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Encode Sans Semi Condensed"/>
      <p:regular r:id="rId19"/>
      <p:bold r:id="rId20"/>
    </p:embeddedFont>
    <p:embeddedFont>
      <p:font typeface="Encode Sans Semi Condensed Light"/>
      <p:regular r:id="rId21"/>
      <p:bold r:id="rId22"/>
    </p:embeddedFont>
    <p:embeddedFont>
      <p:font typeface="Encode Sans Semi Condensed SemiBo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EncodeSansSemiCondensed-bold.fntdata"/><Relationship Id="rId11" Type="http://schemas.openxmlformats.org/officeDocument/2006/relationships/slide" Target="slides/slide7.xml"/><Relationship Id="rId22" Type="http://schemas.openxmlformats.org/officeDocument/2006/relationships/font" Target="fonts/EncodeSansSemiCondensedLight-bold.fntdata"/><Relationship Id="rId10" Type="http://schemas.openxmlformats.org/officeDocument/2006/relationships/slide" Target="slides/slide6.xml"/><Relationship Id="rId21" Type="http://schemas.openxmlformats.org/officeDocument/2006/relationships/font" Target="fonts/EncodeSansSemiCondensedLight-regular.fntdata"/><Relationship Id="rId13" Type="http://schemas.openxmlformats.org/officeDocument/2006/relationships/slide" Target="slides/slide9.xml"/><Relationship Id="rId24" Type="http://schemas.openxmlformats.org/officeDocument/2006/relationships/font" Target="fonts/EncodeSansSemiCondensedSemiBold-bold.fntdata"/><Relationship Id="rId12" Type="http://schemas.openxmlformats.org/officeDocument/2006/relationships/slide" Target="slides/slide8.xml"/><Relationship Id="rId23" Type="http://schemas.openxmlformats.org/officeDocument/2006/relationships/font" Target="fonts/EncodeSansSemiCondensedSemiBold-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EncodeSansSemiCondensed-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8c08e8b6ed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c08e8b6e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c08e8b6ed_0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c08e8b6e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5694cd56_0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5694cd56_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77b8eee33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77b8eee3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c08e8b6ed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c08e8b6e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8c08e8b6ed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c08e8b6e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c08e8b6ed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c08e8b6e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c08e8b6ed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c08e8b6e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c08e8b6ed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c08e8b6e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gradFill>
          <a:gsLst>
            <a:gs pos="0">
              <a:srgbClr val="4F5876"/>
            </a:gs>
            <a:gs pos="100000">
              <a:srgbClr val="1D1F25"/>
            </a:gs>
          </a:gsLst>
          <a:path path="circle">
            <a:fillToRect b="50%" l="50%" r="50%" t="50%"/>
          </a:path>
          <a:tileRect/>
        </a:gradFill>
      </p:bgPr>
    </p:bg>
    <p:spTree>
      <p:nvGrpSpPr>
        <p:cNvPr id="9" name="Shape 9"/>
        <p:cNvGrpSpPr/>
        <p:nvPr/>
      </p:nvGrpSpPr>
      <p:grpSpPr>
        <a:xfrm>
          <a:off x="0" y="0"/>
          <a:ext cx="0" cy="0"/>
          <a:chOff x="0" y="0"/>
          <a:chExt cx="0" cy="0"/>
        </a:xfrm>
      </p:grpSpPr>
      <p:grpSp>
        <p:nvGrpSpPr>
          <p:cNvPr id="10" name="Google Shape;10;p2"/>
          <p:cNvGrpSpPr/>
          <p:nvPr/>
        </p:nvGrpSpPr>
        <p:grpSpPr>
          <a:xfrm rot="10800000">
            <a:off x="6904227" y="249339"/>
            <a:ext cx="2034302" cy="2271600"/>
            <a:chOff x="208025" y="2621275"/>
            <a:chExt cx="2034302" cy="2271600"/>
          </a:xfrm>
        </p:grpSpPr>
        <p:sp>
          <p:nvSpPr>
            <p:cNvPr id="11" name="Google Shape;11;p2"/>
            <p:cNvSpPr/>
            <p:nvPr/>
          </p:nvSpPr>
          <p:spPr>
            <a:xfrm flipH="1" rot="-5400000">
              <a:off x="89375" y="2739925"/>
              <a:ext cx="2271600" cy="2034300"/>
            </a:xfrm>
            <a:prstGeom prst="parallelogram">
              <a:avLst>
                <a:gd fmla="val 22770" name="adj"/>
              </a:avLst>
            </a:prstGeom>
            <a:gradFill>
              <a:gsLst>
                <a:gs pos="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617527" y="4047646"/>
              <a:ext cx="1624800" cy="380700"/>
            </a:xfrm>
            <a:prstGeom prst="rtTriangle">
              <a:avLst/>
            </a:prstGeom>
            <a:gradFill>
              <a:gsLst>
                <a:gs pos="0">
                  <a:schemeClr val="accent1"/>
                </a:gs>
                <a:gs pos="100000">
                  <a:schemeClr val="accent2"/>
                </a:gs>
              </a:gsLst>
              <a:lin ang="59999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 name="Google Shape;13;p2"/>
          <p:cNvGrpSpPr/>
          <p:nvPr/>
        </p:nvGrpSpPr>
        <p:grpSpPr>
          <a:xfrm>
            <a:off x="208025" y="2621275"/>
            <a:ext cx="2034302" cy="2271600"/>
            <a:chOff x="208025" y="2621275"/>
            <a:chExt cx="2034302" cy="2271600"/>
          </a:xfrm>
        </p:grpSpPr>
        <p:sp>
          <p:nvSpPr>
            <p:cNvPr id="14" name="Google Shape;14;p2"/>
            <p:cNvSpPr/>
            <p:nvPr/>
          </p:nvSpPr>
          <p:spPr>
            <a:xfrm flipH="1" rot="-5400000">
              <a:off x="89375" y="2739925"/>
              <a:ext cx="2271600" cy="2034300"/>
            </a:xfrm>
            <a:prstGeom prst="parallelogram">
              <a:avLst>
                <a:gd fmla="val 22770" name="adj"/>
              </a:avLst>
            </a:prstGeom>
            <a:gradFill>
              <a:gsLst>
                <a:gs pos="0">
                  <a:schemeClr val="accent1"/>
                </a:gs>
                <a:gs pos="29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617527" y="4047646"/>
              <a:ext cx="1624800" cy="380700"/>
            </a:xfrm>
            <a:prstGeom prst="rtTriangle">
              <a:avLst/>
            </a:prstGeom>
            <a:gradFill>
              <a:gsLst>
                <a:gs pos="0">
                  <a:schemeClr val="accent1"/>
                </a:gs>
                <a:gs pos="100000">
                  <a:schemeClr val="accent2"/>
                </a:gs>
              </a:gsLst>
              <a:lin ang="59999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p:nvPr/>
        </p:nvSpPr>
        <p:spPr>
          <a:xfrm flipH="1" rot="10800000">
            <a:off x="624300" y="1092075"/>
            <a:ext cx="7895400" cy="2959200"/>
          </a:xfrm>
          <a:prstGeom prst="rect">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txBox="1"/>
          <p:nvPr>
            <p:ph type="ctrTitle"/>
          </p:nvPr>
        </p:nvSpPr>
        <p:spPr>
          <a:xfrm>
            <a:off x="1101000" y="1738825"/>
            <a:ext cx="6942000" cy="1665900"/>
          </a:xfrm>
          <a:prstGeom prst="rect">
            <a:avLst/>
          </a:prstGeom>
        </p:spPr>
        <p:txBody>
          <a:bodyPr anchorCtr="0" anchor="ctr" bIns="0" lIns="0" spcFirstLastPara="1" rIns="0" wrap="square" tIns="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rgbClr val="4F5876"/>
            </a:gs>
            <a:gs pos="100000">
              <a:srgbClr val="1D1F25"/>
            </a:gs>
          </a:gsLst>
          <a:lin ang="16198662" scaled="0"/>
        </a:gradFill>
      </p:bgPr>
    </p:bg>
    <p:spTree>
      <p:nvGrpSpPr>
        <p:cNvPr id="18" name="Shape 18"/>
        <p:cNvGrpSpPr/>
        <p:nvPr/>
      </p:nvGrpSpPr>
      <p:grpSpPr>
        <a:xfrm>
          <a:off x="0" y="0"/>
          <a:ext cx="0" cy="0"/>
          <a:chOff x="0" y="0"/>
          <a:chExt cx="0" cy="0"/>
        </a:xfrm>
      </p:grpSpPr>
      <p:grpSp>
        <p:nvGrpSpPr>
          <p:cNvPr id="19" name="Google Shape;19;p3"/>
          <p:cNvGrpSpPr/>
          <p:nvPr/>
        </p:nvGrpSpPr>
        <p:grpSpPr>
          <a:xfrm rot="-5400000">
            <a:off x="1362062" y="3581043"/>
            <a:ext cx="866125" cy="1369504"/>
            <a:chOff x="-262307" y="2765255"/>
            <a:chExt cx="2504700" cy="1770300"/>
          </a:xfrm>
        </p:grpSpPr>
        <p:sp>
          <p:nvSpPr>
            <p:cNvPr id="20" name="Google Shape;20;p3"/>
            <p:cNvSpPr/>
            <p:nvPr/>
          </p:nvSpPr>
          <p:spPr>
            <a:xfrm flipH="1" rot="-5400000">
              <a:off x="104893" y="2398055"/>
              <a:ext cx="1770300" cy="2504700"/>
            </a:xfrm>
            <a:prstGeom prst="parallelogram">
              <a:avLst>
                <a:gd fmla="val 9167" name="adj"/>
              </a:avLst>
            </a:prstGeom>
            <a:gradFill>
              <a:gsLst>
                <a:gs pos="0">
                  <a:schemeClr val="accent1"/>
                </a:gs>
                <a:gs pos="29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rot="10800000">
              <a:off x="617527" y="4047646"/>
              <a:ext cx="1624800" cy="380700"/>
            </a:xfrm>
            <a:prstGeom prst="rtTriangle">
              <a:avLst/>
            </a:prstGeom>
            <a:gradFill>
              <a:gsLst>
                <a:gs pos="0">
                  <a:schemeClr val="accent1"/>
                </a:gs>
                <a:gs pos="100000">
                  <a:schemeClr val="accent2"/>
                </a:gs>
              </a:gsLst>
              <a:lin ang="59999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 name="Google Shape;22;p3"/>
          <p:cNvSpPr/>
          <p:nvPr/>
        </p:nvSpPr>
        <p:spPr>
          <a:xfrm flipH="1" rot="10800000">
            <a:off x="630975" y="0"/>
            <a:ext cx="1472100" cy="4383900"/>
          </a:xfrm>
          <a:prstGeom prst="rect">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ctrTitle"/>
          </p:nvPr>
        </p:nvSpPr>
        <p:spPr>
          <a:xfrm>
            <a:off x="2444650" y="1581025"/>
            <a:ext cx="5733300" cy="6744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4" name="Google Shape;24;p3"/>
          <p:cNvSpPr txBox="1"/>
          <p:nvPr>
            <p:ph idx="1" type="subTitle"/>
          </p:nvPr>
        </p:nvSpPr>
        <p:spPr>
          <a:xfrm>
            <a:off x="2444650" y="2276025"/>
            <a:ext cx="5733300" cy="374700"/>
          </a:xfrm>
          <a:prstGeom prst="rect">
            <a:avLst/>
          </a:prstGeom>
        </p:spPr>
        <p:txBody>
          <a:bodyPr anchorCtr="0" anchor="t" bIns="0" lIns="0" spcFirstLastPara="1" rIns="0" wrap="square" tIns="0">
            <a:noAutofit/>
          </a:bodyPr>
          <a:lstStyle>
            <a:lvl1pPr lvl="0" rtl="0">
              <a:spcBef>
                <a:spcPts val="0"/>
              </a:spcBef>
              <a:spcAft>
                <a:spcPts val="0"/>
              </a:spcAft>
              <a:buSzPts val="2400"/>
              <a:buNone/>
              <a:defRPr>
                <a:solidFill>
                  <a:schemeClr val="accent1"/>
                </a:solidFill>
              </a:defRPr>
            </a:lvl1pPr>
            <a:lvl2pPr lvl="1" rtl="0">
              <a:spcBef>
                <a:spcPts val="0"/>
              </a:spcBef>
              <a:spcAft>
                <a:spcPts val="0"/>
              </a:spcAft>
              <a:buSzPts val="3000"/>
              <a:buNone/>
              <a:defRPr sz="3000">
                <a:solidFill>
                  <a:schemeClr val="accent1"/>
                </a:solidFill>
              </a:defRPr>
            </a:lvl2pPr>
            <a:lvl3pPr lvl="2" rtl="0">
              <a:spcBef>
                <a:spcPts val="0"/>
              </a:spcBef>
              <a:spcAft>
                <a:spcPts val="0"/>
              </a:spcAft>
              <a:buSzPts val="3000"/>
              <a:buNone/>
              <a:defRPr sz="3000">
                <a:solidFill>
                  <a:schemeClr val="accent1"/>
                </a:solidFill>
              </a:defRPr>
            </a:lvl3pPr>
            <a:lvl4pPr lvl="3" rtl="0">
              <a:spcBef>
                <a:spcPts val="0"/>
              </a:spcBef>
              <a:spcAft>
                <a:spcPts val="0"/>
              </a:spcAft>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5" name="Shape 25"/>
        <p:cNvGrpSpPr/>
        <p:nvPr/>
      </p:nvGrpSpPr>
      <p:grpSpPr>
        <a:xfrm>
          <a:off x="0" y="0"/>
          <a:ext cx="0" cy="0"/>
          <a:chOff x="0" y="0"/>
          <a:chExt cx="0" cy="0"/>
        </a:xfrm>
      </p:grpSpPr>
      <p:grpSp>
        <p:nvGrpSpPr>
          <p:cNvPr id="26" name="Google Shape;26;p4"/>
          <p:cNvGrpSpPr/>
          <p:nvPr/>
        </p:nvGrpSpPr>
        <p:grpSpPr>
          <a:xfrm rot="10800000">
            <a:off x="6904227" y="249339"/>
            <a:ext cx="2034302" cy="2271600"/>
            <a:chOff x="208025" y="2621275"/>
            <a:chExt cx="2034302" cy="2271600"/>
          </a:xfrm>
        </p:grpSpPr>
        <p:sp>
          <p:nvSpPr>
            <p:cNvPr id="27" name="Google Shape;27;p4"/>
            <p:cNvSpPr/>
            <p:nvPr/>
          </p:nvSpPr>
          <p:spPr>
            <a:xfrm flipH="1" rot="-5400000">
              <a:off x="89375" y="2739925"/>
              <a:ext cx="2271600" cy="2034300"/>
            </a:xfrm>
            <a:prstGeom prst="parallelogram">
              <a:avLst>
                <a:gd fmla="val 22770" name="adj"/>
              </a:avLst>
            </a:prstGeom>
            <a:gradFill>
              <a:gsLst>
                <a:gs pos="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rot="10800000">
              <a:off x="617527" y="4047646"/>
              <a:ext cx="1624800" cy="380700"/>
            </a:xfrm>
            <a:prstGeom prst="rtTriangle">
              <a:avLst/>
            </a:prstGeom>
            <a:gradFill>
              <a:gsLst>
                <a:gs pos="0">
                  <a:schemeClr val="accent1"/>
                </a:gs>
                <a:gs pos="100000">
                  <a:schemeClr val="accent2"/>
                </a:gs>
              </a:gsLst>
              <a:lin ang="59999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 name="Google Shape;29;p4"/>
          <p:cNvGrpSpPr/>
          <p:nvPr/>
        </p:nvGrpSpPr>
        <p:grpSpPr>
          <a:xfrm>
            <a:off x="208025" y="2621275"/>
            <a:ext cx="2034302" cy="2271600"/>
            <a:chOff x="208025" y="2621275"/>
            <a:chExt cx="2034302" cy="2271600"/>
          </a:xfrm>
        </p:grpSpPr>
        <p:sp>
          <p:nvSpPr>
            <p:cNvPr id="30" name="Google Shape;30;p4"/>
            <p:cNvSpPr/>
            <p:nvPr/>
          </p:nvSpPr>
          <p:spPr>
            <a:xfrm flipH="1" rot="-5400000">
              <a:off x="89375" y="2739925"/>
              <a:ext cx="2271600" cy="2034300"/>
            </a:xfrm>
            <a:prstGeom prst="parallelogram">
              <a:avLst>
                <a:gd fmla="val 22770" name="adj"/>
              </a:avLst>
            </a:prstGeom>
            <a:gradFill>
              <a:gsLst>
                <a:gs pos="0">
                  <a:schemeClr val="accent1"/>
                </a:gs>
                <a:gs pos="29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rot="10800000">
              <a:off x="617527" y="4047646"/>
              <a:ext cx="1624800" cy="380700"/>
            </a:xfrm>
            <a:prstGeom prst="rtTriangle">
              <a:avLst/>
            </a:prstGeom>
            <a:gradFill>
              <a:gsLst>
                <a:gs pos="0">
                  <a:schemeClr val="accent1"/>
                </a:gs>
                <a:gs pos="100000">
                  <a:schemeClr val="accent2"/>
                </a:gs>
              </a:gsLst>
              <a:lin ang="59999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4"/>
          <p:cNvSpPr/>
          <p:nvPr/>
        </p:nvSpPr>
        <p:spPr>
          <a:xfrm flipH="1" rot="10800000">
            <a:off x="624300" y="1092075"/>
            <a:ext cx="7895400" cy="2959200"/>
          </a:xfrm>
          <a:prstGeom prst="rect">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4209475" y="728032"/>
            <a:ext cx="725100" cy="725100"/>
          </a:xfrm>
          <a:prstGeom prst="rect">
            <a:avLst/>
          </a:prstGeom>
          <a:gradFill>
            <a:gsLst>
              <a:gs pos="0">
                <a:srgbClr val="4F5876"/>
              </a:gs>
              <a:gs pos="100000">
                <a:srgbClr val="1D1F25"/>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4" name="Google Shape;34;p4"/>
          <p:cNvSpPr txBox="1"/>
          <p:nvPr>
            <p:ph idx="1" type="body"/>
          </p:nvPr>
        </p:nvSpPr>
        <p:spPr>
          <a:xfrm>
            <a:off x="1262175" y="1553800"/>
            <a:ext cx="6619800" cy="2035800"/>
          </a:xfrm>
          <a:prstGeom prst="rect">
            <a:avLst/>
          </a:prstGeom>
        </p:spPr>
        <p:txBody>
          <a:bodyPr anchorCtr="0" anchor="ctr" bIns="0" lIns="0" spcFirstLastPara="1" rIns="0" wrap="square" tIns="0">
            <a:noAutofit/>
          </a:bodyPr>
          <a:lstStyle>
            <a:lvl1pPr indent="-419100" lvl="0" marL="457200" rtl="0" algn="ctr">
              <a:lnSpc>
                <a:spcPct val="100000"/>
              </a:lnSpc>
              <a:spcBef>
                <a:spcPts val="600"/>
              </a:spcBef>
              <a:spcAft>
                <a:spcPts val="0"/>
              </a:spcAft>
              <a:buSzPts val="3000"/>
              <a:buChar char="⊳"/>
              <a:defRPr sz="3000"/>
            </a:lvl1pPr>
            <a:lvl2pPr indent="-419100" lvl="1" marL="914400" rtl="0" algn="ctr">
              <a:lnSpc>
                <a:spcPct val="100000"/>
              </a:lnSpc>
              <a:spcBef>
                <a:spcPts val="0"/>
              </a:spcBef>
              <a:spcAft>
                <a:spcPts val="0"/>
              </a:spcAft>
              <a:buSzPts val="3000"/>
              <a:buChar char="▸"/>
              <a:defRPr sz="3000"/>
            </a:lvl2pPr>
            <a:lvl3pPr indent="-419100" lvl="2" marL="1371600" rtl="0" algn="ctr">
              <a:lnSpc>
                <a:spcPct val="100000"/>
              </a:lnSpc>
              <a:spcBef>
                <a:spcPts val="0"/>
              </a:spcBef>
              <a:spcAft>
                <a:spcPts val="0"/>
              </a:spcAft>
              <a:buSzPts val="3000"/>
              <a:buChar char="▸"/>
              <a:defRPr sz="3000"/>
            </a:lvl3pPr>
            <a:lvl4pPr indent="-419100" lvl="3" marL="1828800" rtl="0" algn="ctr">
              <a:lnSpc>
                <a:spcPct val="100000"/>
              </a:lnSpc>
              <a:spcBef>
                <a:spcPts val="0"/>
              </a:spcBef>
              <a:spcAft>
                <a:spcPts val="0"/>
              </a:spcAft>
              <a:buSzPts val="3000"/>
              <a:buChar char="▸"/>
              <a:defRPr sz="3000"/>
            </a:lvl4pPr>
            <a:lvl5pPr indent="-419100" lvl="4" marL="2286000" rtl="0" algn="ctr">
              <a:lnSpc>
                <a:spcPct val="100000"/>
              </a:lnSpc>
              <a:spcBef>
                <a:spcPts val="0"/>
              </a:spcBef>
              <a:spcAft>
                <a:spcPts val="0"/>
              </a:spcAft>
              <a:buSzPts val="3000"/>
              <a:buChar char="▸"/>
              <a:defRPr sz="3000"/>
            </a:lvl5pPr>
            <a:lvl6pPr indent="-419100" lvl="5" marL="2743200" rtl="0" algn="ctr">
              <a:lnSpc>
                <a:spcPct val="100000"/>
              </a:lnSpc>
              <a:spcBef>
                <a:spcPts val="0"/>
              </a:spcBef>
              <a:spcAft>
                <a:spcPts val="0"/>
              </a:spcAft>
              <a:buSzPts val="3000"/>
              <a:buChar char="▸"/>
              <a:defRPr sz="3000"/>
            </a:lvl6pPr>
            <a:lvl7pPr indent="-419100" lvl="6" marL="3200400" rtl="0" algn="ctr">
              <a:lnSpc>
                <a:spcPct val="100000"/>
              </a:lnSpc>
              <a:spcBef>
                <a:spcPts val="0"/>
              </a:spcBef>
              <a:spcAft>
                <a:spcPts val="0"/>
              </a:spcAft>
              <a:buSzPts val="3000"/>
              <a:buChar char="▸"/>
              <a:defRPr sz="3000"/>
            </a:lvl7pPr>
            <a:lvl8pPr indent="-419100" lvl="7" marL="3657600" rtl="0" algn="ctr">
              <a:lnSpc>
                <a:spcPct val="100000"/>
              </a:lnSpc>
              <a:spcBef>
                <a:spcPts val="0"/>
              </a:spcBef>
              <a:spcAft>
                <a:spcPts val="0"/>
              </a:spcAft>
              <a:buSzPts val="3000"/>
              <a:buChar char="▸"/>
              <a:defRPr sz="3000"/>
            </a:lvl8pPr>
            <a:lvl9pPr indent="-419100" lvl="8" marL="4114800" algn="ctr">
              <a:lnSpc>
                <a:spcPct val="100000"/>
              </a:lnSpc>
              <a:spcBef>
                <a:spcPts val="0"/>
              </a:spcBef>
              <a:spcAft>
                <a:spcPts val="0"/>
              </a:spcAft>
              <a:buSzPts val="3000"/>
              <a:buChar char="▸"/>
              <a:defRPr sz="3000"/>
            </a:lvl9pPr>
          </a:lstStyle>
          <a:p/>
        </p:txBody>
      </p:sp>
      <p:sp>
        <p:nvSpPr>
          <p:cNvPr id="35" name="Google Shape;35;p4"/>
          <p:cNvSpPr txBox="1"/>
          <p:nvPr/>
        </p:nvSpPr>
        <p:spPr>
          <a:xfrm>
            <a:off x="4209450" y="855225"/>
            <a:ext cx="725100" cy="4770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6000">
                <a:solidFill>
                  <a:schemeClr val="lt1"/>
                </a:solidFill>
                <a:latin typeface="Encode Sans Semi Condensed"/>
                <a:ea typeface="Encode Sans Semi Condensed"/>
                <a:cs typeface="Encode Sans Semi Condensed"/>
                <a:sym typeface="Encode Sans Semi Condensed"/>
              </a:rPr>
              <a:t>“</a:t>
            </a:r>
            <a:endParaRPr b="1" sz="6000">
              <a:solidFill>
                <a:schemeClr val="lt1"/>
              </a:solidFill>
              <a:latin typeface="Encode Sans Semi Condensed"/>
              <a:ea typeface="Encode Sans Semi Condensed"/>
              <a:cs typeface="Encode Sans Semi Condensed"/>
              <a:sym typeface="Encode Sans Semi Condensed"/>
            </a:endParaRPr>
          </a:p>
        </p:txBody>
      </p:sp>
      <p:sp>
        <p:nvSpPr>
          <p:cNvPr id="36" name="Google Shape;36;p4"/>
          <p:cNvSpPr txBox="1"/>
          <p:nvPr>
            <p:ph idx="12" type="sldNum"/>
          </p:nvPr>
        </p:nvSpPr>
        <p:spPr>
          <a:xfrm>
            <a:off x="4329300" y="4612325"/>
            <a:ext cx="485400" cy="531000"/>
          </a:xfrm>
          <a:prstGeom prst="rect">
            <a:avLst/>
          </a:prstGeom>
        </p:spPr>
        <p:txBody>
          <a:bodyPr anchorCtr="0" anchor="ctr" bIns="0" lIns="0" spcFirstLastPara="1" rIns="0" wrap="square" tIns="0">
            <a:noAutofit/>
          </a:bodyPr>
          <a:lstStyle>
            <a:lvl1pPr lvl="0" algn="ctr">
              <a:buNone/>
              <a:defRPr>
                <a:solidFill>
                  <a:schemeClr val="accent2"/>
                </a:solidFill>
              </a:defRPr>
            </a:lvl1pPr>
            <a:lvl2pPr lvl="1" algn="ctr">
              <a:buNone/>
              <a:defRPr>
                <a:solidFill>
                  <a:schemeClr val="accent2"/>
                </a:solidFill>
              </a:defRPr>
            </a:lvl2pPr>
            <a:lvl3pPr lvl="2" algn="ctr">
              <a:buNone/>
              <a:defRPr>
                <a:solidFill>
                  <a:schemeClr val="accent2"/>
                </a:solidFill>
              </a:defRPr>
            </a:lvl3pPr>
            <a:lvl4pPr lvl="3" algn="ctr">
              <a:buNone/>
              <a:defRPr>
                <a:solidFill>
                  <a:schemeClr val="accent2"/>
                </a:solidFill>
              </a:defRPr>
            </a:lvl4pPr>
            <a:lvl5pPr lvl="4" algn="ctr">
              <a:buNone/>
              <a:defRPr>
                <a:solidFill>
                  <a:schemeClr val="accent2"/>
                </a:solidFill>
              </a:defRPr>
            </a:lvl5pPr>
            <a:lvl6pPr lvl="5" algn="ctr">
              <a:buNone/>
              <a:defRPr>
                <a:solidFill>
                  <a:schemeClr val="accent2"/>
                </a:solidFill>
              </a:defRPr>
            </a:lvl6pPr>
            <a:lvl7pPr lvl="6" algn="ctr">
              <a:buNone/>
              <a:defRPr>
                <a:solidFill>
                  <a:schemeClr val="accent2"/>
                </a:solidFill>
              </a:defRPr>
            </a:lvl7pPr>
            <a:lvl8pPr lvl="7" algn="ctr">
              <a:buNone/>
              <a:defRPr>
                <a:solidFill>
                  <a:schemeClr val="accent2"/>
                </a:solidFill>
              </a:defRPr>
            </a:lvl8pPr>
            <a:lvl9pPr lvl="8" algn="ctr">
              <a:buNone/>
              <a:defRPr>
                <a:solidFill>
                  <a:schemeClr val="accent2"/>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7" name="Shape 37"/>
        <p:cNvGrpSpPr/>
        <p:nvPr/>
      </p:nvGrpSpPr>
      <p:grpSpPr>
        <a:xfrm>
          <a:off x="0" y="0"/>
          <a:ext cx="0" cy="0"/>
          <a:chOff x="0" y="0"/>
          <a:chExt cx="0" cy="0"/>
        </a:xfrm>
      </p:grpSpPr>
      <p:grpSp>
        <p:nvGrpSpPr>
          <p:cNvPr id="38" name="Google Shape;38;p5"/>
          <p:cNvGrpSpPr/>
          <p:nvPr/>
        </p:nvGrpSpPr>
        <p:grpSpPr>
          <a:xfrm>
            <a:off x="0" y="277661"/>
            <a:ext cx="7817376" cy="1293452"/>
            <a:chOff x="0" y="277661"/>
            <a:chExt cx="7817376" cy="1293452"/>
          </a:xfrm>
        </p:grpSpPr>
        <p:sp>
          <p:nvSpPr>
            <p:cNvPr id="39" name="Google Shape;39;p5"/>
            <p:cNvSpPr/>
            <p:nvPr/>
          </p:nvSpPr>
          <p:spPr>
            <a:xfrm flipH="1" rot="-5400000">
              <a:off x="112050" y="481364"/>
              <a:ext cx="977700" cy="1201800"/>
            </a:xfrm>
            <a:prstGeom prst="parallelogram">
              <a:avLst>
                <a:gd fmla="val 10943" name="adj"/>
              </a:avLst>
            </a:prstGeom>
            <a:gradFill>
              <a:gsLst>
                <a:gs pos="0">
                  <a:schemeClr val="accent1"/>
                </a:gs>
                <a:gs pos="2900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rot="10800000">
              <a:off x="278209" y="1169850"/>
              <a:ext cx="927900" cy="297900"/>
            </a:xfrm>
            <a:prstGeom prst="rtTriangle">
              <a:avLst/>
            </a:prstGeom>
            <a:gradFill>
              <a:gsLst>
                <a:gs pos="0">
                  <a:schemeClr val="accent1"/>
                </a:gs>
                <a:gs pos="47000">
                  <a:schemeClr val="accent1"/>
                </a:gs>
                <a:gs pos="100000">
                  <a:schemeClr val="accent2"/>
                </a:gs>
              </a:gsLst>
              <a:lin ang="59999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5"/>
            <p:cNvGrpSpPr/>
            <p:nvPr/>
          </p:nvGrpSpPr>
          <p:grpSpPr>
            <a:xfrm>
              <a:off x="284659" y="277661"/>
              <a:ext cx="7532717" cy="895903"/>
              <a:chOff x="0" y="266575"/>
              <a:chExt cx="6046490" cy="1687200"/>
            </a:xfrm>
          </p:grpSpPr>
          <p:sp>
            <p:nvSpPr>
              <p:cNvPr id="42" name="Google Shape;42;p5"/>
              <p:cNvSpPr/>
              <p:nvPr/>
            </p:nvSpPr>
            <p:spPr>
              <a:xfrm flipH="1" rot="10800000">
                <a:off x="0" y="266575"/>
                <a:ext cx="5867700" cy="1687200"/>
              </a:xfrm>
              <a:prstGeom prst="rect">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rot="10800000">
                <a:off x="5864390" y="266658"/>
                <a:ext cx="182100" cy="1684500"/>
              </a:xfrm>
              <a:prstGeom prst="triangle">
                <a:avLst>
                  <a:gd fmla="val 100000" name="adj"/>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4" name="Google Shape;44;p5"/>
          <p:cNvGrpSpPr/>
          <p:nvPr/>
        </p:nvGrpSpPr>
        <p:grpSpPr>
          <a:xfrm flipH="1" rot="10800000">
            <a:off x="8543953" y="4243733"/>
            <a:ext cx="600055" cy="374899"/>
            <a:chOff x="5211448" y="3165393"/>
            <a:chExt cx="1477967" cy="784800"/>
          </a:xfrm>
        </p:grpSpPr>
        <p:sp>
          <p:nvSpPr>
            <p:cNvPr id="45" name="Google Shape;45;p5"/>
            <p:cNvSpPr/>
            <p:nvPr/>
          </p:nvSpPr>
          <p:spPr>
            <a:xfrm flipH="1" rot="-5400000">
              <a:off x="5558565" y="2819343"/>
              <a:ext cx="784800" cy="1476900"/>
            </a:xfrm>
            <a:prstGeom prst="triangle">
              <a:avLst>
                <a:gd fmla="val 50000" name="adj"/>
              </a:avLst>
            </a:prstGeom>
            <a:gradFill>
              <a:gsLst>
                <a:gs pos="0">
                  <a:schemeClr val="accent1"/>
                </a:gs>
                <a:gs pos="100000">
                  <a:schemeClr val="accen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flipH="1" rot="10800000">
              <a:off x="5211448" y="3169975"/>
              <a:ext cx="1477800" cy="389700"/>
            </a:xfrm>
            <a:prstGeom prst="rtTriangle">
              <a:avLst/>
            </a:prstGeom>
            <a:gradFill>
              <a:gsLst>
                <a:gs pos="0">
                  <a:schemeClr val="accent1"/>
                </a:gs>
                <a:gs pos="47000">
                  <a:schemeClr val="accent1"/>
                </a:gs>
                <a:gs pos="100000">
                  <a:schemeClr val="accent2"/>
                </a:gs>
              </a:gsLst>
              <a:lin ang="59999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 name="Google Shape;47;p5"/>
          <p:cNvGrpSpPr/>
          <p:nvPr/>
        </p:nvGrpSpPr>
        <p:grpSpPr>
          <a:xfrm flipH="1">
            <a:off x="8385351" y="4612318"/>
            <a:ext cx="758573" cy="531131"/>
            <a:chOff x="0" y="266575"/>
            <a:chExt cx="7503194" cy="1687200"/>
          </a:xfrm>
        </p:grpSpPr>
        <p:sp>
          <p:nvSpPr>
            <p:cNvPr id="48" name="Google Shape;48;p5"/>
            <p:cNvSpPr/>
            <p:nvPr/>
          </p:nvSpPr>
          <p:spPr>
            <a:xfrm flipH="1" rot="10800000">
              <a:off x="0" y="266575"/>
              <a:ext cx="5867700" cy="1687200"/>
            </a:xfrm>
            <a:prstGeom prst="rect">
              <a:avLst/>
            </a:prstGeom>
            <a:gradFill>
              <a:gsLst>
                <a:gs pos="0">
                  <a:schemeClr val="accent1"/>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rot="10800000">
              <a:off x="5808794" y="266660"/>
              <a:ext cx="1694400" cy="1684500"/>
            </a:xfrm>
            <a:prstGeom prst="triangle">
              <a:avLst>
                <a:gd fmla="val 100000" name="adj"/>
              </a:avLst>
            </a:prstGeom>
            <a:gradFill>
              <a:gsLst>
                <a:gs pos="0">
                  <a:schemeClr val="accent1"/>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 name="Google Shape;50;p5"/>
          <p:cNvSpPr txBox="1"/>
          <p:nvPr>
            <p:ph type="title"/>
          </p:nvPr>
        </p:nvSpPr>
        <p:spPr>
          <a:xfrm>
            <a:off x="533400" y="277650"/>
            <a:ext cx="6840600" cy="895800"/>
          </a:xfrm>
          <a:prstGeom prst="rect">
            <a:avLst/>
          </a:prstGeom>
        </p:spPr>
        <p:txBody>
          <a:bodyPr anchorCtr="0" anchor="ctr"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51" name="Google Shape;51;p5"/>
          <p:cNvSpPr txBox="1"/>
          <p:nvPr>
            <p:ph idx="1" type="body"/>
          </p:nvPr>
        </p:nvSpPr>
        <p:spPr>
          <a:xfrm>
            <a:off x="1206100" y="1706200"/>
            <a:ext cx="7026900" cy="30648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52" name="Google Shape;52;p5"/>
          <p:cNvSpPr txBox="1"/>
          <p:nvPr>
            <p:ph idx="12" type="sldNum"/>
          </p:nvPr>
        </p:nvSpPr>
        <p:spPr>
          <a:xfrm>
            <a:off x="8543950" y="4612325"/>
            <a:ext cx="485400" cy="5310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53" name="Shape 53"/>
        <p:cNvGrpSpPr/>
        <p:nvPr/>
      </p:nvGrpSpPr>
      <p:grpSpPr>
        <a:xfrm>
          <a:off x="0" y="0"/>
          <a:ext cx="0" cy="0"/>
          <a:chOff x="0" y="0"/>
          <a:chExt cx="0" cy="0"/>
        </a:xfrm>
      </p:grpSpPr>
      <p:sp>
        <p:nvSpPr>
          <p:cNvPr id="54" name="Google Shape;54;p6"/>
          <p:cNvSpPr/>
          <p:nvPr/>
        </p:nvSpPr>
        <p:spPr>
          <a:xfrm flipH="1" rot="-5400000">
            <a:off x="112050" y="481364"/>
            <a:ext cx="977700" cy="1201800"/>
          </a:xfrm>
          <a:prstGeom prst="parallelogram">
            <a:avLst>
              <a:gd fmla="val 10943" name="adj"/>
            </a:avLst>
          </a:prstGeom>
          <a:gradFill>
            <a:gsLst>
              <a:gs pos="0">
                <a:schemeClr val="accent1"/>
              </a:gs>
              <a:gs pos="2900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p:nvPr/>
        </p:nvSpPr>
        <p:spPr>
          <a:xfrm rot="10800000">
            <a:off x="278209" y="1169850"/>
            <a:ext cx="927900" cy="297900"/>
          </a:xfrm>
          <a:prstGeom prst="rtTriangle">
            <a:avLst/>
          </a:prstGeom>
          <a:gradFill>
            <a:gsLst>
              <a:gs pos="0">
                <a:schemeClr val="accent1"/>
              </a:gs>
              <a:gs pos="47000">
                <a:schemeClr val="accent1"/>
              </a:gs>
              <a:gs pos="100000">
                <a:schemeClr val="accent2"/>
              </a:gs>
            </a:gsLst>
            <a:lin ang="59999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6"/>
          <p:cNvGrpSpPr/>
          <p:nvPr/>
        </p:nvGrpSpPr>
        <p:grpSpPr>
          <a:xfrm>
            <a:off x="284659" y="277661"/>
            <a:ext cx="7532717" cy="895903"/>
            <a:chOff x="0" y="266575"/>
            <a:chExt cx="6046490" cy="1687200"/>
          </a:xfrm>
        </p:grpSpPr>
        <p:sp>
          <p:nvSpPr>
            <p:cNvPr id="57" name="Google Shape;57;p6"/>
            <p:cNvSpPr/>
            <p:nvPr/>
          </p:nvSpPr>
          <p:spPr>
            <a:xfrm flipH="1" rot="10800000">
              <a:off x="0" y="266575"/>
              <a:ext cx="5867700" cy="1687200"/>
            </a:xfrm>
            <a:prstGeom prst="rect">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p:nvPr/>
          </p:nvSpPr>
          <p:spPr>
            <a:xfrm rot="10800000">
              <a:off x="5864390" y="266658"/>
              <a:ext cx="182100" cy="1684500"/>
            </a:xfrm>
            <a:prstGeom prst="triangle">
              <a:avLst>
                <a:gd fmla="val 100000" name="adj"/>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6"/>
          <p:cNvGrpSpPr/>
          <p:nvPr/>
        </p:nvGrpSpPr>
        <p:grpSpPr>
          <a:xfrm flipH="1" rot="10800000">
            <a:off x="8543953" y="4243733"/>
            <a:ext cx="600055" cy="374899"/>
            <a:chOff x="5211448" y="3165393"/>
            <a:chExt cx="1477967" cy="784800"/>
          </a:xfrm>
        </p:grpSpPr>
        <p:sp>
          <p:nvSpPr>
            <p:cNvPr id="60" name="Google Shape;60;p6"/>
            <p:cNvSpPr/>
            <p:nvPr/>
          </p:nvSpPr>
          <p:spPr>
            <a:xfrm flipH="1" rot="-5400000">
              <a:off x="5558565" y="2819343"/>
              <a:ext cx="784800" cy="1476900"/>
            </a:xfrm>
            <a:prstGeom prst="triangle">
              <a:avLst>
                <a:gd fmla="val 50000" name="adj"/>
              </a:avLst>
            </a:prstGeom>
            <a:gradFill>
              <a:gsLst>
                <a:gs pos="0">
                  <a:schemeClr val="accent1"/>
                </a:gs>
                <a:gs pos="100000">
                  <a:schemeClr val="accen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flipH="1" rot="10800000">
              <a:off x="5211448" y="3169975"/>
              <a:ext cx="1477800" cy="389700"/>
            </a:xfrm>
            <a:prstGeom prst="rtTriangle">
              <a:avLst/>
            </a:prstGeom>
            <a:gradFill>
              <a:gsLst>
                <a:gs pos="0">
                  <a:schemeClr val="accent1"/>
                </a:gs>
                <a:gs pos="47000">
                  <a:schemeClr val="accent1"/>
                </a:gs>
                <a:gs pos="100000">
                  <a:schemeClr val="accent2"/>
                </a:gs>
              </a:gsLst>
              <a:lin ang="59999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6"/>
          <p:cNvGrpSpPr/>
          <p:nvPr/>
        </p:nvGrpSpPr>
        <p:grpSpPr>
          <a:xfrm flipH="1">
            <a:off x="8385351" y="4612318"/>
            <a:ext cx="758573" cy="531131"/>
            <a:chOff x="0" y="266575"/>
            <a:chExt cx="7503194" cy="1687200"/>
          </a:xfrm>
        </p:grpSpPr>
        <p:sp>
          <p:nvSpPr>
            <p:cNvPr id="63" name="Google Shape;63;p6"/>
            <p:cNvSpPr/>
            <p:nvPr/>
          </p:nvSpPr>
          <p:spPr>
            <a:xfrm flipH="1" rot="10800000">
              <a:off x="0" y="266575"/>
              <a:ext cx="5867700" cy="1687200"/>
            </a:xfrm>
            <a:prstGeom prst="rect">
              <a:avLst/>
            </a:prstGeom>
            <a:gradFill>
              <a:gsLst>
                <a:gs pos="0">
                  <a:schemeClr val="accent1"/>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rot="10800000">
              <a:off x="5808794" y="266660"/>
              <a:ext cx="1694400" cy="1684500"/>
            </a:xfrm>
            <a:prstGeom prst="triangle">
              <a:avLst>
                <a:gd fmla="val 100000" name="adj"/>
              </a:avLst>
            </a:prstGeom>
            <a:gradFill>
              <a:gsLst>
                <a:gs pos="0">
                  <a:schemeClr val="accent1"/>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6"/>
          <p:cNvSpPr txBox="1"/>
          <p:nvPr>
            <p:ph type="title"/>
          </p:nvPr>
        </p:nvSpPr>
        <p:spPr>
          <a:xfrm>
            <a:off x="533400" y="277650"/>
            <a:ext cx="6840600" cy="895800"/>
          </a:xfrm>
          <a:prstGeom prst="rect">
            <a:avLst/>
          </a:prstGeom>
        </p:spPr>
        <p:txBody>
          <a:bodyPr anchorCtr="0" anchor="ctr"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66" name="Google Shape;66;p6"/>
          <p:cNvSpPr txBox="1"/>
          <p:nvPr>
            <p:ph idx="1" type="body"/>
          </p:nvPr>
        </p:nvSpPr>
        <p:spPr>
          <a:xfrm>
            <a:off x="1206100" y="1706200"/>
            <a:ext cx="3336900" cy="30648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67" name="Google Shape;67;p6"/>
          <p:cNvSpPr txBox="1"/>
          <p:nvPr>
            <p:ph idx="2" type="body"/>
          </p:nvPr>
        </p:nvSpPr>
        <p:spPr>
          <a:xfrm>
            <a:off x="4896145" y="1706200"/>
            <a:ext cx="3336900" cy="30648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68" name="Google Shape;68;p6"/>
          <p:cNvSpPr txBox="1"/>
          <p:nvPr>
            <p:ph idx="12" type="sldNum"/>
          </p:nvPr>
        </p:nvSpPr>
        <p:spPr>
          <a:xfrm>
            <a:off x="8543950" y="4612325"/>
            <a:ext cx="485400" cy="5310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69" name="Shape 69"/>
        <p:cNvGrpSpPr/>
        <p:nvPr/>
      </p:nvGrpSpPr>
      <p:grpSpPr>
        <a:xfrm>
          <a:off x="0" y="0"/>
          <a:ext cx="0" cy="0"/>
          <a:chOff x="0" y="0"/>
          <a:chExt cx="0" cy="0"/>
        </a:xfrm>
      </p:grpSpPr>
      <p:sp>
        <p:nvSpPr>
          <p:cNvPr id="70" name="Google Shape;70;p7"/>
          <p:cNvSpPr/>
          <p:nvPr/>
        </p:nvSpPr>
        <p:spPr>
          <a:xfrm flipH="1" rot="-5400000">
            <a:off x="112050" y="481364"/>
            <a:ext cx="977700" cy="1201800"/>
          </a:xfrm>
          <a:prstGeom prst="parallelogram">
            <a:avLst>
              <a:gd fmla="val 10943" name="adj"/>
            </a:avLst>
          </a:prstGeom>
          <a:gradFill>
            <a:gsLst>
              <a:gs pos="0">
                <a:schemeClr val="accent1"/>
              </a:gs>
              <a:gs pos="2900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
          <p:cNvSpPr/>
          <p:nvPr/>
        </p:nvSpPr>
        <p:spPr>
          <a:xfrm rot="10800000">
            <a:off x="278209" y="1169850"/>
            <a:ext cx="927900" cy="297900"/>
          </a:xfrm>
          <a:prstGeom prst="rtTriangle">
            <a:avLst/>
          </a:prstGeom>
          <a:gradFill>
            <a:gsLst>
              <a:gs pos="0">
                <a:schemeClr val="accent1"/>
              </a:gs>
              <a:gs pos="47000">
                <a:schemeClr val="accent1"/>
              </a:gs>
              <a:gs pos="100000">
                <a:schemeClr val="accent2"/>
              </a:gs>
            </a:gsLst>
            <a:lin ang="59999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 name="Google Shape;72;p7"/>
          <p:cNvGrpSpPr/>
          <p:nvPr/>
        </p:nvGrpSpPr>
        <p:grpSpPr>
          <a:xfrm>
            <a:off x="284659" y="277661"/>
            <a:ext cx="7532717" cy="895903"/>
            <a:chOff x="0" y="266575"/>
            <a:chExt cx="6046490" cy="1687200"/>
          </a:xfrm>
        </p:grpSpPr>
        <p:sp>
          <p:nvSpPr>
            <p:cNvPr id="73" name="Google Shape;73;p7"/>
            <p:cNvSpPr/>
            <p:nvPr/>
          </p:nvSpPr>
          <p:spPr>
            <a:xfrm flipH="1" rot="10800000">
              <a:off x="0" y="266575"/>
              <a:ext cx="5867700" cy="1687200"/>
            </a:xfrm>
            <a:prstGeom prst="rect">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rot="10800000">
              <a:off x="5864390" y="266658"/>
              <a:ext cx="182100" cy="1684500"/>
            </a:xfrm>
            <a:prstGeom prst="triangle">
              <a:avLst>
                <a:gd fmla="val 100000" name="adj"/>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7"/>
          <p:cNvGrpSpPr/>
          <p:nvPr/>
        </p:nvGrpSpPr>
        <p:grpSpPr>
          <a:xfrm flipH="1" rot="10800000">
            <a:off x="8543953" y="4243733"/>
            <a:ext cx="600055" cy="374899"/>
            <a:chOff x="5211448" y="3165393"/>
            <a:chExt cx="1477967" cy="784800"/>
          </a:xfrm>
        </p:grpSpPr>
        <p:sp>
          <p:nvSpPr>
            <p:cNvPr id="76" name="Google Shape;76;p7"/>
            <p:cNvSpPr/>
            <p:nvPr/>
          </p:nvSpPr>
          <p:spPr>
            <a:xfrm flipH="1" rot="-5400000">
              <a:off x="5558565" y="2819343"/>
              <a:ext cx="784800" cy="1476900"/>
            </a:xfrm>
            <a:prstGeom prst="triangle">
              <a:avLst>
                <a:gd fmla="val 50000" name="adj"/>
              </a:avLst>
            </a:prstGeom>
            <a:gradFill>
              <a:gsLst>
                <a:gs pos="0">
                  <a:schemeClr val="accent1"/>
                </a:gs>
                <a:gs pos="100000">
                  <a:schemeClr val="accen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p:nvPr/>
          </p:nvSpPr>
          <p:spPr>
            <a:xfrm flipH="1" rot="10800000">
              <a:off x="5211448" y="3169975"/>
              <a:ext cx="1477800" cy="389700"/>
            </a:xfrm>
            <a:prstGeom prst="rtTriangle">
              <a:avLst/>
            </a:prstGeom>
            <a:gradFill>
              <a:gsLst>
                <a:gs pos="0">
                  <a:schemeClr val="accent1"/>
                </a:gs>
                <a:gs pos="47000">
                  <a:schemeClr val="accent1"/>
                </a:gs>
                <a:gs pos="100000">
                  <a:schemeClr val="accent2"/>
                </a:gs>
              </a:gsLst>
              <a:lin ang="59999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 name="Google Shape;78;p7"/>
          <p:cNvGrpSpPr/>
          <p:nvPr/>
        </p:nvGrpSpPr>
        <p:grpSpPr>
          <a:xfrm flipH="1">
            <a:off x="8385351" y="4612318"/>
            <a:ext cx="758573" cy="531131"/>
            <a:chOff x="0" y="266575"/>
            <a:chExt cx="7503194" cy="1687200"/>
          </a:xfrm>
        </p:grpSpPr>
        <p:sp>
          <p:nvSpPr>
            <p:cNvPr id="79" name="Google Shape;79;p7"/>
            <p:cNvSpPr/>
            <p:nvPr/>
          </p:nvSpPr>
          <p:spPr>
            <a:xfrm flipH="1" rot="10800000">
              <a:off x="0" y="266575"/>
              <a:ext cx="5867700" cy="1687200"/>
            </a:xfrm>
            <a:prstGeom prst="rect">
              <a:avLst/>
            </a:prstGeom>
            <a:gradFill>
              <a:gsLst>
                <a:gs pos="0">
                  <a:schemeClr val="accent1"/>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p:nvPr/>
          </p:nvSpPr>
          <p:spPr>
            <a:xfrm rot="10800000">
              <a:off x="5808794" y="266660"/>
              <a:ext cx="1694400" cy="1684500"/>
            </a:xfrm>
            <a:prstGeom prst="triangle">
              <a:avLst>
                <a:gd fmla="val 100000" name="adj"/>
              </a:avLst>
            </a:prstGeom>
            <a:gradFill>
              <a:gsLst>
                <a:gs pos="0">
                  <a:schemeClr val="accent1"/>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7"/>
          <p:cNvSpPr txBox="1"/>
          <p:nvPr>
            <p:ph type="title"/>
          </p:nvPr>
        </p:nvSpPr>
        <p:spPr>
          <a:xfrm>
            <a:off x="533400" y="277650"/>
            <a:ext cx="6840600" cy="8958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2" name="Google Shape;82;p7"/>
          <p:cNvSpPr txBox="1"/>
          <p:nvPr>
            <p:ph idx="1" type="body"/>
          </p:nvPr>
        </p:nvSpPr>
        <p:spPr>
          <a:xfrm>
            <a:off x="1201800" y="1706200"/>
            <a:ext cx="2147400" cy="30648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83" name="Google Shape;83;p7"/>
          <p:cNvSpPr txBox="1"/>
          <p:nvPr>
            <p:ph idx="2" type="body"/>
          </p:nvPr>
        </p:nvSpPr>
        <p:spPr>
          <a:xfrm>
            <a:off x="3643672" y="1706200"/>
            <a:ext cx="2147400" cy="30648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84" name="Google Shape;84;p7"/>
          <p:cNvSpPr txBox="1"/>
          <p:nvPr>
            <p:ph idx="3" type="body"/>
          </p:nvPr>
        </p:nvSpPr>
        <p:spPr>
          <a:xfrm>
            <a:off x="6085544" y="1706200"/>
            <a:ext cx="2147400" cy="30648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85" name="Google Shape;85;p7"/>
          <p:cNvSpPr txBox="1"/>
          <p:nvPr>
            <p:ph idx="12" type="sldNum"/>
          </p:nvPr>
        </p:nvSpPr>
        <p:spPr>
          <a:xfrm>
            <a:off x="8543950" y="4612325"/>
            <a:ext cx="485400" cy="5310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8"/>
          <p:cNvSpPr/>
          <p:nvPr/>
        </p:nvSpPr>
        <p:spPr>
          <a:xfrm flipH="1" rot="-5400000">
            <a:off x="112050" y="481364"/>
            <a:ext cx="977700" cy="1201800"/>
          </a:xfrm>
          <a:prstGeom prst="parallelogram">
            <a:avLst>
              <a:gd fmla="val 10943" name="adj"/>
            </a:avLst>
          </a:prstGeom>
          <a:gradFill>
            <a:gsLst>
              <a:gs pos="0">
                <a:schemeClr val="accent1"/>
              </a:gs>
              <a:gs pos="2900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10800000">
            <a:off x="278209" y="1169850"/>
            <a:ext cx="927900" cy="297900"/>
          </a:xfrm>
          <a:prstGeom prst="rtTriangle">
            <a:avLst/>
          </a:prstGeom>
          <a:gradFill>
            <a:gsLst>
              <a:gs pos="0">
                <a:schemeClr val="accent1"/>
              </a:gs>
              <a:gs pos="47000">
                <a:schemeClr val="accent1"/>
              </a:gs>
              <a:gs pos="100000">
                <a:schemeClr val="accent2"/>
              </a:gs>
            </a:gsLst>
            <a:lin ang="59999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8"/>
          <p:cNvGrpSpPr/>
          <p:nvPr/>
        </p:nvGrpSpPr>
        <p:grpSpPr>
          <a:xfrm>
            <a:off x="284659" y="277661"/>
            <a:ext cx="7532717" cy="895903"/>
            <a:chOff x="0" y="266575"/>
            <a:chExt cx="6046490" cy="1687200"/>
          </a:xfrm>
        </p:grpSpPr>
        <p:sp>
          <p:nvSpPr>
            <p:cNvPr id="90" name="Google Shape;90;p8"/>
            <p:cNvSpPr/>
            <p:nvPr/>
          </p:nvSpPr>
          <p:spPr>
            <a:xfrm flipH="1" rot="10800000">
              <a:off x="0" y="266575"/>
              <a:ext cx="5867700" cy="1687200"/>
            </a:xfrm>
            <a:prstGeom prst="rect">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rot="10800000">
              <a:off x="5864390" y="266658"/>
              <a:ext cx="182100" cy="1684500"/>
            </a:xfrm>
            <a:prstGeom prst="triangle">
              <a:avLst>
                <a:gd fmla="val 100000" name="adj"/>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 name="Google Shape;92;p8"/>
          <p:cNvGrpSpPr/>
          <p:nvPr/>
        </p:nvGrpSpPr>
        <p:grpSpPr>
          <a:xfrm flipH="1" rot="10800000">
            <a:off x="8543953" y="4243733"/>
            <a:ext cx="600055" cy="374899"/>
            <a:chOff x="5211448" y="3165393"/>
            <a:chExt cx="1477967" cy="784800"/>
          </a:xfrm>
        </p:grpSpPr>
        <p:sp>
          <p:nvSpPr>
            <p:cNvPr id="93" name="Google Shape;93;p8"/>
            <p:cNvSpPr/>
            <p:nvPr/>
          </p:nvSpPr>
          <p:spPr>
            <a:xfrm flipH="1" rot="-5400000">
              <a:off x="5558565" y="2819343"/>
              <a:ext cx="784800" cy="1476900"/>
            </a:xfrm>
            <a:prstGeom prst="triangle">
              <a:avLst>
                <a:gd fmla="val 50000" name="adj"/>
              </a:avLst>
            </a:prstGeom>
            <a:gradFill>
              <a:gsLst>
                <a:gs pos="0">
                  <a:schemeClr val="accent1"/>
                </a:gs>
                <a:gs pos="100000">
                  <a:schemeClr val="accen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flipH="1" rot="10800000">
              <a:off x="5211448" y="3169975"/>
              <a:ext cx="1477800" cy="389700"/>
            </a:xfrm>
            <a:prstGeom prst="rtTriangle">
              <a:avLst/>
            </a:prstGeom>
            <a:gradFill>
              <a:gsLst>
                <a:gs pos="0">
                  <a:schemeClr val="accent1"/>
                </a:gs>
                <a:gs pos="47000">
                  <a:schemeClr val="accent1"/>
                </a:gs>
                <a:gs pos="100000">
                  <a:schemeClr val="accent2"/>
                </a:gs>
              </a:gsLst>
              <a:lin ang="59999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8"/>
          <p:cNvGrpSpPr/>
          <p:nvPr/>
        </p:nvGrpSpPr>
        <p:grpSpPr>
          <a:xfrm flipH="1">
            <a:off x="8385351" y="4612318"/>
            <a:ext cx="758573" cy="531131"/>
            <a:chOff x="0" y="266575"/>
            <a:chExt cx="7503194" cy="1687200"/>
          </a:xfrm>
        </p:grpSpPr>
        <p:sp>
          <p:nvSpPr>
            <p:cNvPr id="96" name="Google Shape;96;p8"/>
            <p:cNvSpPr/>
            <p:nvPr/>
          </p:nvSpPr>
          <p:spPr>
            <a:xfrm flipH="1" rot="10800000">
              <a:off x="0" y="266575"/>
              <a:ext cx="5867700" cy="1687200"/>
            </a:xfrm>
            <a:prstGeom prst="rect">
              <a:avLst/>
            </a:prstGeom>
            <a:gradFill>
              <a:gsLst>
                <a:gs pos="0">
                  <a:schemeClr val="accent1"/>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rot="10800000">
              <a:off x="5808794" y="266660"/>
              <a:ext cx="1694400" cy="1684500"/>
            </a:xfrm>
            <a:prstGeom prst="triangle">
              <a:avLst>
                <a:gd fmla="val 100000" name="adj"/>
              </a:avLst>
            </a:prstGeom>
            <a:gradFill>
              <a:gsLst>
                <a:gs pos="0">
                  <a:schemeClr val="accent1"/>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8"/>
          <p:cNvSpPr txBox="1"/>
          <p:nvPr>
            <p:ph type="title"/>
          </p:nvPr>
        </p:nvSpPr>
        <p:spPr>
          <a:xfrm>
            <a:off x="533400" y="277650"/>
            <a:ext cx="6840600" cy="895800"/>
          </a:xfrm>
          <a:prstGeom prst="rect">
            <a:avLst/>
          </a:prstGeom>
        </p:spPr>
        <p:txBody>
          <a:bodyPr anchorCtr="0" anchor="ctr"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99" name="Google Shape;99;p8"/>
          <p:cNvSpPr txBox="1"/>
          <p:nvPr>
            <p:ph idx="12" type="sldNum"/>
          </p:nvPr>
        </p:nvSpPr>
        <p:spPr>
          <a:xfrm>
            <a:off x="8543950" y="4612325"/>
            <a:ext cx="485400" cy="5310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0" name="Shape 100"/>
        <p:cNvGrpSpPr/>
        <p:nvPr/>
      </p:nvGrpSpPr>
      <p:grpSpPr>
        <a:xfrm>
          <a:off x="0" y="0"/>
          <a:ext cx="0" cy="0"/>
          <a:chOff x="0" y="0"/>
          <a:chExt cx="0" cy="0"/>
        </a:xfrm>
      </p:grpSpPr>
      <p:sp>
        <p:nvSpPr>
          <p:cNvPr id="101" name="Google Shape;101;p9"/>
          <p:cNvSpPr/>
          <p:nvPr/>
        </p:nvSpPr>
        <p:spPr>
          <a:xfrm rot="5400000">
            <a:off x="8234561" y="4139455"/>
            <a:ext cx="617100" cy="1201800"/>
          </a:xfrm>
          <a:prstGeom prst="parallelogram">
            <a:avLst>
              <a:gd fmla="val 10943" name="adj"/>
            </a:avLst>
          </a:prstGeom>
          <a:gradFill>
            <a:gsLst>
              <a:gs pos="0">
                <a:schemeClr val="accent1"/>
              </a:gs>
              <a:gs pos="2900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9"/>
          <p:cNvSpPr/>
          <p:nvPr/>
        </p:nvSpPr>
        <p:spPr>
          <a:xfrm flipH="1" rot="10800000">
            <a:off x="7937900" y="4795467"/>
            <a:ext cx="927900" cy="188100"/>
          </a:xfrm>
          <a:prstGeom prst="rtTriangle">
            <a:avLst/>
          </a:prstGeom>
          <a:gradFill>
            <a:gsLst>
              <a:gs pos="0">
                <a:schemeClr val="accent1"/>
              </a:gs>
              <a:gs pos="47000">
                <a:schemeClr val="accent1"/>
              </a:gs>
              <a:gs pos="100000">
                <a:schemeClr val="accent2"/>
              </a:gs>
            </a:gsLst>
            <a:lin ang="59999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9"/>
          <p:cNvSpPr/>
          <p:nvPr/>
        </p:nvSpPr>
        <p:spPr>
          <a:xfrm flipH="1" rot="-5400000">
            <a:off x="292350" y="4139455"/>
            <a:ext cx="617100" cy="1201800"/>
          </a:xfrm>
          <a:prstGeom prst="parallelogram">
            <a:avLst>
              <a:gd fmla="val 10943" name="adj"/>
            </a:avLst>
          </a:prstGeom>
          <a:gradFill>
            <a:gsLst>
              <a:gs pos="0">
                <a:schemeClr val="accent1"/>
              </a:gs>
              <a:gs pos="2900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9"/>
          <p:cNvSpPr/>
          <p:nvPr/>
        </p:nvSpPr>
        <p:spPr>
          <a:xfrm rot="10800000">
            <a:off x="278211" y="4795467"/>
            <a:ext cx="927900" cy="188100"/>
          </a:xfrm>
          <a:prstGeom prst="rtTriangle">
            <a:avLst/>
          </a:prstGeom>
          <a:gradFill>
            <a:gsLst>
              <a:gs pos="0">
                <a:schemeClr val="accent1"/>
              </a:gs>
              <a:gs pos="47000">
                <a:schemeClr val="accent1"/>
              </a:gs>
              <a:gs pos="100000">
                <a:schemeClr val="accent2"/>
              </a:gs>
            </a:gsLst>
            <a:lin ang="59999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9"/>
          <p:cNvSpPr/>
          <p:nvPr/>
        </p:nvSpPr>
        <p:spPr>
          <a:xfrm flipH="1" rot="10800000">
            <a:off x="281975" y="4232425"/>
            <a:ext cx="8580000" cy="565500"/>
          </a:xfrm>
          <a:prstGeom prst="rect">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9"/>
          <p:cNvSpPr txBox="1"/>
          <p:nvPr>
            <p:ph idx="1" type="body"/>
          </p:nvPr>
        </p:nvSpPr>
        <p:spPr>
          <a:xfrm>
            <a:off x="282000" y="4232425"/>
            <a:ext cx="8580000" cy="565500"/>
          </a:xfrm>
          <a:prstGeom prst="rect">
            <a:avLst/>
          </a:prstGeom>
        </p:spPr>
        <p:txBody>
          <a:bodyPr anchorCtr="0" anchor="ctr" bIns="0" lIns="0" spcFirstLastPara="1" rIns="0" wrap="square" tIns="0">
            <a:noAutofit/>
          </a:bodyPr>
          <a:lstStyle>
            <a:lvl1pPr indent="-228600" lvl="0" marL="457200" algn="ctr">
              <a:spcBef>
                <a:spcPts val="360"/>
              </a:spcBef>
              <a:spcAft>
                <a:spcPts val="0"/>
              </a:spcAft>
              <a:buSzPts val="1600"/>
              <a:buNone/>
              <a:defRPr sz="1600"/>
            </a:lvl1pPr>
          </a:lstStyle>
          <a:p/>
        </p:txBody>
      </p:sp>
      <p:sp>
        <p:nvSpPr>
          <p:cNvPr id="107" name="Google Shape;107;p9"/>
          <p:cNvSpPr txBox="1"/>
          <p:nvPr>
            <p:ph idx="12" type="sldNum"/>
          </p:nvPr>
        </p:nvSpPr>
        <p:spPr>
          <a:xfrm>
            <a:off x="4327150" y="4797925"/>
            <a:ext cx="485400" cy="345300"/>
          </a:xfrm>
          <a:prstGeom prst="rect">
            <a:avLst/>
          </a:prstGeom>
        </p:spPr>
        <p:txBody>
          <a:bodyPr anchorCtr="0" anchor="ctr" bIns="0" lIns="0" spcFirstLastPara="1" rIns="0" wrap="square" tIns="0">
            <a:noAutofit/>
          </a:bodyPr>
          <a:lstStyle>
            <a:lvl1pPr lvl="0" algn="ctr">
              <a:buNone/>
              <a:defRPr>
                <a:solidFill>
                  <a:schemeClr val="accent2"/>
                </a:solidFill>
              </a:defRPr>
            </a:lvl1pPr>
            <a:lvl2pPr lvl="1" algn="ctr">
              <a:buNone/>
              <a:defRPr>
                <a:solidFill>
                  <a:schemeClr val="accent2"/>
                </a:solidFill>
              </a:defRPr>
            </a:lvl2pPr>
            <a:lvl3pPr lvl="2" algn="ctr">
              <a:buNone/>
              <a:defRPr>
                <a:solidFill>
                  <a:schemeClr val="accent2"/>
                </a:solidFill>
              </a:defRPr>
            </a:lvl3pPr>
            <a:lvl4pPr lvl="3" algn="ctr">
              <a:buNone/>
              <a:defRPr>
                <a:solidFill>
                  <a:schemeClr val="accent2"/>
                </a:solidFill>
              </a:defRPr>
            </a:lvl4pPr>
            <a:lvl5pPr lvl="4" algn="ctr">
              <a:buNone/>
              <a:defRPr>
                <a:solidFill>
                  <a:schemeClr val="accent2"/>
                </a:solidFill>
              </a:defRPr>
            </a:lvl5pPr>
            <a:lvl6pPr lvl="5" algn="ctr">
              <a:buNone/>
              <a:defRPr>
                <a:solidFill>
                  <a:schemeClr val="accent2"/>
                </a:solidFill>
              </a:defRPr>
            </a:lvl6pPr>
            <a:lvl7pPr lvl="6" algn="ctr">
              <a:buNone/>
              <a:defRPr>
                <a:solidFill>
                  <a:schemeClr val="accent2"/>
                </a:solidFill>
              </a:defRPr>
            </a:lvl7pPr>
            <a:lvl8pPr lvl="7" algn="ctr">
              <a:buNone/>
              <a:defRPr>
                <a:solidFill>
                  <a:schemeClr val="accent2"/>
                </a:solidFill>
              </a:defRPr>
            </a:lvl8pPr>
            <a:lvl9pPr lvl="8" algn="ctr">
              <a:buNone/>
              <a:defRPr>
                <a:solidFill>
                  <a:schemeClr val="accent2"/>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8" name="Shape 108"/>
        <p:cNvGrpSpPr/>
        <p:nvPr/>
      </p:nvGrpSpPr>
      <p:grpSpPr>
        <a:xfrm>
          <a:off x="0" y="0"/>
          <a:ext cx="0" cy="0"/>
          <a:chOff x="0" y="0"/>
          <a:chExt cx="0" cy="0"/>
        </a:xfrm>
      </p:grpSpPr>
      <p:grpSp>
        <p:nvGrpSpPr>
          <p:cNvPr id="109" name="Google Shape;109;p10"/>
          <p:cNvGrpSpPr/>
          <p:nvPr/>
        </p:nvGrpSpPr>
        <p:grpSpPr>
          <a:xfrm flipH="1" rot="10800000">
            <a:off x="8543953" y="4243733"/>
            <a:ext cx="600055" cy="374899"/>
            <a:chOff x="5211448" y="3165393"/>
            <a:chExt cx="1477967" cy="784800"/>
          </a:xfrm>
        </p:grpSpPr>
        <p:sp>
          <p:nvSpPr>
            <p:cNvPr id="110" name="Google Shape;110;p10"/>
            <p:cNvSpPr/>
            <p:nvPr/>
          </p:nvSpPr>
          <p:spPr>
            <a:xfrm flipH="1" rot="-5400000">
              <a:off x="5558565" y="2819343"/>
              <a:ext cx="784800" cy="1476900"/>
            </a:xfrm>
            <a:prstGeom prst="triangle">
              <a:avLst>
                <a:gd fmla="val 50000" name="adj"/>
              </a:avLst>
            </a:prstGeom>
            <a:gradFill>
              <a:gsLst>
                <a:gs pos="0">
                  <a:schemeClr val="accent1"/>
                </a:gs>
                <a:gs pos="100000">
                  <a:schemeClr val="accen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0"/>
            <p:cNvSpPr/>
            <p:nvPr/>
          </p:nvSpPr>
          <p:spPr>
            <a:xfrm flipH="1" rot="10800000">
              <a:off x="5211448" y="3169975"/>
              <a:ext cx="1477800" cy="389700"/>
            </a:xfrm>
            <a:prstGeom prst="rtTriangle">
              <a:avLst/>
            </a:prstGeom>
            <a:gradFill>
              <a:gsLst>
                <a:gs pos="0">
                  <a:schemeClr val="accent1"/>
                </a:gs>
                <a:gs pos="47000">
                  <a:schemeClr val="accent1"/>
                </a:gs>
                <a:gs pos="100000">
                  <a:schemeClr val="accent2"/>
                </a:gs>
              </a:gsLst>
              <a:lin ang="59999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10"/>
          <p:cNvGrpSpPr/>
          <p:nvPr/>
        </p:nvGrpSpPr>
        <p:grpSpPr>
          <a:xfrm flipH="1">
            <a:off x="8385351" y="4612318"/>
            <a:ext cx="758573" cy="531131"/>
            <a:chOff x="0" y="266575"/>
            <a:chExt cx="7503194" cy="1687200"/>
          </a:xfrm>
        </p:grpSpPr>
        <p:sp>
          <p:nvSpPr>
            <p:cNvPr id="113" name="Google Shape;113;p10"/>
            <p:cNvSpPr/>
            <p:nvPr/>
          </p:nvSpPr>
          <p:spPr>
            <a:xfrm flipH="1" rot="10800000">
              <a:off x="0" y="266575"/>
              <a:ext cx="5867700" cy="1687200"/>
            </a:xfrm>
            <a:prstGeom prst="rect">
              <a:avLst/>
            </a:prstGeom>
            <a:gradFill>
              <a:gsLst>
                <a:gs pos="0">
                  <a:schemeClr val="accent1"/>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0"/>
            <p:cNvSpPr/>
            <p:nvPr/>
          </p:nvSpPr>
          <p:spPr>
            <a:xfrm rot="10800000">
              <a:off x="5808794" y="266660"/>
              <a:ext cx="1694400" cy="1684500"/>
            </a:xfrm>
            <a:prstGeom prst="triangle">
              <a:avLst>
                <a:gd fmla="val 100000" name="adj"/>
              </a:avLst>
            </a:prstGeom>
            <a:gradFill>
              <a:gsLst>
                <a:gs pos="0">
                  <a:schemeClr val="accent1"/>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0"/>
          <p:cNvSpPr txBox="1"/>
          <p:nvPr>
            <p:ph idx="12" type="sldNum"/>
          </p:nvPr>
        </p:nvSpPr>
        <p:spPr>
          <a:xfrm>
            <a:off x="8543950" y="4612325"/>
            <a:ext cx="485400" cy="5310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16" name="Google Shape;116;p10"/>
          <p:cNvGrpSpPr/>
          <p:nvPr/>
        </p:nvGrpSpPr>
        <p:grpSpPr>
          <a:xfrm flipH="1">
            <a:off x="1" y="524824"/>
            <a:ext cx="600055" cy="374899"/>
            <a:chOff x="5211448" y="3165393"/>
            <a:chExt cx="1477967" cy="784800"/>
          </a:xfrm>
        </p:grpSpPr>
        <p:sp>
          <p:nvSpPr>
            <p:cNvPr id="117" name="Google Shape;117;p10"/>
            <p:cNvSpPr/>
            <p:nvPr/>
          </p:nvSpPr>
          <p:spPr>
            <a:xfrm flipH="1" rot="-5400000">
              <a:off x="5558565" y="2819343"/>
              <a:ext cx="784800" cy="1476900"/>
            </a:xfrm>
            <a:prstGeom prst="triangle">
              <a:avLst>
                <a:gd fmla="val 50000" name="adj"/>
              </a:avLst>
            </a:prstGeom>
            <a:gradFill>
              <a:gsLst>
                <a:gs pos="0">
                  <a:schemeClr val="accent1"/>
                </a:gs>
                <a:gs pos="100000">
                  <a:schemeClr val="accen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0"/>
            <p:cNvSpPr/>
            <p:nvPr/>
          </p:nvSpPr>
          <p:spPr>
            <a:xfrm flipH="1" rot="10800000">
              <a:off x="5211448" y="3169975"/>
              <a:ext cx="1477800" cy="389700"/>
            </a:xfrm>
            <a:prstGeom prst="rtTriangle">
              <a:avLst/>
            </a:prstGeom>
            <a:gradFill>
              <a:gsLst>
                <a:gs pos="0">
                  <a:schemeClr val="accent1"/>
                </a:gs>
                <a:gs pos="47000">
                  <a:schemeClr val="accent1"/>
                </a:gs>
                <a:gs pos="100000">
                  <a:schemeClr val="accent2"/>
                </a:gs>
              </a:gsLst>
              <a:lin ang="59999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 name="Google Shape;119;p10"/>
          <p:cNvGrpSpPr/>
          <p:nvPr/>
        </p:nvGrpSpPr>
        <p:grpSpPr>
          <a:xfrm flipH="1" rot="10800000">
            <a:off x="84" y="8"/>
            <a:ext cx="758573" cy="531131"/>
            <a:chOff x="0" y="266575"/>
            <a:chExt cx="7503194" cy="1687200"/>
          </a:xfrm>
        </p:grpSpPr>
        <p:sp>
          <p:nvSpPr>
            <p:cNvPr id="120" name="Google Shape;120;p10"/>
            <p:cNvSpPr/>
            <p:nvPr/>
          </p:nvSpPr>
          <p:spPr>
            <a:xfrm flipH="1" rot="10800000">
              <a:off x="0" y="266575"/>
              <a:ext cx="5867700" cy="1687200"/>
            </a:xfrm>
            <a:prstGeom prst="rect">
              <a:avLst/>
            </a:prstGeom>
            <a:gradFill>
              <a:gsLst>
                <a:gs pos="0">
                  <a:schemeClr val="accent1"/>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0"/>
            <p:cNvSpPr/>
            <p:nvPr/>
          </p:nvSpPr>
          <p:spPr>
            <a:xfrm rot="10800000">
              <a:off x="5808794" y="266660"/>
              <a:ext cx="1694400" cy="1684500"/>
            </a:xfrm>
            <a:prstGeom prst="triangle">
              <a:avLst>
                <a:gd fmla="val 100000" name="adj"/>
              </a:avLst>
            </a:prstGeom>
            <a:gradFill>
              <a:gsLst>
                <a:gs pos="0">
                  <a:schemeClr val="accent1"/>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33400" y="277650"/>
            <a:ext cx="6840600" cy="895800"/>
          </a:xfrm>
          <a:prstGeom prst="rect">
            <a:avLst/>
          </a:prstGeom>
          <a:noFill/>
          <a:ln>
            <a:noFill/>
          </a:ln>
          <a:effectLst>
            <a:outerShdw blurRad="28575" rotWithShape="0" algn="bl" dir="5400000" dist="9525">
              <a:schemeClr val="dk1">
                <a:alpha val="15000"/>
              </a:schemeClr>
            </a:outerShdw>
          </a:effectLst>
        </p:spPr>
        <p:txBody>
          <a:bodyPr anchorCtr="0" anchor="ctr" bIns="0" lIns="0" spcFirstLastPara="1" rIns="0" wrap="square" tIns="0">
            <a:noAutofit/>
          </a:bodyPr>
          <a:lstStyle>
            <a:lvl1pPr lvl="0">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1pPr>
            <a:lvl2pPr lvl="1">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2pPr>
            <a:lvl3pPr lvl="2">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3pPr>
            <a:lvl4pPr lvl="3">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4pPr>
            <a:lvl5pPr lvl="4">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5pPr>
            <a:lvl6pPr lvl="5">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6pPr>
            <a:lvl7pPr lvl="6">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7pPr>
            <a:lvl8pPr lvl="7">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8pPr>
            <a:lvl9pPr lvl="8">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9pPr>
          </a:lstStyle>
          <a:p/>
        </p:txBody>
      </p:sp>
      <p:sp>
        <p:nvSpPr>
          <p:cNvPr id="7" name="Google Shape;7;p1"/>
          <p:cNvSpPr txBox="1"/>
          <p:nvPr>
            <p:ph idx="1" type="body"/>
          </p:nvPr>
        </p:nvSpPr>
        <p:spPr>
          <a:xfrm>
            <a:off x="1470125" y="1553800"/>
            <a:ext cx="6915300" cy="3064800"/>
          </a:xfrm>
          <a:prstGeom prst="rect">
            <a:avLst/>
          </a:prstGeom>
          <a:noFill/>
          <a:ln>
            <a:noFill/>
          </a:ln>
        </p:spPr>
        <p:txBody>
          <a:bodyPr anchorCtr="0" anchor="t" bIns="0" lIns="0" spcFirstLastPara="1" rIns="0" wrap="square" tIns="0">
            <a:noAutofit/>
          </a:bodyPr>
          <a:lstStyle>
            <a:lvl1pPr indent="-381000" lvl="0" marL="457200">
              <a:lnSpc>
                <a:spcPct val="115000"/>
              </a:lnSpc>
              <a:spcBef>
                <a:spcPts val="600"/>
              </a:spcBef>
              <a:spcAft>
                <a:spcPts val="0"/>
              </a:spcAft>
              <a:buClr>
                <a:schemeClr val="accent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1pPr>
            <a:lvl2pPr indent="-317500" lvl="1" marL="914400">
              <a:lnSpc>
                <a:spcPct val="115000"/>
              </a:lnSpc>
              <a:spcBef>
                <a:spcPts val="0"/>
              </a:spcBef>
              <a:spcAft>
                <a:spcPts val="0"/>
              </a:spcAft>
              <a:buClr>
                <a:schemeClr val="accent1"/>
              </a:buClr>
              <a:buSzPts val="1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2pPr>
            <a:lvl3pPr indent="-317500" lvl="2" marL="1371600">
              <a:lnSpc>
                <a:spcPct val="115000"/>
              </a:lnSpc>
              <a:spcBef>
                <a:spcPts val="0"/>
              </a:spcBef>
              <a:spcAft>
                <a:spcPts val="0"/>
              </a:spcAft>
              <a:buClr>
                <a:schemeClr val="accent1"/>
              </a:buClr>
              <a:buSzPts val="1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3pPr>
            <a:lvl4pPr indent="-317500" lvl="3" marL="1828800">
              <a:lnSpc>
                <a:spcPct val="115000"/>
              </a:lnSpc>
              <a:spcBef>
                <a:spcPts val="0"/>
              </a:spcBef>
              <a:spcAft>
                <a:spcPts val="0"/>
              </a:spcAft>
              <a:buClr>
                <a:schemeClr val="accent1"/>
              </a:buClr>
              <a:buSzPts val="1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4pPr>
            <a:lvl5pPr indent="-381000" lvl="4" marL="2286000">
              <a:lnSpc>
                <a:spcPct val="115000"/>
              </a:lnSpc>
              <a:spcBef>
                <a:spcPts val="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5pPr>
            <a:lvl6pPr indent="-381000" lvl="5" marL="2743200">
              <a:lnSpc>
                <a:spcPct val="115000"/>
              </a:lnSpc>
              <a:spcBef>
                <a:spcPts val="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6pPr>
            <a:lvl7pPr indent="-381000" lvl="6" marL="3200400">
              <a:lnSpc>
                <a:spcPct val="115000"/>
              </a:lnSpc>
              <a:spcBef>
                <a:spcPts val="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7pPr>
            <a:lvl8pPr indent="-381000" lvl="7" marL="3657600">
              <a:lnSpc>
                <a:spcPct val="115000"/>
              </a:lnSpc>
              <a:spcBef>
                <a:spcPts val="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8pPr>
            <a:lvl9pPr indent="-381000" lvl="8" marL="4114800">
              <a:lnSpc>
                <a:spcPct val="115000"/>
              </a:lnSpc>
              <a:spcBef>
                <a:spcPts val="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9pPr>
          </a:lstStyle>
          <a:p/>
        </p:txBody>
      </p:sp>
      <p:sp>
        <p:nvSpPr>
          <p:cNvPr id="8" name="Google Shape;8;p1"/>
          <p:cNvSpPr txBox="1"/>
          <p:nvPr>
            <p:ph idx="12" type="sldNum"/>
          </p:nvPr>
        </p:nvSpPr>
        <p:spPr>
          <a:xfrm>
            <a:off x="8543950" y="4612325"/>
            <a:ext cx="485400" cy="531000"/>
          </a:xfrm>
          <a:prstGeom prst="rect">
            <a:avLst/>
          </a:prstGeom>
          <a:noFill/>
          <a:ln>
            <a:noFill/>
          </a:ln>
        </p:spPr>
        <p:txBody>
          <a:bodyPr anchorCtr="0" anchor="ctr" bIns="0" lIns="0" spcFirstLastPara="1" rIns="0" wrap="square" tIns="0">
            <a:noAutofit/>
          </a:bodyPr>
          <a:lstStyle>
            <a:lvl1pPr lvl="0" algn="r">
              <a:buNone/>
              <a:defRPr sz="1300">
                <a:solidFill>
                  <a:schemeClr val="lt1"/>
                </a:solidFill>
                <a:latin typeface="Encode Sans Semi Condensed SemiBold"/>
                <a:ea typeface="Encode Sans Semi Condensed SemiBold"/>
                <a:cs typeface="Encode Sans Semi Condensed SemiBold"/>
                <a:sym typeface="Encode Sans Semi Condensed SemiBold"/>
              </a:defRPr>
            </a:lvl1pPr>
            <a:lvl2pPr lvl="1" algn="r">
              <a:buNone/>
              <a:defRPr sz="1300">
                <a:solidFill>
                  <a:schemeClr val="lt1"/>
                </a:solidFill>
                <a:latin typeface="Encode Sans Semi Condensed SemiBold"/>
                <a:ea typeface="Encode Sans Semi Condensed SemiBold"/>
                <a:cs typeface="Encode Sans Semi Condensed SemiBold"/>
                <a:sym typeface="Encode Sans Semi Condensed SemiBold"/>
              </a:defRPr>
            </a:lvl2pPr>
            <a:lvl3pPr lvl="2" algn="r">
              <a:buNone/>
              <a:defRPr sz="1300">
                <a:solidFill>
                  <a:schemeClr val="lt1"/>
                </a:solidFill>
                <a:latin typeface="Encode Sans Semi Condensed SemiBold"/>
                <a:ea typeface="Encode Sans Semi Condensed SemiBold"/>
                <a:cs typeface="Encode Sans Semi Condensed SemiBold"/>
                <a:sym typeface="Encode Sans Semi Condensed SemiBold"/>
              </a:defRPr>
            </a:lvl3pPr>
            <a:lvl4pPr lvl="3" algn="r">
              <a:buNone/>
              <a:defRPr sz="1300">
                <a:solidFill>
                  <a:schemeClr val="lt1"/>
                </a:solidFill>
                <a:latin typeface="Encode Sans Semi Condensed SemiBold"/>
                <a:ea typeface="Encode Sans Semi Condensed SemiBold"/>
                <a:cs typeface="Encode Sans Semi Condensed SemiBold"/>
                <a:sym typeface="Encode Sans Semi Condensed SemiBold"/>
              </a:defRPr>
            </a:lvl4pPr>
            <a:lvl5pPr lvl="4" algn="r">
              <a:buNone/>
              <a:defRPr sz="1300">
                <a:solidFill>
                  <a:schemeClr val="lt1"/>
                </a:solidFill>
                <a:latin typeface="Encode Sans Semi Condensed SemiBold"/>
                <a:ea typeface="Encode Sans Semi Condensed SemiBold"/>
                <a:cs typeface="Encode Sans Semi Condensed SemiBold"/>
                <a:sym typeface="Encode Sans Semi Condensed SemiBold"/>
              </a:defRPr>
            </a:lvl5pPr>
            <a:lvl6pPr lvl="5" algn="r">
              <a:buNone/>
              <a:defRPr sz="1300">
                <a:solidFill>
                  <a:schemeClr val="lt1"/>
                </a:solidFill>
                <a:latin typeface="Encode Sans Semi Condensed SemiBold"/>
                <a:ea typeface="Encode Sans Semi Condensed SemiBold"/>
                <a:cs typeface="Encode Sans Semi Condensed SemiBold"/>
                <a:sym typeface="Encode Sans Semi Condensed SemiBold"/>
              </a:defRPr>
            </a:lvl6pPr>
            <a:lvl7pPr lvl="6" algn="r">
              <a:buNone/>
              <a:defRPr sz="1300">
                <a:solidFill>
                  <a:schemeClr val="lt1"/>
                </a:solidFill>
                <a:latin typeface="Encode Sans Semi Condensed SemiBold"/>
                <a:ea typeface="Encode Sans Semi Condensed SemiBold"/>
                <a:cs typeface="Encode Sans Semi Condensed SemiBold"/>
                <a:sym typeface="Encode Sans Semi Condensed SemiBold"/>
              </a:defRPr>
            </a:lvl7pPr>
            <a:lvl8pPr lvl="7" algn="r">
              <a:buNone/>
              <a:defRPr sz="1300">
                <a:solidFill>
                  <a:schemeClr val="lt1"/>
                </a:solidFill>
                <a:latin typeface="Encode Sans Semi Condensed SemiBold"/>
                <a:ea typeface="Encode Sans Semi Condensed SemiBold"/>
                <a:cs typeface="Encode Sans Semi Condensed SemiBold"/>
                <a:sym typeface="Encode Sans Semi Condensed SemiBold"/>
              </a:defRPr>
            </a:lvl8pPr>
            <a:lvl9pPr lvl="8" algn="r">
              <a:buNone/>
              <a:defRPr sz="1300">
                <a:solidFill>
                  <a:schemeClr val="lt1"/>
                </a:solidFill>
                <a:latin typeface="Encode Sans Semi Condensed SemiBold"/>
                <a:ea typeface="Encode Sans Semi Condensed SemiBold"/>
                <a:cs typeface="Encode Sans Semi Condensed SemiBold"/>
                <a:sym typeface="Encode Sans Semi Condensed SemiBo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hyperlink" Target="https://www.slidescarnival.com/extra-free-resources-icons-and-maps/?utm_source=templat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1"/>
          <p:cNvSpPr txBox="1"/>
          <p:nvPr>
            <p:ph type="ctrTitle"/>
          </p:nvPr>
        </p:nvSpPr>
        <p:spPr>
          <a:xfrm>
            <a:off x="1101000" y="1738825"/>
            <a:ext cx="6942000" cy="1665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LAMP</a:t>
            </a:r>
            <a:endParaRPr/>
          </a:p>
        </p:txBody>
      </p:sp>
      <p:sp>
        <p:nvSpPr>
          <p:cNvPr id="127" name="Google Shape;127;p11"/>
          <p:cNvSpPr txBox="1"/>
          <p:nvPr/>
        </p:nvSpPr>
        <p:spPr>
          <a:xfrm>
            <a:off x="1480150" y="3404725"/>
            <a:ext cx="42627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ncode Sans Semi Condensed Light"/>
                <a:ea typeface="Encode Sans Semi Condensed Light"/>
                <a:cs typeface="Encode Sans Semi Condensed Light"/>
                <a:sym typeface="Encode Sans Semi Condensed Light"/>
              </a:rPr>
              <a:t>by: Gabriel Fok</a:t>
            </a:r>
            <a:endParaRPr>
              <a:latin typeface="Encode Sans Semi Condensed Light"/>
              <a:ea typeface="Encode Sans Semi Condensed Light"/>
              <a:cs typeface="Encode Sans Semi Condensed Light"/>
              <a:sym typeface="Encode Sans Semi Condensed Light"/>
            </a:endParaRPr>
          </a:p>
          <a:p>
            <a:pPr indent="0" lvl="0" marL="0" rtl="0" algn="l">
              <a:spcBef>
                <a:spcPts val="0"/>
              </a:spcBef>
              <a:spcAft>
                <a:spcPts val="0"/>
              </a:spcAft>
              <a:buNone/>
            </a:pPr>
            <a:r>
              <a:rPr lang="en">
                <a:latin typeface="Encode Sans Semi Condensed Light"/>
                <a:ea typeface="Encode Sans Semi Condensed Light"/>
                <a:cs typeface="Encode Sans Semi Condensed Light"/>
                <a:sym typeface="Encode Sans Semi Condensed Light"/>
              </a:rPr>
              <a:t>Instagram: @gabriel.fok</a:t>
            </a:r>
            <a:endParaRPr>
              <a:latin typeface="Encode Sans Semi Condensed Light"/>
              <a:ea typeface="Encode Sans Semi Condensed Light"/>
              <a:cs typeface="Encode Sans Semi Condensed Light"/>
              <a:sym typeface="Encode Sans Semi Condensed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0"/>
          <p:cNvSpPr txBox="1"/>
          <p:nvPr>
            <p:ph type="title"/>
          </p:nvPr>
        </p:nvSpPr>
        <p:spPr>
          <a:xfrm>
            <a:off x="533400" y="277650"/>
            <a:ext cx="6840600" cy="89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Wordpress</a:t>
            </a:r>
            <a:endParaRPr/>
          </a:p>
        </p:txBody>
      </p:sp>
      <p:sp>
        <p:nvSpPr>
          <p:cNvPr id="196" name="Google Shape;196;p20"/>
          <p:cNvSpPr txBox="1"/>
          <p:nvPr>
            <p:ph idx="1" type="body"/>
          </p:nvPr>
        </p:nvSpPr>
        <p:spPr>
          <a:xfrm>
            <a:off x="1206100" y="1706200"/>
            <a:ext cx="7026900" cy="3064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Wordpress configuration is still very simple.</a:t>
            </a:r>
            <a:endParaRPr/>
          </a:p>
          <a:p>
            <a:pPr indent="0" lvl="0" marL="0" rtl="0" algn="l">
              <a:spcBef>
                <a:spcPts val="600"/>
              </a:spcBef>
              <a:spcAft>
                <a:spcPts val="0"/>
              </a:spcAft>
              <a:buNone/>
            </a:pPr>
            <a:r>
              <a:rPr lang="en"/>
              <a:t>Check users, passwords, and the posts on your website.</a:t>
            </a:r>
            <a:endParaRPr/>
          </a:p>
          <a:p>
            <a:pPr indent="0" lvl="0" marL="0" rtl="0" algn="l">
              <a:spcBef>
                <a:spcPts val="600"/>
              </a:spcBef>
              <a:spcAft>
                <a:spcPts val="0"/>
              </a:spcAft>
              <a:buNone/>
            </a:pPr>
            <a:r>
              <a:rPr lang="en"/>
              <a:t>There could be unwanted content on your websites, so make sure to check.</a:t>
            </a:r>
            <a:endParaRPr/>
          </a:p>
          <a:p>
            <a:pPr indent="0" lvl="0" marL="0" rtl="0" algn="l">
              <a:spcBef>
                <a:spcPts val="600"/>
              </a:spcBef>
              <a:spcAft>
                <a:spcPts val="0"/>
              </a:spcAft>
              <a:buNone/>
            </a:pPr>
            <a:r>
              <a:rPr lang="en"/>
              <a:t>Everything is GUI based, so pretty self-explanatory</a:t>
            </a:r>
            <a:endParaRPr/>
          </a:p>
        </p:txBody>
      </p:sp>
      <p:sp>
        <p:nvSpPr>
          <p:cNvPr id="197" name="Google Shape;197;p20"/>
          <p:cNvSpPr txBox="1"/>
          <p:nvPr>
            <p:ph idx="12" type="sldNum"/>
          </p:nvPr>
        </p:nvSpPr>
        <p:spPr>
          <a:xfrm>
            <a:off x="8543950" y="4612325"/>
            <a:ext cx="485400" cy="5310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txBox="1"/>
          <p:nvPr>
            <p:ph idx="2" type="body"/>
          </p:nvPr>
        </p:nvSpPr>
        <p:spPr>
          <a:xfrm>
            <a:off x="3643675" y="3001600"/>
            <a:ext cx="2147400" cy="1415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200">
                <a:latin typeface="Encode Sans Semi Condensed"/>
                <a:ea typeface="Encode Sans Semi Condensed"/>
                <a:cs typeface="Encode Sans Semi Condensed"/>
                <a:sym typeface="Encode Sans Semi Condensed"/>
              </a:rPr>
              <a:t>Plugins</a:t>
            </a:r>
            <a:endParaRPr b="1" sz="1200">
              <a:latin typeface="Encode Sans Semi Condensed"/>
              <a:ea typeface="Encode Sans Semi Condensed"/>
              <a:cs typeface="Encode Sans Semi Condensed"/>
              <a:sym typeface="Encode Sans Semi Condensed"/>
            </a:endParaRPr>
          </a:p>
          <a:p>
            <a:pPr indent="0" lvl="0" marL="0" rtl="0" algn="l">
              <a:spcBef>
                <a:spcPts val="600"/>
              </a:spcBef>
              <a:spcAft>
                <a:spcPts val="0"/>
              </a:spcAft>
              <a:buNone/>
            </a:pPr>
            <a:r>
              <a:rPr lang="en" sz="1200"/>
              <a:t>Look for excess plugins like Hello Dolly</a:t>
            </a:r>
            <a:endParaRPr sz="1200"/>
          </a:p>
        </p:txBody>
      </p:sp>
      <p:sp>
        <p:nvSpPr>
          <p:cNvPr id="203" name="Google Shape;203;p21"/>
          <p:cNvSpPr txBox="1"/>
          <p:nvPr>
            <p:ph idx="2" type="body"/>
          </p:nvPr>
        </p:nvSpPr>
        <p:spPr>
          <a:xfrm>
            <a:off x="3643675" y="1706200"/>
            <a:ext cx="2147400" cy="1415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200">
                <a:latin typeface="Encode Sans Semi Condensed"/>
                <a:ea typeface="Encode Sans Semi Condensed"/>
                <a:cs typeface="Encode Sans Semi Condensed"/>
                <a:sym typeface="Encode Sans Semi Condensed"/>
              </a:rPr>
              <a:t>Extra php.ini and .htaccess</a:t>
            </a:r>
            <a:endParaRPr b="1" sz="1200">
              <a:latin typeface="Encode Sans Semi Condensed"/>
              <a:ea typeface="Encode Sans Semi Condensed"/>
              <a:cs typeface="Encode Sans Semi Condensed"/>
              <a:sym typeface="Encode Sans Semi Condensed"/>
            </a:endParaRPr>
          </a:p>
          <a:p>
            <a:pPr indent="0" lvl="0" marL="0" rtl="0" algn="l">
              <a:spcBef>
                <a:spcPts val="600"/>
              </a:spcBef>
              <a:spcAft>
                <a:spcPts val="0"/>
              </a:spcAft>
              <a:buNone/>
            </a:pPr>
            <a:r>
              <a:rPr lang="en" sz="1200"/>
              <a:t>May have conflicting configurations, but extras have precedence so check your server</a:t>
            </a:r>
            <a:endParaRPr sz="1200"/>
          </a:p>
        </p:txBody>
      </p:sp>
      <p:sp>
        <p:nvSpPr>
          <p:cNvPr id="204" name="Google Shape;204;p21"/>
          <p:cNvSpPr txBox="1"/>
          <p:nvPr>
            <p:ph type="title"/>
          </p:nvPr>
        </p:nvSpPr>
        <p:spPr>
          <a:xfrm>
            <a:off x="533400" y="277650"/>
            <a:ext cx="6840600" cy="89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Other</a:t>
            </a:r>
            <a:endParaRPr/>
          </a:p>
        </p:txBody>
      </p:sp>
      <p:sp>
        <p:nvSpPr>
          <p:cNvPr id="205" name="Google Shape;205;p21"/>
          <p:cNvSpPr txBox="1"/>
          <p:nvPr>
            <p:ph idx="1" type="body"/>
          </p:nvPr>
        </p:nvSpPr>
        <p:spPr>
          <a:xfrm>
            <a:off x="1201800" y="1706200"/>
            <a:ext cx="2147400" cy="1415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200">
                <a:latin typeface="Encode Sans Semi Condensed"/>
                <a:ea typeface="Encode Sans Semi Condensed"/>
                <a:cs typeface="Encode Sans Semi Condensed"/>
                <a:sym typeface="Encode Sans Semi Condensed"/>
              </a:rPr>
              <a:t>Webshells</a:t>
            </a:r>
            <a:endParaRPr b="1" sz="1200">
              <a:latin typeface="Encode Sans Semi Condensed"/>
              <a:ea typeface="Encode Sans Semi Condensed"/>
              <a:cs typeface="Encode Sans Semi Condensed"/>
              <a:sym typeface="Encode Sans Semi Condensed"/>
            </a:endParaRPr>
          </a:p>
          <a:p>
            <a:pPr indent="0" lvl="0" marL="0" rtl="0" algn="l">
              <a:spcBef>
                <a:spcPts val="600"/>
              </a:spcBef>
              <a:spcAft>
                <a:spcPts val="0"/>
              </a:spcAft>
              <a:buNone/>
            </a:pPr>
            <a:r>
              <a:rPr lang="en" sz="1200"/>
              <a:t>They come in various forms, but you want to remove them from your files</a:t>
            </a:r>
            <a:endParaRPr sz="1200"/>
          </a:p>
        </p:txBody>
      </p:sp>
      <p:sp>
        <p:nvSpPr>
          <p:cNvPr id="206" name="Google Shape;206;p21"/>
          <p:cNvSpPr txBox="1"/>
          <p:nvPr>
            <p:ph idx="12" type="sldNum"/>
          </p:nvPr>
        </p:nvSpPr>
        <p:spPr>
          <a:xfrm>
            <a:off x="8543950" y="4612325"/>
            <a:ext cx="485400" cy="5310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07" name="Google Shape;207;p21"/>
          <p:cNvSpPr txBox="1"/>
          <p:nvPr>
            <p:ph idx="3" type="body"/>
          </p:nvPr>
        </p:nvSpPr>
        <p:spPr>
          <a:xfrm>
            <a:off x="6085549" y="1706200"/>
            <a:ext cx="2147400" cy="1415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200">
                <a:latin typeface="Encode Sans Semi Condensed"/>
                <a:ea typeface="Encode Sans Semi Condensed"/>
                <a:cs typeface="Encode Sans Semi Condensed"/>
                <a:sym typeface="Encode Sans Semi Condensed"/>
              </a:rPr>
              <a:t>Hosted content</a:t>
            </a:r>
            <a:endParaRPr b="1" sz="1200">
              <a:latin typeface="Encode Sans Semi Condensed"/>
              <a:ea typeface="Encode Sans Semi Condensed"/>
              <a:cs typeface="Encode Sans Semi Condensed"/>
              <a:sym typeface="Encode Sans Semi Condensed"/>
            </a:endParaRPr>
          </a:p>
          <a:p>
            <a:pPr indent="0" lvl="0" marL="0" rtl="0" algn="l">
              <a:spcBef>
                <a:spcPts val="600"/>
              </a:spcBef>
              <a:spcAft>
                <a:spcPts val="0"/>
              </a:spcAft>
              <a:buNone/>
            </a:pPr>
            <a:r>
              <a:rPr lang="en" sz="1200"/>
              <a:t>Make sure your hosted content isn’t hacked/you don’t host unnecessary content e.g. webpages</a:t>
            </a:r>
            <a:endParaRPr sz="1200"/>
          </a:p>
          <a:p>
            <a:pPr indent="0" lvl="0" marL="0" rtl="0" algn="l">
              <a:spcBef>
                <a:spcPts val="600"/>
              </a:spcBef>
              <a:spcAft>
                <a:spcPts val="0"/>
              </a:spcAft>
              <a:buNone/>
            </a:pPr>
            <a:r>
              <a:t/>
            </a:r>
            <a:endParaRPr sz="1200"/>
          </a:p>
        </p:txBody>
      </p:sp>
      <p:sp>
        <p:nvSpPr>
          <p:cNvPr id="208" name="Google Shape;208;p21"/>
          <p:cNvSpPr txBox="1"/>
          <p:nvPr>
            <p:ph idx="2" type="body"/>
          </p:nvPr>
        </p:nvSpPr>
        <p:spPr>
          <a:xfrm>
            <a:off x="1205275" y="3001600"/>
            <a:ext cx="2147400" cy="1415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200">
                <a:latin typeface="Encode Sans Semi Condensed"/>
                <a:ea typeface="Encode Sans Semi Condensed"/>
                <a:cs typeface="Encode Sans Semi Condensed"/>
                <a:sym typeface="Encode Sans Semi Condensed"/>
              </a:rPr>
              <a:t>Sites-enabled</a:t>
            </a:r>
            <a:endParaRPr b="1" sz="1200">
              <a:latin typeface="Encode Sans Semi Condensed"/>
              <a:ea typeface="Encode Sans Semi Condensed"/>
              <a:cs typeface="Encode Sans Semi Condensed"/>
              <a:sym typeface="Encode Sans Semi Condensed"/>
            </a:endParaRPr>
          </a:p>
          <a:p>
            <a:pPr indent="0" lvl="0" marL="0" rtl="0" algn="l">
              <a:spcBef>
                <a:spcPts val="600"/>
              </a:spcBef>
              <a:spcAft>
                <a:spcPts val="0"/>
              </a:spcAft>
              <a:buNone/>
            </a:pPr>
            <a:r>
              <a:rPr lang="en" sz="1200"/>
              <a:t>Check if you are hosting multiple websites that may be exposing vulnerable information</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2"/>
          <p:cNvSpPr txBox="1"/>
          <p:nvPr>
            <p:ph idx="12" type="sldNum"/>
          </p:nvPr>
        </p:nvSpPr>
        <p:spPr>
          <a:xfrm>
            <a:off x="8543950" y="4612325"/>
            <a:ext cx="485400" cy="5310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214" name="Google Shape;214;p22"/>
          <p:cNvGrpSpPr/>
          <p:nvPr/>
        </p:nvGrpSpPr>
        <p:grpSpPr>
          <a:xfrm>
            <a:off x="2374163" y="2163505"/>
            <a:ext cx="4395686" cy="816480"/>
            <a:chOff x="0" y="1715400"/>
            <a:chExt cx="4395686" cy="816480"/>
          </a:xfrm>
        </p:grpSpPr>
        <p:sp>
          <p:nvSpPr>
            <p:cNvPr id="215" name="Google Shape;215;p22"/>
            <p:cNvSpPr/>
            <p:nvPr/>
          </p:nvSpPr>
          <p:spPr>
            <a:xfrm rot="5400000">
              <a:off x="3486236" y="1622430"/>
              <a:ext cx="617100" cy="1201800"/>
            </a:xfrm>
            <a:prstGeom prst="parallelogram">
              <a:avLst>
                <a:gd fmla="val 10943" name="adj"/>
              </a:avLst>
            </a:prstGeom>
            <a:gradFill>
              <a:gsLst>
                <a:gs pos="0">
                  <a:schemeClr val="accent1"/>
                </a:gs>
                <a:gs pos="2900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
            <p:cNvSpPr/>
            <p:nvPr/>
          </p:nvSpPr>
          <p:spPr>
            <a:xfrm flipH="1" rot="10800000">
              <a:off x="3189575" y="2278442"/>
              <a:ext cx="927900" cy="188100"/>
            </a:xfrm>
            <a:prstGeom prst="rtTriangle">
              <a:avLst/>
            </a:prstGeom>
            <a:gradFill>
              <a:gsLst>
                <a:gs pos="0">
                  <a:schemeClr val="accent1"/>
                </a:gs>
                <a:gs pos="47000">
                  <a:schemeClr val="accent1"/>
                </a:gs>
                <a:gs pos="100000">
                  <a:schemeClr val="accent2"/>
                </a:gs>
              </a:gsLst>
              <a:lin ang="59999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
            <p:cNvSpPr/>
            <p:nvPr/>
          </p:nvSpPr>
          <p:spPr>
            <a:xfrm flipH="1" rot="-5400000">
              <a:off x="292350" y="1622430"/>
              <a:ext cx="617100" cy="1201800"/>
            </a:xfrm>
            <a:prstGeom prst="parallelogram">
              <a:avLst>
                <a:gd fmla="val 10943" name="adj"/>
              </a:avLst>
            </a:prstGeom>
            <a:gradFill>
              <a:gsLst>
                <a:gs pos="0">
                  <a:schemeClr val="accent1"/>
                </a:gs>
                <a:gs pos="2900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
            <p:cNvSpPr/>
            <p:nvPr/>
          </p:nvSpPr>
          <p:spPr>
            <a:xfrm rot="10800000">
              <a:off x="278211" y="2278442"/>
              <a:ext cx="927900" cy="188100"/>
            </a:xfrm>
            <a:prstGeom prst="rtTriangle">
              <a:avLst/>
            </a:prstGeom>
            <a:gradFill>
              <a:gsLst>
                <a:gs pos="0">
                  <a:schemeClr val="accent1"/>
                </a:gs>
                <a:gs pos="47000">
                  <a:schemeClr val="accent1"/>
                </a:gs>
                <a:gs pos="100000">
                  <a:schemeClr val="accent2"/>
                </a:gs>
              </a:gsLst>
              <a:lin ang="59999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flipH="1" rot="10800000">
              <a:off x="281975" y="1715400"/>
              <a:ext cx="3840000" cy="565500"/>
            </a:xfrm>
            <a:prstGeom prst="rect">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22"/>
          <p:cNvSpPr txBox="1"/>
          <p:nvPr>
            <p:ph idx="4294967295" type="ctrTitle"/>
          </p:nvPr>
        </p:nvSpPr>
        <p:spPr>
          <a:xfrm>
            <a:off x="802525" y="1165450"/>
            <a:ext cx="7539000" cy="776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7200">
                <a:solidFill>
                  <a:schemeClr val="accent2"/>
                </a:solidFill>
              </a:rPr>
              <a:t>Thanks</a:t>
            </a:r>
            <a:r>
              <a:rPr lang="en" sz="7200">
                <a:solidFill>
                  <a:schemeClr val="accent2"/>
                </a:solidFill>
              </a:rPr>
              <a:t>!</a:t>
            </a:r>
            <a:endParaRPr sz="7200">
              <a:solidFill>
                <a:schemeClr val="accent2"/>
              </a:solidFill>
            </a:endParaRPr>
          </a:p>
        </p:txBody>
      </p:sp>
      <p:sp>
        <p:nvSpPr>
          <p:cNvPr id="221" name="Google Shape;221;p22"/>
          <p:cNvSpPr txBox="1"/>
          <p:nvPr>
            <p:ph idx="4294967295" type="subTitle"/>
          </p:nvPr>
        </p:nvSpPr>
        <p:spPr>
          <a:xfrm>
            <a:off x="802525" y="3170372"/>
            <a:ext cx="7539000" cy="862200"/>
          </a:xfrm>
          <a:prstGeom prst="rect">
            <a:avLst/>
          </a:prstGeom>
        </p:spPr>
        <p:txBody>
          <a:bodyPr anchorCtr="0" anchor="t" bIns="0" lIns="0" spcFirstLastPara="1" rIns="0" wrap="square" tIns="0">
            <a:noAutofit/>
          </a:bodyPr>
          <a:lstStyle/>
          <a:p>
            <a:pPr indent="0" lvl="0" marL="0" rtl="0" algn="ctr">
              <a:spcBef>
                <a:spcPts val="600"/>
              </a:spcBef>
              <a:spcAft>
                <a:spcPts val="0"/>
              </a:spcAft>
              <a:buClr>
                <a:schemeClr val="dk1"/>
              </a:buClr>
              <a:buSzPts val="1100"/>
              <a:buFont typeface="Arial"/>
              <a:buNone/>
            </a:pPr>
            <a:r>
              <a:rPr lang="en" sz="1800">
                <a:solidFill>
                  <a:schemeClr val="dk2"/>
                </a:solidFill>
              </a:rPr>
              <a:t>Instagram: @gabriel.fok</a:t>
            </a:r>
            <a:endParaRPr b="1" sz="1800">
              <a:solidFill>
                <a:schemeClr val="dk2"/>
              </a:solidFill>
            </a:endParaRPr>
          </a:p>
        </p:txBody>
      </p:sp>
      <p:sp>
        <p:nvSpPr>
          <p:cNvPr id="222" name="Google Shape;222;p22"/>
          <p:cNvSpPr txBox="1"/>
          <p:nvPr/>
        </p:nvSpPr>
        <p:spPr>
          <a:xfrm>
            <a:off x="2665875" y="2163500"/>
            <a:ext cx="3825600" cy="570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600"/>
              </a:spcBef>
              <a:spcAft>
                <a:spcPts val="0"/>
              </a:spcAft>
              <a:buNone/>
            </a:pPr>
            <a:r>
              <a:rPr b="1" lang="en" sz="2400">
                <a:solidFill>
                  <a:schemeClr val="dk1"/>
                </a:solidFill>
                <a:latin typeface="Encode Sans Semi Condensed"/>
                <a:ea typeface="Encode Sans Semi Condensed"/>
                <a:cs typeface="Encode Sans Semi Condensed"/>
                <a:sym typeface="Encode Sans Semi Condensed"/>
              </a:rPr>
              <a:t>Any questions?</a:t>
            </a:r>
            <a:endParaRPr>
              <a:latin typeface="Encode Sans Semi Condensed Light"/>
              <a:ea typeface="Encode Sans Semi Condensed Light"/>
              <a:cs typeface="Encode Sans Semi Condensed Light"/>
              <a:sym typeface="Encode Sans Semi Condensed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3"/>
          <p:cNvSpPr txBox="1"/>
          <p:nvPr>
            <p:ph idx="4294967295" type="body"/>
          </p:nvPr>
        </p:nvSpPr>
        <p:spPr>
          <a:xfrm>
            <a:off x="6248575" y="312075"/>
            <a:ext cx="2438100" cy="1525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900"/>
              <a:t>SlidesCarnival icons are editable shapes. </a:t>
            </a:r>
            <a:br>
              <a:rPr lang="en" sz="900"/>
            </a:br>
            <a:br>
              <a:rPr lang="en" sz="900"/>
            </a:br>
            <a:r>
              <a:rPr lang="en" sz="900"/>
              <a:t>This means that you can:</a:t>
            </a:r>
            <a:endParaRPr sz="900"/>
          </a:p>
          <a:p>
            <a:pPr indent="-285750" lvl="0" marL="457200" rtl="0" algn="l">
              <a:spcBef>
                <a:spcPts val="600"/>
              </a:spcBef>
              <a:spcAft>
                <a:spcPts val="0"/>
              </a:spcAft>
              <a:buSzPts val="900"/>
              <a:buChar char="⊳"/>
            </a:pPr>
            <a:r>
              <a:rPr lang="en" sz="900"/>
              <a:t>Resize them without losing quality.</a:t>
            </a:r>
            <a:endParaRPr sz="900"/>
          </a:p>
          <a:p>
            <a:pPr indent="-285750" lvl="0" marL="457200" rtl="0" algn="l">
              <a:spcBef>
                <a:spcPts val="0"/>
              </a:spcBef>
              <a:spcAft>
                <a:spcPts val="0"/>
              </a:spcAft>
              <a:buSzPts val="900"/>
              <a:buChar char="⊳"/>
            </a:pPr>
            <a:r>
              <a:rPr lang="en" sz="900"/>
              <a:t>Change fill color and opacity.</a:t>
            </a:r>
            <a:endParaRPr sz="900"/>
          </a:p>
          <a:p>
            <a:pPr indent="-285750" lvl="0" marL="457200" rtl="0" algn="l">
              <a:spcBef>
                <a:spcPts val="0"/>
              </a:spcBef>
              <a:spcAft>
                <a:spcPts val="0"/>
              </a:spcAft>
              <a:buSzPts val="900"/>
              <a:buChar char="⊳"/>
            </a:pPr>
            <a:r>
              <a:rPr lang="en" sz="900"/>
              <a:t>Change line color, width and style.</a:t>
            </a:r>
            <a:endParaRPr sz="900"/>
          </a:p>
          <a:p>
            <a:pPr indent="0" lvl="0" marL="0" rtl="0" algn="l">
              <a:spcBef>
                <a:spcPts val="600"/>
              </a:spcBef>
              <a:spcAft>
                <a:spcPts val="0"/>
              </a:spcAft>
              <a:buNone/>
            </a:pPr>
            <a:r>
              <a:rPr lang="en" sz="900"/>
              <a:t>Isn’t that nice? :)</a:t>
            </a:r>
            <a:br>
              <a:rPr lang="en" sz="900"/>
            </a:br>
            <a:br>
              <a:rPr lang="en" sz="900"/>
            </a:br>
            <a:r>
              <a:rPr lang="en" sz="900"/>
              <a:t>Examples:</a:t>
            </a:r>
            <a:br>
              <a:rPr lang="en" sz="900"/>
            </a:br>
            <a:br>
              <a:rPr lang="en" sz="900"/>
            </a:br>
            <a:br>
              <a:rPr lang="en" sz="900"/>
            </a:br>
            <a:endParaRPr sz="900"/>
          </a:p>
        </p:txBody>
      </p:sp>
      <p:grpSp>
        <p:nvGrpSpPr>
          <p:cNvPr id="228" name="Google Shape;228;p23"/>
          <p:cNvGrpSpPr/>
          <p:nvPr/>
        </p:nvGrpSpPr>
        <p:grpSpPr>
          <a:xfrm>
            <a:off x="1073593" y="613314"/>
            <a:ext cx="304134" cy="384636"/>
            <a:chOff x="584925" y="238125"/>
            <a:chExt cx="415200" cy="525100"/>
          </a:xfrm>
        </p:grpSpPr>
        <p:sp>
          <p:nvSpPr>
            <p:cNvPr id="229" name="Google Shape;229;p23"/>
            <p:cNvSpPr/>
            <p:nvPr/>
          </p:nvSpPr>
          <p:spPr>
            <a:xfrm>
              <a:off x="621550" y="299175"/>
              <a:ext cx="378575" cy="464050"/>
            </a:xfrm>
            <a:custGeom>
              <a:rect b="b" l="l" r="r" t="t"/>
              <a:pathLst>
                <a:path extrusionOk="0" h="18562" w="15143">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3"/>
            <p:cNvSpPr/>
            <p:nvPr/>
          </p:nvSpPr>
          <p:spPr>
            <a:xfrm>
              <a:off x="633750" y="238125"/>
              <a:ext cx="29350" cy="63500"/>
            </a:xfrm>
            <a:custGeom>
              <a:rect b="b" l="l" r="r" t="t"/>
              <a:pathLst>
                <a:path extrusionOk="0" h="2540" w="1174">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p:nvPr/>
          </p:nvSpPr>
          <p:spPr>
            <a:xfrm>
              <a:off x="716800" y="238125"/>
              <a:ext cx="29325" cy="63500"/>
            </a:xfrm>
            <a:custGeom>
              <a:rect b="b" l="l" r="r" t="t"/>
              <a:pathLst>
                <a:path extrusionOk="0" h="2540" w="1173">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
            <p:cNvSpPr/>
            <p:nvPr/>
          </p:nvSpPr>
          <p:spPr>
            <a:xfrm>
              <a:off x="799825" y="238125"/>
              <a:ext cx="29350" cy="63500"/>
            </a:xfrm>
            <a:custGeom>
              <a:rect b="b" l="l" r="r" t="t"/>
              <a:pathLst>
                <a:path extrusionOk="0" h="2540" w="1174">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a:off x="882875" y="238125"/>
              <a:ext cx="29325" cy="63500"/>
            </a:xfrm>
            <a:custGeom>
              <a:rect b="b" l="l" r="r" t="t"/>
              <a:pathLst>
                <a:path extrusionOk="0" h="2540" w="1173">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3"/>
            <p:cNvSpPr/>
            <p:nvPr/>
          </p:nvSpPr>
          <p:spPr>
            <a:xfrm>
              <a:off x="584925" y="261325"/>
              <a:ext cx="378575" cy="464050"/>
            </a:xfrm>
            <a:custGeom>
              <a:rect b="b" l="l" r="r" t="t"/>
              <a:pathLst>
                <a:path extrusionOk="0" h="18562" w="15143">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23"/>
          <p:cNvGrpSpPr/>
          <p:nvPr/>
        </p:nvGrpSpPr>
        <p:grpSpPr>
          <a:xfrm>
            <a:off x="1556603" y="669204"/>
            <a:ext cx="325615" cy="271062"/>
            <a:chOff x="1244325" y="314425"/>
            <a:chExt cx="444525" cy="370050"/>
          </a:xfrm>
        </p:grpSpPr>
        <p:sp>
          <p:nvSpPr>
            <p:cNvPr id="236" name="Google Shape;236;p23"/>
            <p:cNvSpPr/>
            <p:nvPr/>
          </p:nvSpPr>
          <p:spPr>
            <a:xfrm>
              <a:off x="1388425" y="463425"/>
              <a:ext cx="143525" cy="143500"/>
            </a:xfrm>
            <a:custGeom>
              <a:rect b="b" l="l" r="r" t="t"/>
              <a:pathLst>
                <a:path extrusionOk="0" h="5740" w="5741">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a:off x="1244325" y="314425"/>
              <a:ext cx="444525" cy="370050"/>
            </a:xfrm>
            <a:custGeom>
              <a:rect b="b" l="l" r="r" t="t"/>
              <a:pathLst>
                <a:path extrusionOk="0" h="14802" w="17781">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23"/>
          <p:cNvGrpSpPr/>
          <p:nvPr/>
        </p:nvGrpSpPr>
        <p:grpSpPr>
          <a:xfrm>
            <a:off x="2057523" y="667867"/>
            <a:ext cx="311312" cy="273735"/>
            <a:chOff x="1928175" y="312600"/>
            <a:chExt cx="425000" cy="373700"/>
          </a:xfrm>
        </p:grpSpPr>
        <p:sp>
          <p:nvSpPr>
            <p:cNvPr id="239" name="Google Shape;239;p23"/>
            <p:cNvSpPr/>
            <p:nvPr/>
          </p:nvSpPr>
          <p:spPr>
            <a:xfrm>
              <a:off x="1928175" y="312600"/>
              <a:ext cx="425000" cy="373700"/>
            </a:xfrm>
            <a:custGeom>
              <a:rect b="b" l="l" r="r" t="t"/>
              <a:pathLst>
                <a:path extrusionOk="0" h="14948" w="1700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3"/>
            <p:cNvSpPr/>
            <p:nvPr/>
          </p:nvSpPr>
          <p:spPr>
            <a:xfrm>
              <a:off x="1964825" y="349250"/>
              <a:ext cx="351700" cy="300425"/>
            </a:xfrm>
            <a:custGeom>
              <a:rect b="b" l="l" r="r" t="t"/>
              <a:pathLst>
                <a:path extrusionOk="0" h="12017" w="14068">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23"/>
          <p:cNvSpPr/>
          <p:nvPr/>
        </p:nvSpPr>
        <p:spPr>
          <a:xfrm>
            <a:off x="2579656" y="658055"/>
            <a:ext cx="254947" cy="293403"/>
          </a:xfrm>
          <a:custGeom>
            <a:rect b="b" l="l" r="r" t="t"/>
            <a:pathLst>
              <a:path extrusionOk="0" h="16022" w="13922">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a:off x="3090900" y="658953"/>
            <a:ext cx="220080" cy="291608"/>
          </a:xfrm>
          <a:custGeom>
            <a:rect b="b" l="l" r="r" t="t"/>
            <a:pathLst>
              <a:path extrusionOk="0" h="15924" w="12018">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 name="Google Shape;243;p23"/>
          <p:cNvGrpSpPr/>
          <p:nvPr/>
        </p:nvGrpSpPr>
        <p:grpSpPr>
          <a:xfrm>
            <a:off x="3515546" y="653565"/>
            <a:ext cx="357826" cy="302358"/>
            <a:chOff x="3918650" y="293075"/>
            <a:chExt cx="488500" cy="412775"/>
          </a:xfrm>
        </p:grpSpPr>
        <p:sp>
          <p:nvSpPr>
            <p:cNvPr id="244" name="Google Shape;244;p23"/>
            <p:cNvSpPr/>
            <p:nvPr/>
          </p:nvSpPr>
          <p:spPr>
            <a:xfrm>
              <a:off x="4085350" y="293675"/>
              <a:ext cx="154500" cy="412175"/>
            </a:xfrm>
            <a:custGeom>
              <a:rect b="b" l="l" r="r" t="t"/>
              <a:pathLst>
                <a:path extrusionOk="0" h="16487" w="618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a:off x="3918650" y="293075"/>
              <a:ext cx="153900" cy="407275"/>
            </a:xfrm>
            <a:custGeom>
              <a:rect b="b" l="l" r="r" t="t"/>
              <a:pathLst>
                <a:path extrusionOk="0" h="16291" w="6156">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a:off x="4253250" y="298550"/>
              <a:ext cx="153900" cy="406675"/>
            </a:xfrm>
            <a:custGeom>
              <a:rect b="b" l="l" r="r" t="t"/>
              <a:pathLst>
                <a:path extrusionOk="0" h="16267" w="6156">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23"/>
          <p:cNvGrpSpPr/>
          <p:nvPr/>
        </p:nvGrpSpPr>
        <p:grpSpPr>
          <a:xfrm>
            <a:off x="4041060" y="630747"/>
            <a:ext cx="294319" cy="347974"/>
            <a:chOff x="4636075" y="261925"/>
            <a:chExt cx="401800" cy="475050"/>
          </a:xfrm>
        </p:grpSpPr>
        <p:sp>
          <p:nvSpPr>
            <p:cNvPr id="248" name="Google Shape;248;p23"/>
            <p:cNvSpPr/>
            <p:nvPr/>
          </p:nvSpPr>
          <p:spPr>
            <a:xfrm>
              <a:off x="4665400" y="326650"/>
              <a:ext cx="372475" cy="97100"/>
            </a:xfrm>
            <a:custGeom>
              <a:rect b="b" l="l" r="r" t="t"/>
              <a:pathLst>
                <a:path extrusionOk="0" h="3884" w="14899">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3"/>
            <p:cNvSpPr/>
            <p:nvPr/>
          </p:nvSpPr>
          <p:spPr>
            <a:xfrm>
              <a:off x="4636075" y="438375"/>
              <a:ext cx="372475" cy="97125"/>
            </a:xfrm>
            <a:custGeom>
              <a:rect b="b" l="l" r="r" t="t"/>
              <a:pathLst>
                <a:path extrusionOk="0" h="3885" w="14899">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
            <p:cNvSpPr/>
            <p:nvPr/>
          </p:nvSpPr>
          <p:spPr>
            <a:xfrm>
              <a:off x="4814975" y="261925"/>
              <a:ext cx="44000" cy="50100"/>
            </a:xfrm>
            <a:custGeom>
              <a:rect b="b" l="l" r="r" t="t"/>
              <a:pathLst>
                <a:path extrusionOk="0" h="2004" w="176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a:off x="4814975" y="550125"/>
              <a:ext cx="44000" cy="186850"/>
            </a:xfrm>
            <a:custGeom>
              <a:rect b="b" l="l" r="r" t="t"/>
              <a:pathLst>
                <a:path extrusionOk="0" h="7474" w="1760">
                  <a:moveTo>
                    <a:pt x="1" y="0"/>
                  </a:moveTo>
                  <a:lnTo>
                    <a:pt x="1" y="7474"/>
                  </a:lnTo>
                  <a:lnTo>
                    <a:pt x="1759" y="7474"/>
                  </a:lnTo>
                  <a:lnTo>
                    <a:pt x="17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23"/>
          <p:cNvSpPr/>
          <p:nvPr/>
        </p:nvSpPr>
        <p:spPr>
          <a:xfrm>
            <a:off x="4513738" y="657597"/>
            <a:ext cx="337243" cy="294318"/>
          </a:xfrm>
          <a:custGeom>
            <a:rect b="b" l="l" r="r" t="t"/>
            <a:pathLst>
              <a:path extrusionOk="0" h="16072" w="18416">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23"/>
          <p:cNvGrpSpPr/>
          <p:nvPr/>
        </p:nvGrpSpPr>
        <p:grpSpPr>
          <a:xfrm>
            <a:off x="5028141" y="659828"/>
            <a:ext cx="295197" cy="289374"/>
            <a:chOff x="5983625" y="301625"/>
            <a:chExt cx="403000" cy="395050"/>
          </a:xfrm>
        </p:grpSpPr>
        <p:sp>
          <p:nvSpPr>
            <p:cNvPr id="254" name="Google Shape;254;p23"/>
            <p:cNvSpPr/>
            <p:nvPr/>
          </p:nvSpPr>
          <p:spPr>
            <a:xfrm>
              <a:off x="5983625" y="319925"/>
              <a:ext cx="403000" cy="67200"/>
            </a:xfrm>
            <a:custGeom>
              <a:rect b="b" l="l" r="r" t="t"/>
              <a:pathLst>
                <a:path extrusionOk="0" h="2688" w="1612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
            <p:cNvSpPr/>
            <p:nvPr/>
          </p:nvSpPr>
          <p:spPr>
            <a:xfrm>
              <a:off x="5983625" y="664900"/>
              <a:ext cx="403000" cy="31775"/>
            </a:xfrm>
            <a:custGeom>
              <a:rect b="b" l="l" r="r" t="t"/>
              <a:pathLst>
                <a:path extrusionOk="0" h="1271" w="1612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p:nvPr/>
          </p:nvSpPr>
          <p:spPr>
            <a:xfrm>
              <a:off x="6041025" y="301625"/>
              <a:ext cx="29325" cy="63500"/>
            </a:xfrm>
            <a:custGeom>
              <a:rect b="b" l="l" r="r" t="t"/>
              <a:pathLst>
                <a:path extrusionOk="0" h="2540" w="1173">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a:off x="6297450" y="301625"/>
              <a:ext cx="29350" cy="63500"/>
            </a:xfrm>
            <a:custGeom>
              <a:rect b="b" l="l" r="r" t="t"/>
              <a:pathLst>
                <a:path extrusionOk="0" h="2540" w="1174">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a:off x="6097200" y="509200"/>
              <a:ext cx="50700" cy="53775"/>
            </a:xfrm>
            <a:custGeom>
              <a:rect b="b" l="l" r="r" t="t"/>
              <a:pathLst>
                <a:path extrusionOk="0" h="2151" w="2028">
                  <a:moveTo>
                    <a:pt x="0" y="1"/>
                  </a:moveTo>
                  <a:lnTo>
                    <a:pt x="0" y="2150"/>
                  </a:lnTo>
                  <a:lnTo>
                    <a:pt x="2027" y="2150"/>
                  </a:lnTo>
                  <a:lnTo>
                    <a:pt x="20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p:nvPr/>
          </p:nvSpPr>
          <p:spPr>
            <a:xfrm>
              <a:off x="6097200" y="448150"/>
              <a:ext cx="50700" cy="48875"/>
            </a:xfrm>
            <a:custGeom>
              <a:rect b="b" l="l" r="r" t="t"/>
              <a:pathLst>
                <a:path extrusionOk="0" h="1955" w="2028">
                  <a:moveTo>
                    <a:pt x="0" y="1"/>
                  </a:moveTo>
                  <a:lnTo>
                    <a:pt x="0" y="1954"/>
                  </a:lnTo>
                  <a:lnTo>
                    <a:pt x="2027" y="1954"/>
                  </a:lnTo>
                  <a:lnTo>
                    <a:pt x="20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a:off x="6097200" y="575150"/>
              <a:ext cx="50700" cy="48875"/>
            </a:xfrm>
            <a:custGeom>
              <a:rect b="b" l="l" r="r" t="t"/>
              <a:pathLst>
                <a:path extrusionOk="0" h="1955" w="2028">
                  <a:moveTo>
                    <a:pt x="0" y="1"/>
                  </a:moveTo>
                  <a:lnTo>
                    <a:pt x="0" y="1954"/>
                  </a:lnTo>
                  <a:lnTo>
                    <a:pt x="2027" y="1954"/>
                  </a:lnTo>
                  <a:lnTo>
                    <a:pt x="20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a:off x="6160075" y="575150"/>
              <a:ext cx="50100" cy="48875"/>
            </a:xfrm>
            <a:custGeom>
              <a:rect b="b" l="l" r="r" t="t"/>
              <a:pathLst>
                <a:path extrusionOk="0" h="1955" w="2004">
                  <a:moveTo>
                    <a:pt x="1" y="1"/>
                  </a:moveTo>
                  <a:lnTo>
                    <a:pt x="1" y="1954"/>
                  </a:lnTo>
                  <a:lnTo>
                    <a:pt x="2003" y="1954"/>
                  </a:lnTo>
                  <a:lnTo>
                    <a:pt x="20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a:off x="6034300" y="509200"/>
              <a:ext cx="50700" cy="53775"/>
            </a:xfrm>
            <a:custGeom>
              <a:rect b="b" l="l" r="r" t="t"/>
              <a:pathLst>
                <a:path extrusionOk="0" h="2151" w="2028">
                  <a:moveTo>
                    <a:pt x="1" y="1"/>
                  </a:moveTo>
                  <a:lnTo>
                    <a:pt x="1" y="2150"/>
                  </a:lnTo>
                  <a:lnTo>
                    <a:pt x="2028" y="2150"/>
                  </a:lnTo>
                  <a:lnTo>
                    <a:pt x="20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a:off x="6034300" y="575150"/>
              <a:ext cx="50700" cy="48875"/>
            </a:xfrm>
            <a:custGeom>
              <a:rect b="b" l="l" r="r" t="t"/>
              <a:pathLst>
                <a:path extrusionOk="0" h="1955" w="2028">
                  <a:moveTo>
                    <a:pt x="1" y="1"/>
                  </a:moveTo>
                  <a:lnTo>
                    <a:pt x="1" y="1954"/>
                  </a:lnTo>
                  <a:lnTo>
                    <a:pt x="2028" y="1954"/>
                  </a:lnTo>
                  <a:lnTo>
                    <a:pt x="20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3"/>
            <p:cNvSpPr/>
            <p:nvPr/>
          </p:nvSpPr>
          <p:spPr>
            <a:xfrm>
              <a:off x="6034300" y="448150"/>
              <a:ext cx="50700" cy="48875"/>
            </a:xfrm>
            <a:custGeom>
              <a:rect b="b" l="l" r="r" t="t"/>
              <a:pathLst>
                <a:path extrusionOk="0" h="1955" w="2028">
                  <a:moveTo>
                    <a:pt x="1" y="1"/>
                  </a:moveTo>
                  <a:lnTo>
                    <a:pt x="1" y="1954"/>
                  </a:lnTo>
                  <a:lnTo>
                    <a:pt x="2028" y="1954"/>
                  </a:lnTo>
                  <a:lnTo>
                    <a:pt x="20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3"/>
            <p:cNvSpPr/>
            <p:nvPr/>
          </p:nvSpPr>
          <p:spPr>
            <a:xfrm>
              <a:off x="6160075" y="509200"/>
              <a:ext cx="50100" cy="53775"/>
            </a:xfrm>
            <a:custGeom>
              <a:rect b="b" l="l" r="r" t="t"/>
              <a:pathLst>
                <a:path extrusionOk="0" h="2151" w="2004">
                  <a:moveTo>
                    <a:pt x="1" y="1"/>
                  </a:moveTo>
                  <a:lnTo>
                    <a:pt x="1" y="2150"/>
                  </a:lnTo>
                  <a:lnTo>
                    <a:pt x="2003" y="2150"/>
                  </a:lnTo>
                  <a:lnTo>
                    <a:pt x="20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p:nvPr/>
          </p:nvSpPr>
          <p:spPr>
            <a:xfrm>
              <a:off x="5983625" y="399300"/>
              <a:ext cx="403000" cy="272950"/>
            </a:xfrm>
            <a:custGeom>
              <a:rect b="b" l="l" r="r" t="t"/>
              <a:pathLst>
                <a:path extrusionOk="0" h="10918" w="1612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a:off x="6285250" y="575150"/>
              <a:ext cx="50700" cy="48875"/>
            </a:xfrm>
            <a:custGeom>
              <a:rect b="b" l="l" r="r" t="t"/>
              <a:pathLst>
                <a:path extrusionOk="0" h="1955" w="2028">
                  <a:moveTo>
                    <a:pt x="0" y="1"/>
                  </a:moveTo>
                  <a:lnTo>
                    <a:pt x="0" y="1954"/>
                  </a:lnTo>
                  <a:lnTo>
                    <a:pt x="2028" y="1954"/>
                  </a:lnTo>
                  <a:lnTo>
                    <a:pt x="20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3"/>
            <p:cNvSpPr/>
            <p:nvPr/>
          </p:nvSpPr>
          <p:spPr>
            <a:xfrm>
              <a:off x="6285250" y="509200"/>
              <a:ext cx="50700" cy="53775"/>
            </a:xfrm>
            <a:custGeom>
              <a:rect b="b" l="l" r="r" t="t"/>
              <a:pathLst>
                <a:path extrusionOk="0" h="2151" w="2028">
                  <a:moveTo>
                    <a:pt x="0" y="1"/>
                  </a:moveTo>
                  <a:lnTo>
                    <a:pt x="0" y="2150"/>
                  </a:lnTo>
                  <a:lnTo>
                    <a:pt x="2028" y="2150"/>
                  </a:lnTo>
                  <a:lnTo>
                    <a:pt x="20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3"/>
            <p:cNvSpPr/>
            <p:nvPr/>
          </p:nvSpPr>
          <p:spPr>
            <a:xfrm>
              <a:off x="6285250" y="448150"/>
              <a:ext cx="50700" cy="48875"/>
            </a:xfrm>
            <a:custGeom>
              <a:rect b="b" l="l" r="r" t="t"/>
              <a:pathLst>
                <a:path extrusionOk="0" h="1955" w="2028">
                  <a:moveTo>
                    <a:pt x="0" y="1"/>
                  </a:moveTo>
                  <a:lnTo>
                    <a:pt x="0" y="1954"/>
                  </a:lnTo>
                  <a:lnTo>
                    <a:pt x="2028" y="1954"/>
                  </a:lnTo>
                  <a:lnTo>
                    <a:pt x="20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a:off x="6222350" y="575150"/>
              <a:ext cx="50700" cy="48875"/>
            </a:xfrm>
            <a:custGeom>
              <a:rect b="b" l="l" r="r" t="t"/>
              <a:pathLst>
                <a:path extrusionOk="0" h="1955" w="2028">
                  <a:moveTo>
                    <a:pt x="1" y="1"/>
                  </a:moveTo>
                  <a:lnTo>
                    <a:pt x="1" y="1954"/>
                  </a:lnTo>
                  <a:lnTo>
                    <a:pt x="2028" y="1954"/>
                  </a:lnTo>
                  <a:lnTo>
                    <a:pt x="20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a:off x="6160075" y="448150"/>
              <a:ext cx="50100" cy="48875"/>
            </a:xfrm>
            <a:custGeom>
              <a:rect b="b" l="l" r="r" t="t"/>
              <a:pathLst>
                <a:path extrusionOk="0" h="1955" w="2004">
                  <a:moveTo>
                    <a:pt x="1" y="1"/>
                  </a:moveTo>
                  <a:lnTo>
                    <a:pt x="1" y="1954"/>
                  </a:lnTo>
                  <a:lnTo>
                    <a:pt x="2003" y="1954"/>
                  </a:lnTo>
                  <a:lnTo>
                    <a:pt x="20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a:off x="6222350" y="509200"/>
              <a:ext cx="50700" cy="53775"/>
            </a:xfrm>
            <a:custGeom>
              <a:rect b="b" l="l" r="r" t="t"/>
              <a:pathLst>
                <a:path extrusionOk="0" h="2151" w="2028">
                  <a:moveTo>
                    <a:pt x="1" y="1"/>
                  </a:moveTo>
                  <a:lnTo>
                    <a:pt x="1" y="2150"/>
                  </a:lnTo>
                  <a:lnTo>
                    <a:pt x="2028" y="2150"/>
                  </a:lnTo>
                  <a:lnTo>
                    <a:pt x="20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3"/>
            <p:cNvSpPr/>
            <p:nvPr/>
          </p:nvSpPr>
          <p:spPr>
            <a:xfrm>
              <a:off x="6222350" y="448150"/>
              <a:ext cx="50700" cy="48875"/>
            </a:xfrm>
            <a:custGeom>
              <a:rect b="b" l="l" r="r" t="t"/>
              <a:pathLst>
                <a:path extrusionOk="0" h="1955" w="2028">
                  <a:moveTo>
                    <a:pt x="1" y="1"/>
                  </a:moveTo>
                  <a:lnTo>
                    <a:pt x="1" y="1954"/>
                  </a:lnTo>
                  <a:lnTo>
                    <a:pt x="2028" y="1954"/>
                  </a:lnTo>
                  <a:lnTo>
                    <a:pt x="20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 name="Google Shape;274;p23"/>
          <p:cNvGrpSpPr/>
          <p:nvPr/>
        </p:nvGrpSpPr>
        <p:grpSpPr>
          <a:xfrm>
            <a:off x="5524135" y="657575"/>
            <a:ext cx="290729" cy="290290"/>
            <a:chOff x="6660750" y="298550"/>
            <a:chExt cx="396900" cy="396300"/>
          </a:xfrm>
        </p:grpSpPr>
        <p:sp>
          <p:nvSpPr>
            <p:cNvPr id="275" name="Google Shape;275;p23"/>
            <p:cNvSpPr/>
            <p:nvPr/>
          </p:nvSpPr>
          <p:spPr>
            <a:xfrm>
              <a:off x="6660750" y="298550"/>
              <a:ext cx="396900" cy="396300"/>
            </a:xfrm>
            <a:custGeom>
              <a:rect b="b" l="l" r="r" t="t"/>
              <a:pathLst>
                <a:path extrusionOk="0" h="15852" w="15876">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a:off x="6697400" y="335200"/>
              <a:ext cx="323625" cy="323025"/>
            </a:xfrm>
            <a:custGeom>
              <a:rect b="b" l="l" r="r" t="t"/>
              <a:pathLst>
                <a:path extrusionOk="0" h="12921" w="12945">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23"/>
          <p:cNvGrpSpPr/>
          <p:nvPr/>
        </p:nvGrpSpPr>
        <p:grpSpPr>
          <a:xfrm>
            <a:off x="1073593" y="1114673"/>
            <a:ext cx="304134" cy="368100"/>
            <a:chOff x="584925" y="922575"/>
            <a:chExt cx="415200" cy="502525"/>
          </a:xfrm>
        </p:grpSpPr>
        <p:sp>
          <p:nvSpPr>
            <p:cNvPr id="278" name="Google Shape;278;p23"/>
            <p:cNvSpPr/>
            <p:nvPr/>
          </p:nvSpPr>
          <p:spPr>
            <a:xfrm>
              <a:off x="584925" y="961025"/>
              <a:ext cx="378575" cy="464075"/>
            </a:xfrm>
            <a:custGeom>
              <a:rect b="b" l="l" r="r" t="t"/>
              <a:pathLst>
                <a:path extrusionOk="0" h="18563" w="15143">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3"/>
            <p:cNvSpPr/>
            <p:nvPr/>
          </p:nvSpPr>
          <p:spPr>
            <a:xfrm>
              <a:off x="621550" y="922575"/>
              <a:ext cx="378575" cy="464050"/>
            </a:xfrm>
            <a:custGeom>
              <a:rect b="b" l="l" r="r" t="t"/>
              <a:pathLst>
                <a:path extrusionOk="0" h="18562" w="15143">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3"/>
            <p:cNvSpPr/>
            <p:nvPr/>
          </p:nvSpPr>
          <p:spPr>
            <a:xfrm>
              <a:off x="915850" y="922575"/>
              <a:ext cx="84275" cy="84275"/>
            </a:xfrm>
            <a:custGeom>
              <a:rect b="b" l="l" r="r" t="t"/>
              <a:pathLst>
                <a:path extrusionOk="0" h="3371" w="3371">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23"/>
          <p:cNvGrpSpPr/>
          <p:nvPr/>
        </p:nvGrpSpPr>
        <p:grpSpPr>
          <a:xfrm>
            <a:off x="1558398" y="1106176"/>
            <a:ext cx="322044" cy="383757"/>
            <a:chOff x="1246775" y="910975"/>
            <a:chExt cx="439650" cy="523900"/>
          </a:xfrm>
        </p:grpSpPr>
        <p:sp>
          <p:nvSpPr>
            <p:cNvPr id="282" name="Google Shape;282;p23"/>
            <p:cNvSpPr/>
            <p:nvPr/>
          </p:nvSpPr>
          <p:spPr>
            <a:xfrm>
              <a:off x="1246775" y="970800"/>
              <a:ext cx="378575" cy="464075"/>
            </a:xfrm>
            <a:custGeom>
              <a:rect b="b" l="l" r="r" t="t"/>
              <a:pathLst>
                <a:path extrusionOk="0" h="18563" w="15143">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3"/>
            <p:cNvSpPr/>
            <p:nvPr/>
          </p:nvSpPr>
          <p:spPr>
            <a:xfrm>
              <a:off x="1307825" y="910975"/>
              <a:ext cx="378600" cy="464050"/>
            </a:xfrm>
            <a:custGeom>
              <a:rect b="b" l="l" r="r" t="t"/>
              <a:pathLst>
                <a:path extrusionOk="0" h="18562" w="15144">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3"/>
            <p:cNvSpPr/>
            <p:nvPr/>
          </p:nvSpPr>
          <p:spPr>
            <a:xfrm>
              <a:off x="1602125" y="910975"/>
              <a:ext cx="84300" cy="84275"/>
            </a:xfrm>
            <a:custGeom>
              <a:rect b="b" l="l" r="r" t="t"/>
              <a:pathLst>
                <a:path extrusionOk="0" h="3371" w="3372">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23"/>
          <p:cNvGrpSpPr/>
          <p:nvPr/>
        </p:nvGrpSpPr>
        <p:grpSpPr>
          <a:xfrm>
            <a:off x="2056187" y="1167890"/>
            <a:ext cx="313986" cy="261209"/>
            <a:chOff x="1926350" y="995225"/>
            <a:chExt cx="428650" cy="356600"/>
          </a:xfrm>
        </p:grpSpPr>
        <p:sp>
          <p:nvSpPr>
            <p:cNvPr id="286" name="Google Shape;286;p23"/>
            <p:cNvSpPr/>
            <p:nvPr/>
          </p:nvSpPr>
          <p:spPr>
            <a:xfrm>
              <a:off x="1926350" y="1298075"/>
              <a:ext cx="208225" cy="53750"/>
            </a:xfrm>
            <a:custGeom>
              <a:rect b="b" l="l" r="r" t="t"/>
              <a:pathLst>
                <a:path extrusionOk="0" h="2150" w="8329">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
            <p:cNvSpPr/>
            <p:nvPr/>
          </p:nvSpPr>
          <p:spPr>
            <a:xfrm>
              <a:off x="2146775" y="1298075"/>
              <a:ext cx="208225" cy="53750"/>
            </a:xfrm>
            <a:custGeom>
              <a:rect b="b" l="l" r="r" t="t"/>
              <a:pathLst>
                <a:path extrusionOk="0" h="2150" w="8329">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3"/>
            <p:cNvSpPr/>
            <p:nvPr/>
          </p:nvSpPr>
          <p:spPr>
            <a:xfrm>
              <a:off x="1926350" y="995225"/>
              <a:ext cx="208225" cy="332175"/>
            </a:xfrm>
            <a:custGeom>
              <a:rect b="b" l="l" r="r" t="t"/>
              <a:pathLst>
                <a:path extrusionOk="0" h="13287" w="8329">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3"/>
            <p:cNvSpPr/>
            <p:nvPr/>
          </p:nvSpPr>
          <p:spPr>
            <a:xfrm>
              <a:off x="2146775" y="995225"/>
              <a:ext cx="208225" cy="332175"/>
            </a:xfrm>
            <a:custGeom>
              <a:rect b="b" l="l" r="r" t="t"/>
              <a:pathLst>
                <a:path extrusionOk="0" h="13287" w="8329">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23"/>
          <p:cNvSpPr/>
          <p:nvPr/>
        </p:nvSpPr>
        <p:spPr>
          <a:xfrm>
            <a:off x="2553705" y="1146041"/>
            <a:ext cx="306844" cy="305050"/>
          </a:xfrm>
          <a:custGeom>
            <a:rect b="b" l="l" r="r" t="t"/>
            <a:pathLst>
              <a:path extrusionOk="0" h="16658" w="16756">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3"/>
          <p:cNvSpPr/>
          <p:nvPr/>
        </p:nvSpPr>
        <p:spPr>
          <a:xfrm>
            <a:off x="3047971" y="1161261"/>
            <a:ext cx="305929" cy="274633"/>
          </a:xfrm>
          <a:custGeom>
            <a:rect b="b" l="l" r="r" t="t"/>
            <a:pathLst>
              <a:path extrusionOk="0" h="14997" w="16706">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3"/>
          <p:cNvSpPr/>
          <p:nvPr/>
        </p:nvSpPr>
        <p:spPr>
          <a:xfrm>
            <a:off x="3546248" y="1163495"/>
            <a:ext cx="296992" cy="270146"/>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
          <p:cNvSpPr/>
          <p:nvPr/>
        </p:nvSpPr>
        <p:spPr>
          <a:xfrm>
            <a:off x="4049891" y="1166169"/>
            <a:ext cx="277325" cy="26479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4" name="Google Shape;294;p23"/>
          <p:cNvGrpSpPr/>
          <p:nvPr/>
        </p:nvGrpSpPr>
        <p:grpSpPr>
          <a:xfrm>
            <a:off x="4529015" y="1148222"/>
            <a:ext cx="305929" cy="306368"/>
            <a:chOff x="5302225" y="968375"/>
            <a:chExt cx="417650" cy="418250"/>
          </a:xfrm>
        </p:grpSpPr>
        <p:sp>
          <p:nvSpPr>
            <p:cNvPr id="295" name="Google Shape;295;p23"/>
            <p:cNvSpPr/>
            <p:nvPr/>
          </p:nvSpPr>
          <p:spPr>
            <a:xfrm>
              <a:off x="5333350" y="991575"/>
              <a:ext cx="152075" cy="155100"/>
            </a:xfrm>
            <a:custGeom>
              <a:rect b="b" l="l" r="r" t="t"/>
              <a:pathLst>
                <a:path extrusionOk="0" h="6204" w="6083">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
            <p:cNvSpPr/>
            <p:nvPr/>
          </p:nvSpPr>
          <p:spPr>
            <a:xfrm>
              <a:off x="5302225" y="968375"/>
              <a:ext cx="417650" cy="418250"/>
            </a:xfrm>
            <a:custGeom>
              <a:rect b="b" l="l" r="r" t="t"/>
              <a:pathLst>
                <a:path extrusionOk="0" h="16730" w="16706">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 name="Google Shape;297;p23"/>
          <p:cNvGrpSpPr/>
          <p:nvPr/>
        </p:nvGrpSpPr>
        <p:grpSpPr>
          <a:xfrm>
            <a:off x="4986095" y="1113776"/>
            <a:ext cx="379289" cy="369436"/>
            <a:chOff x="5926225" y="921350"/>
            <a:chExt cx="517800" cy="504350"/>
          </a:xfrm>
        </p:grpSpPr>
        <p:sp>
          <p:nvSpPr>
            <p:cNvPr id="298" name="Google Shape;298;p23"/>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3"/>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 name="Google Shape;300;p23"/>
          <p:cNvGrpSpPr/>
          <p:nvPr/>
        </p:nvGrpSpPr>
        <p:grpSpPr>
          <a:xfrm>
            <a:off x="5492381" y="1120936"/>
            <a:ext cx="354237" cy="355134"/>
            <a:chOff x="6617400" y="931125"/>
            <a:chExt cx="483600" cy="484825"/>
          </a:xfrm>
        </p:grpSpPr>
        <p:sp>
          <p:nvSpPr>
            <p:cNvPr id="301" name="Google Shape;301;p23"/>
            <p:cNvSpPr/>
            <p:nvPr/>
          </p:nvSpPr>
          <p:spPr>
            <a:xfrm>
              <a:off x="6843925" y="1183900"/>
              <a:ext cx="121525" cy="232050"/>
            </a:xfrm>
            <a:custGeom>
              <a:rect b="b" l="l" r="r" t="t"/>
              <a:pathLst>
                <a:path extrusionOk="0" h="9282" w="4861">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a:off x="6617400" y="931125"/>
              <a:ext cx="483600" cy="259500"/>
            </a:xfrm>
            <a:custGeom>
              <a:rect b="b" l="l" r="r" t="t"/>
              <a:pathLst>
                <a:path extrusionOk="0" h="10380" w="19344">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 name="Google Shape;303;p23"/>
          <p:cNvGrpSpPr/>
          <p:nvPr/>
        </p:nvGrpSpPr>
        <p:grpSpPr>
          <a:xfrm>
            <a:off x="1054804" y="1672381"/>
            <a:ext cx="341711" cy="239747"/>
            <a:chOff x="559275" y="1683950"/>
            <a:chExt cx="466500" cy="327300"/>
          </a:xfrm>
        </p:grpSpPr>
        <p:sp>
          <p:nvSpPr>
            <p:cNvPr id="304" name="Google Shape;304;p23"/>
            <p:cNvSpPr/>
            <p:nvPr/>
          </p:nvSpPr>
          <p:spPr>
            <a:xfrm>
              <a:off x="559275" y="1683950"/>
              <a:ext cx="466500" cy="197850"/>
            </a:xfrm>
            <a:custGeom>
              <a:rect b="b" l="l" r="r" t="t"/>
              <a:pathLst>
                <a:path extrusionOk="0" h="7914" w="1866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3"/>
            <p:cNvSpPr/>
            <p:nvPr/>
          </p:nvSpPr>
          <p:spPr>
            <a:xfrm>
              <a:off x="559275" y="1727925"/>
              <a:ext cx="466500" cy="283325"/>
            </a:xfrm>
            <a:custGeom>
              <a:rect b="b" l="l" r="r" t="t"/>
              <a:pathLst>
                <a:path extrusionOk="0" h="11333" w="1866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 name="Google Shape;306;p23"/>
          <p:cNvGrpSpPr/>
          <p:nvPr/>
        </p:nvGrpSpPr>
        <p:grpSpPr>
          <a:xfrm>
            <a:off x="1548564" y="1624988"/>
            <a:ext cx="341711" cy="334551"/>
            <a:chOff x="1233350" y="1619250"/>
            <a:chExt cx="466500" cy="456725"/>
          </a:xfrm>
        </p:grpSpPr>
        <p:sp>
          <p:nvSpPr>
            <p:cNvPr id="307" name="Google Shape;307;p23"/>
            <p:cNvSpPr/>
            <p:nvPr/>
          </p:nvSpPr>
          <p:spPr>
            <a:xfrm>
              <a:off x="1233350" y="1619250"/>
              <a:ext cx="466500" cy="456725"/>
            </a:xfrm>
            <a:custGeom>
              <a:rect b="b" l="l" r="r" t="t"/>
              <a:pathLst>
                <a:path extrusionOk="0" h="18269" w="1866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1382325" y="1792025"/>
              <a:ext cx="168550" cy="12250"/>
            </a:xfrm>
            <a:custGeom>
              <a:rect b="b" l="l" r="r" t="t"/>
              <a:pathLst>
                <a:path extrusionOk="0" h="490" w="6742">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a:off x="1382325" y="1825000"/>
              <a:ext cx="168550" cy="12250"/>
            </a:xfrm>
            <a:custGeom>
              <a:rect b="b" l="l" r="r" t="t"/>
              <a:pathLst>
                <a:path extrusionOk="0" h="490" w="6742">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3"/>
            <p:cNvSpPr/>
            <p:nvPr/>
          </p:nvSpPr>
          <p:spPr>
            <a:xfrm>
              <a:off x="1382325" y="1858575"/>
              <a:ext cx="70850" cy="12250"/>
            </a:xfrm>
            <a:custGeom>
              <a:rect b="b" l="l" r="r" t="t"/>
              <a:pathLst>
                <a:path extrusionOk="0" h="490" w="2834">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 name="Google Shape;311;p23"/>
          <p:cNvGrpSpPr/>
          <p:nvPr/>
        </p:nvGrpSpPr>
        <p:grpSpPr>
          <a:xfrm>
            <a:off x="2053055" y="1632130"/>
            <a:ext cx="320249" cy="320249"/>
            <a:chOff x="1922075" y="1629000"/>
            <a:chExt cx="437200" cy="437200"/>
          </a:xfrm>
        </p:grpSpPr>
        <p:sp>
          <p:nvSpPr>
            <p:cNvPr id="312" name="Google Shape;312;p23"/>
            <p:cNvSpPr/>
            <p:nvPr/>
          </p:nvSpPr>
          <p:spPr>
            <a:xfrm>
              <a:off x="2208425" y="1629000"/>
              <a:ext cx="150850" cy="150850"/>
            </a:xfrm>
            <a:custGeom>
              <a:rect b="b" l="l" r="r" t="t"/>
              <a:pathLst>
                <a:path extrusionOk="0" h="6034" w="6034">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3"/>
            <p:cNvSpPr/>
            <p:nvPr/>
          </p:nvSpPr>
          <p:spPr>
            <a:xfrm>
              <a:off x="1922075" y="1686400"/>
              <a:ext cx="379800" cy="379800"/>
            </a:xfrm>
            <a:custGeom>
              <a:rect b="b" l="l" r="r" t="t"/>
              <a:pathLst>
                <a:path extrusionOk="0" h="15192" w="15192">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 name="Google Shape;314;p23"/>
          <p:cNvGrpSpPr/>
          <p:nvPr/>
        </p:nvGrpSpPr>
        <p:grpSpPr>
          <a:xfrm>
            <a:off x="2545478" y="1630793"/>
            <a:ext cx="322923" cy="322923"/>
            <a:chOff x="2594325" y="1627175"/>
            <a:chExt cx="440850" cy="440850"/>
          </a:xfrm>
        </p:grpSpPr>
        <p:sp>
          <p:nvSpPr>
            <p:cNvPr id="315" name="Google Shape;315;p23"/>
            <p:cNvSpPr/>
            <p:nvPr/>
          </p:nvSpPr>
          <p:spPr>
            <a:xfrm>
              <a:off x="2594325" y="1890950"/>
              <a:ext cx="177075" cy="177075"/>
            </a:xfrm>
            <a:custGeom>
              <a:rect b="b" l="l" r="r" t="t"/>
              <a:pathLst>
                <a:path extrusionOk="0" h="7083" w="7083">
                  <a:moveTo>
                    <a:pt x="5544" y="0"/>
                  </a:moveTo>
                  <a:lnTo>
                    <a:pt x="538" y="5984"/>
                  </a:lnTo>
                  <a:lnTo>
                    <a:pt x="0" y="7083"/>
                  </a:lnTo>
                  <a:lnTo>
                    <a:pt x="1099" y="6546"/>
                  </a:lnTo>
                  <a:lnTo>
                    <a:pt x="7083" y="1539"/>
                  </a:lnTo>
                  <a:lnTo>
                    <a:pt x="55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3"/>
            <p:cNvSpPr/>
            <p:nvPr/>
          </p:nvSpPr>
          <p:spPr>
            <a:xfrm>
              <a:off x="2858700" y="1627175"/>
              <a:ext cx="176475" cy="176475"/>
            </a:xfrm>
            <a:custGeom>
              <a:rect b="b" l="l" r="r" t="t"/>
              <a:pathLst>
                <a:path extrusionOk="0" h="7059" w="7059">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3"/>
            <p:cNvSpPr/>
            <p:nvPr/>
          </p:nvSpPr>
          <p:spPr>
            <a:xfrm>
              <a:off x="2663325" y="1702275"/>
              <a:ext cx="296750" cy="296775"/>
            </a:xfrm>
            <a:custGeom>
              <a:rect b="b" l="l" r="r" t="t"/>
              <a:pathLst>
                <a:path extrusionOk="0" h="11871" w="1187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 name="Google Shape;318;p23"/>
          <p:cNvSpPr/>
          <p:nvPr/>
        </p:nvSpPr>
        <p:spPr>
          <a:xfrm>
            <a:off x="3053777" y="1645236"/>
            <a:ext cx="294319" cy="294300"/>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9" name="Google Shape;319;p23"/>
          <p:cNvGrpSpPr/>
          <p:nvPr/>
        </p:nvGrpSpPr>
        <p:grpSpPr>
          <a:xfrm>
            <a:off x="3563415" y="1606639"/>
            <a:ext cx="262089" cy="371231"/>
            <a:chOff x="3984000" y="1594200"/>
            <a:chExt cx="357800" cy="506800"/>
          </a:xfrm>
        </p:grpSpPr>
        <p:sp>
          <p:nvSpPr>
            <p:cNvPr id="320" name="Google Shape;320;p23"/>
            <p:cNvSpPr/>
            <p:nvPr/>
          </p:nvSpPr>
          <p:spPr>
            <a:xfrm>
              <a:off x="3984000" y="1597875"/>
              <a:ext cx="44575" cy="503125"/>
            </a:xfrm>
            <a:custGeom>
              <a:rect b="b" l="l" r="r" t="t"/>
              <a:pathLst>
                <a:path extrusionOk="0" h="20125" w="1783">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3"/>
            <p:cNvSpPr/>
            <p:nvPr/>
          </p:nvSpPr>
          <p:spPr>
            <a:xfrm>
              <a:off x="4041375" y="1594200"/>
              <a:ext cx="300425" cy="229600"/>
            </a:xfrm>
            <a:custGeom>
              <a:rect b="b" l="l" r="r" t="t"/>
              <a:pathLst>
                <a:path extrusionOk="0" h="9184" w="12017">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 name="Google Shape;322;p23"/>
          <p:cNvGrpSpPr/>
          <p:nvPr/>
        </p:nvGrpSpPr>
        <p:grpSpPr>
          <a:xfrm>
            <a:off x="4015569" y="1686243"/>
            <a:ext cx="345300" cy="212022"/>
            <a:chOff x="4601275" y="1702875"/>
            <a:chExt cx="471400" cy="289450"/>
          </a:xfrm>
        </p:grpSpPr>
        <p:sp>
          <p:nvSpPr>
            <p:cNvPr id="323" name="Google Shape;323;p23"/>
            <p:cNvSpPr/>
            <p:nvPr/>
          </p:nvSpPr>
          <p:spPr>
            <a:xfrm>
              <a:off x="4816200" y="1702875"/>
              <a:ext cx="41550" cy="41550"/>
            </a:xfrm>
            <a:custGeom>
              <a:rect b="b" l="l" r="r" t="t"/>
              <a:pathLst>
                <a:path extrusionOk="0" h="1662" w="1662">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3"/>
            <p:cNvSpPr/>
            <p:nvPr/>
          </p:nvSpPr>
          <p:spPr>
            <a:xfrm>
              <a:off x="5031125" y="1757225"/>
              <a:ext cx="41550" cy="41550"/>
            </a:xfrm>
            <a:custGeom>
              <a:rect b="b" l="l" r="r" t="t"/>
              <a:pathLst>
                <a:path extrusionOk="0" h="1662" w="1662">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3"/>
            <p:cNvSpPr/>
            <p:nvPr/>
          </p:nvSpPr>
          <p:spPr>
            <a:xfrm>
              <a:off x="4634875" y="1756000"/>
              <a:ext cx="404225" cy="178325"/>
            </a:xfrm>
            <a:custGeom>
              <a:rect b="b" l="l" r="r" t="t"/>
              <a:pathLst>
                <a:path extrusionOk="0" h="7133" w="16169">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3"/>
            <p:cNvSpPr/>
            <p:nvPr/>
          </p:nvSpPr>
          <p:spPr>
            <a:xfrm>
              <a:off x="4601275" y="1757225"/>
              <a:ext cx="41550" cy="41550"/>
            </a:xfrm>
            <a:custGeom>
              <a:rect b="b" l="l" r="r" t="t"/>
              <a:pathLst>
                <a:path extrusionOk="0" h="1662" w="1662">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3"/>
            <p:cNvSpPr/>
            <p:nvPr/>
          </p:nvSpPr>
          <p:spPr>
            <a:xfrm>
              <a:off x="4673325" y="1947725"/>
              <a:ext cx="327300" cy="44600"/>
            </a:xfrm>
            <a:custGeom>
              <a:rect b="b" l="l" r="r" t="t"/>
              <a:pathLst>
                <a:path extrusionOk="0" h="1784" w="13092">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 name="Google Shape;328;p23"/>
          <p:cNvGrpSpPr/>
          <p:nvPr/>
        </p:nvGrpSpPr>
        <p:grpSpPr>
          <a:xfrm>
            <a:off x="4525884" y="1634364"/>
            <a:ext cx="312192" cy="315781"/>
            <a:chOff x="5297950" y="1632050"/>
            <a:chExt cx="426200" cy="431100"/>
          </a:xfrm>
        </p:grpSpPr>
        <p:sp>
          <p:nvSpPr>
            <p:cNvPr id="329" name="Google Shape;329;p23"/>
            <p:cNvSpPr/>
            <p:nvPr/>
          </p:nvSpPr>
          <p:spPr>
            <a:xfrm>
              <a:off x="5404800" y="1936125"/>
              <a:ext cx="212500" cy="127025"/>
            </a:xfrm>
            <a:custGeom>
              <a:rect b="b" l="l" r="r" t="t"/>
              <a:pathLst>
                <a:path extrusionOk="0" h="5081" w="850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3"/>
            <p:cNvSpPr/>
            <p:nvPr/>
          </p:nvSpPr>
          <p:spPr>
            <a:xfrm>
              <a:off x="5297950" y="1632050"/>
              <a:ext cx="426200" cy="294950"/>
            </a:xfrm>
            <a:custGeom>
              <a:rect b="b" l="l" r="r" t="t"/>
              <a:pathLst>
                <a:path extrusionOk="0" h="11798" w="17048">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23"/>
          <p:cNvGrpSpPr/>
          <p:nvPr/>
        </p:nvGrpSpPr>
        <p:grpSpPr>
          <a:xfrm>
            <a:off x="5018746" y="1624988"/>
            <a:ext cx="313986" cy="334551"/>
            <a:chOff x="5970800" y="1619250"/>
            <a:chExt cx="428650" cy="456725"/>
          </a:xfrm>
        </p:grpSpPr>
        <p:sp>
          <p:nvSpPr>
            <p:cNvPr id="332" name="Google Shape;332;p23"/>
            <p:cNvSpPr/>
            <p:nvPr/>
          </p:nvSpPr>
          <p:spPr>
            <a:xfrm>
              <a:off x="5970800" y="1674200"/>
              <a:ext cx="377975" cy="377950"/>
            </a:xfrm>
            <a:custGeom>
              <a:rect b="b" l="l" r="r" t="t"/>
              <a:pathLst>
                <a:path extrusionOk="0" h="15118" w="15119">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3"/>
            <p:cNvSpPr/>
            <p:nvPr/>
          </p:nvSpPr>
          <p:spPr>
            <a:xfrm>
              <a:off x="6068500" y="1771875"/>
              <a:ext cx="182575" cy="182600"/>
            </a:xfrm>
            <a:custGeom>
              <a:rect b="b" l="l" r="r" t="t"/>
              <a:pathLst>
                <a:path extrusionOk="0" h="7304" w="7303">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3"/>
            <p:cNvSpPr/>
            <p:nvPr/>
          </p:nvSpPr>
          <p:spPr>
            <a:xfrm>
              <a:off x="5981175" y="2005125"/>
              <a:ext cx="75125" cy="70850"/>
            </a:xfrm>
            <a:custGeom>
              <a:rect b="b" l="l" r="r" t="t"/>
              <a:pathLst>
                <a:path extrusionOk="0" h="2834" w="3005">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3"/>
            <p:cNvSpPr/>
            <p:nvPr/>
          </p:nvSpPr>
          <p:spPr>
            <a:xfrm>
              <a:off x="6263875" y="2005125"/>
              <a:ext cx="74525" cy="70850"/>
            </a:xfrm>
            <a:custGeom>
              <a:rect b="b" l="l" r="r" t="t"/>
              <a:pathLst>
                <a:path extrusionOk="0" h="2834" w="2981">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3"/>
            <p:cNvSpPr/>
            <p:nvPr/>
          </p:nvSpPr>
          <p:spPr>
            <a:xfrm>
              <a:off x="6147875" y="1619250"/>
              <a:ext cx="251575" cy="255850"/>
            </a:xfrm>
            <a:custGeom>
              <a:rect b="b" l="l" r="r" t="t"/>
              <a:pathLst>
                <a:path extrusionOk="0" h="10234" w="10063">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23"/>
          <p:cNvGrpSpPr/>
          <p:nvPr/>
        </p:nvGrpSpPr>
        <p:grpSpPr>
          <a:xfrm>
            <a:off x="5498204" y="1620959"/>
            <a:ext cx="351985" cy="321128"/>
            <a:chOff x="6625350" y="1613750"/>
            <a:chExt cx="480525" cy="438400"/>
          </a:xfrm>
        </p:grpSpPr>
        <p:sp>
          <p:nvSpPr>
            <p:cNvPr id="338" name="Google Shape;338;p23"/>
            <p:cNvSpPr/>
            <p:nvPr/>
          </p:nvSpPr>
          <p:spPr>
            <a:xfrm>
              <a:off x="6670525" y="1887275"/>
              <a:ext cx="117875" cy="164875"/>
            </a:xfrm>
            <a:custGeom>
              <a:rect b="b" l="l" r="r" t="t"/>
              <a:pathLst>
                <a:path extrusionOk="0" h="6595" w="4715">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3"/>
            <p:cNvSpPr/>
            <p:nvPr/>
          </p:nvSpPr>
          <p:spPr>
            <a:xfrm>
              <a:off x="7075950" y="1754175"/>
              <a:ext cx="29925" cy="99550"/>
            </a:xfrm>
            <a:custGeom>
              <a:rect b="b" l="l" r="r" t="t"/>
              <a:pathLst>
                <a:path extrusionOk="0" h="3982" w="1197">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3"/>
            <p:cNvSpPr/>
            <p:nvPr/>
          </p:nvSpPr>
          <p:spPr>
            <a:xfrm>
              <a:off x="6625350" y="1729750"/>
              <a:ext cx="97700" cy="147175"/>
            </a:xfrm>
            <a:custGeom>
              <a:rect b="b" l="l" r="r" t="t"/>
              <a:pathLst>
                <a:path extrusionOk="0" h="5887" w="3908">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3"/>
            <p:cNvSpPr/>
            <p:nvPr/>
          </p:nvSpPr>
          <p:spPr>
            <a:xfrm>
              <a:off x="6736475" y="1638175"/>
              <a:ext cx="279650" cy="330325"/>
            </a:xfrm>
            <a:custGeom>
              <a:rect b="b" l="l" r="r" t="t"/>
              <a:pathLst>
                <a:path extrusionOk="0" h="13213" w="11186">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3"/>
            <p:cNvSpPr/>
            <p:nvPr/>
          </p:nvSpPr>
          <p:spPr>
            <a:xfrm>
              <a:off x="7029550" y="1613750"/>
              <a:ext cx="34200" cy="379800"/>
            </a:xfrm>
            <a:custGeom>
              <a:rect b="b" l="l" r="r" t="t"/>
              <a:pathLst>
                <a:path extrusionOk="0" h="15192" w="1368">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 name="Google Shape;343;p23"/>
          <p:cNvGrpSpPr/>
          <p:nvPr/>
        </p:nvGrpSpPr>
        <p:grpSpPr>
          <a:xfrm>
            <a:off x="1092821" y="2143341"/>
            <a:ext cx="265678" cy="285364"/>
            <a:chOff x="611175" y="2326900"/>
            <a:chExt cx="362700" cy="389575"/>
          </a:xfrm>
        </p:grpSpPr>
        <p:sp>
          <p:nvSpPr>
            <p:cNvPr id="344" name="Google Shape;344;p23"/>
            <p:cNvSpPr/>
            <p:nvPr/>
          </p:nvSpPr>
          <p:spPr>
            <a:xfrm>
              <a:off x="611175" y="2326900"/>
              <a:ext cx="362700" cy="389575"/>
            </a:xfrm>
            <a:custGeom>
              <a:rect b="b" l="l" r="r" t="t"/>
              <a:pathLst>
                <a:path extrusionOk="0" h="15583" w="14508">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3"/>
            <p:cNvSpPr/>
            <p:nvPr/>
          </p:nvSpPr>
          <p:spPr>
            <a:xfrm>
              <a:off x="794950" y="2500900"/>
              <a:ext cx="24450" cy="23850"/>
            </a:xfrm>
            <a:custGeom>
              <a:rect b="b" l="l" r="r" t="t"/>
              <a:pathLst>
                <a:path extrusionOk="0" h="954" w="978">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3"/>
            <p:cNvSpPr/>
            <p:nvPr/>
          </p:nvSpPr>
          <p:spPr>
            <a:xfrm>
              <a:off x="754650" y="2381250"/>
              <a:ext cx="75750" cy="14050"/>
            </a:xfrm>
            <a:custGeom>
              <a:rect b="b" l="l" r="r" t="t"/>
              <a:pathLst>
                <a:path extrusionOk="0" h="562" w="303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3"/>
            <p:cNvSpPr/>
            <p:nvPr/>
          </p:nvSpPr>
          <p:spPr>
            <a:xfrm>
              <a:off x="765025" y="2453900"/>
              <a:ext cx="31175" cy="31150"/>
            </a:xfrm>
            <a:custGeom>
              <a:rect b="b" l="l" r="r" t="t"/>
              <a:pathLst>
                <a:path extrusionOk="0" h="1246" w="1247">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 name="Google Shape;348;p23"/>
          <p:cNvSpPr/>
          <p:nvPr/>
        </p:nvSpPr>
        <p:spPr>
          <a:xfrm>
            <a:off x="1579512" y="2146188"/>
            <a:ext cx="279998" cy="279998"/>
          </a:xfrm>
          <a:custGeom>
            <a:rect b="b" l="l" r="r" t="t"/>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3"/>
          <p:cNvSpPr/>
          <p:nvPr/>
        </p:nvSpPr>
        <p:spPr>
          <a:xfrm>
            <a:off x="2073321" y="2146188"/>
            <a:ext cx="279998" cy="279998"/>
          </a:xfrm>
          <a:custGeom>
            <a:rect b="b" l="l" r="r" t="t"/>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3"/>
          <p:cNvSpPr/>
          <p:nvPr/>
        </p:nvSpPr>
        <p:spPr>
          <a:xfrm>
            <a:off x="2567129" y="2146188"/>
            <a:ext cx="279998" cy="279998"/>
          </a:xfrm>
          <a:custGeom>
            <a:rect b="b" l="l" r="r" t="t"/>
            <a:pathLst>
              <a:path extrusionOk="0" h="15290" w="1529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1" name="Google Shape;351;p23"/>
          <p:cNvGrpSpPr/>
          <p:nvPr/>
        </p:nvGrpSpPr>
        <p:grpSpPr>
          <a:xfrm>
            <a:off x="3126003" y="2097725"/>
            <a:ext cx="149393" cy="373026"/>
            <a:chOff x="3386850" y="2264625"/>
            <a:chExt cx="203950" cy="509250"/>
          </a:xfrm>
        </p:grpSpPr>
        <p:sp>
          <p:nvSpPr>
            <p:cNvPr id="352" name="Google Shape;352;p23"/>
            <p:cNvSpPr/>
            <p:nvPr/>
          </p:nvSpPr>
          <p:spPr>
            <a:xfrm>
              <a:off x="3386850" y="2370850"/>
              <a:ext cx="203950" cy="403025"/>
            </a:xfrm>
            <a:custGeom>
              <a:rect b="b" l="l" r="r" t="t"/>
              <a:pathLst>
                <a:path extrusionOk="0" h="16121" w="8158">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3"/>
            <p:cNvSpPr/>
            <p:nvPr/>
          </p:nvSpPr>
          <p:spPr>
            <a:xfrm>
              <a:off x="3446075" y="2264625"/>
              <a:ext cx="85500" cy="94050"/>
            </a:xfrm>
            <a:custGeom>
              <a:rect b="b" l="l" r="r" t="t"/>
              <a:pathLst>
                <a:path extrusionOk="0" h="3762" w="342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 name="Google Shape;354;p23"/>
          <p:cNvGrpSpPr/>
          <p:nvPr/>
        </p:nvGrpSpPr>
        <p:grpSpPr>
          <a:xfrm>
            <a:off x="4126946" y="2145136"/>
            <a:ext cx="122547" cy="278204"/>
            <a:chOff x="4753325" y="2329350"/>
            <a:chExt cx="167300" cy="379800"/>
          </a:xfrm>
        </p:grpSpPr>
        <p:sp>
          <p:nvSpPr>
            <p:cNvPr id="355" name="Google Shape;355;p23"/>
            <p:cNvSpPr/>
            <p:nvPr/>
          </p:nvSpPr>
          <p:spPr>
            <a:xfrm>
              <a:off x="4753325" y="2424600"/>
              <a:ext cx="167300" cy="284550"/>
            </a:xfrm>
            <a:custGeom>
              <a:rect b="b" l="l" r="r" t="t"/>
              <a:pathLst>
                <a:path extrusionOk="0" h="11382" w="6692">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3"/>
            <p:cNvSpPr/>
            <p:nvPr/>
          </p:nvSpPr>
          <p:spPr>
            <a:xfrm>
              <a:off x="4798500" y="2329350"/>
              <a:ext cx="76950" cy="84275"/>
            </a:xfrm>
            <a:custGeom>
              <a:rect b="b" l="l" r="r" t="t"/>
              <a:pathLst>
                <a:path extrusionOk="0" h="3371" w="3078">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 name="Google Shape;357;p23"/>
          <p:cNvGrpSpPr/>
          <p:nvPr/>
        </p:nvGrpSpPr>
        <p:grpSpPr>
          <a:xfrm>
            <a:off x="3630933" y="2099501"/>
            <a:ext cx="127052" cy="369455"/>
            <a:chOff x="4076175" y="2267050"/>
            <a:chExt cx="173450" cy="504375"/>
          </a:xfrm>
        </p:grpSpPr>
        <p:sp>
          <p:nvSpPr>
            <p:cNvPr id="358" name="Google Shape;358;p23"/>
            <p:cNvSpPr/>
            <p:nvPr/>
          </p:nvSpPr>
          <p:spPr>
            <a:xfrm>
              <a:off x="4122600" y="2267050"/>
              <a:ext cx="80600" cy="91625"/>
            </a:xfrm>
            <a:custGeom>
              <a:rect b="b" l="l" r="r" t="t"/>
              <a:pathLst>
                <a:path extrusionOk="0" h="3665" w="3224">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3"/>
            <p:cNvSpPr/>
            <p:nvPr/>
          </p:nvSpPr>
          <p:spPr>
            <a:xfrm>
              <a:off x="4076175" y="2370250"/>
              <a:ext cx="173450" cy="401175"/>
            </a:xfrm>
            <a:custGeom>
              <a:rect b="b" l="l" r="r" t="t"/>
              <a:pathLst>
                <a:path extrusionOk="0" h="16047" w="6938">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23"/>
          <p:cNvSpPr/>
          <p:nvPr/>
        </p:nvSpPr>
        <p:spPr>
          <a:xfrm>
            <a:off x="4542363" y="2138588"/>
            <a:ext cx="279998" cy="295197"/>
          </a:xfrm>
          <a:custGeom>
            <a:rect b="b" l="l" r="r" t="t"/>
            <a:pathLst>
              <a:path extrusionOk="0" h="16120" w="1529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1" name="Google Shape;361;p23"/>
          <p:cNvGrpSpPr/>
          <p:nvPr/>
        </p:nvGrpSpPr>
        <p:grpSpPr>
          <a:xfrm>
            <a:off x="5021878" y="2143781"/>
            <a:ext cx="307723" cy="284466"/>
            <a:chOff x="5975075" y="2327500"/>
            <a:chExt cx="420100" cy="388350"/>
          </a:xfrm>
        </p:grpSpPr>
        <p:sp>
          <p:nvSpPr>
            <p:cNvPr id="362" name="Google Shape;362;p23"/>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3"/>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 name="Google Shape;364;p23"/>
          <p:cNvGrpSpPr/>
          <p:nvPr/>
        </p:nvGrpSpPr>
        <p:grpSpPr>
          <a:xfrm>
            <a:off x="5575117" y="2135284"/>
            <a:ext cx="188765" cy="307723"/>
            <a:chOff x="6730350" y="2315900"/>
            <a:chExt cx="257700" cy="420100"/>
          </a:xfrm>
        </p:grpSpPr>
        <p:sp>
          <p:nvSpPr>
            <p:cNvPr id="365" name="Google Shape;365;p23"/>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3"/>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3"/>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3"/>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3"/>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 name="Google Shape;370;p23"/>
          <p:cNvGrpSpPr/>
          <p:nvPr/>
        </p:nvGrpSpPr>
        <p:grpSpPr>
          <a:xfrm>
            <a:off x="1177791" y="2605348"/>
            <a:ext cx="95738" cy="348871"/>
            <a:chOff x="727175" y="2957625"/>
            <a:chExt cx="130700" cy="476275"/>
          </a:xfrm>
        </p:grpSpPr>
        <p:sp>
          <p:nvSpPr>
            <p:cNvPr id="371" name="Google Shape;371;p23"/>
            <p:cNvSpPr/>
            <p:nvPr/>
          </p:nvSpPr>
          <p:spPr>
            <a:xfrm>
              <a:off x="727175" y="2957625"/>
              <a:ext cx="130700" cy="476275"/>
            </a:xfrm>
            <a:custGeom>
              <a:rect b="b" l="l" r="r" t="t"/>
              <a:pathLst>
                <a:path extrusionOk="0" h="19051" w="5228">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3"/>
            <p:cNvSpPr/>
            <p:nvPr/>
          </p:nvSpPr>
          <p:spPr>
            <a:xfrm>
              <a:off x="751600" y="3090125"/>
              <a:ext cx="81850" cy="319350"/>
            </a:xfrm>
            <a:custGeom>
              <a:rect b="b" l="l" r="r" t="t"/>
              <a:pathLst>
                <a:path extrusionOk="0" h="12774" w="3274">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3" name="Google Shape;373;p23"/>
          <p:cNvSpPr/>
          <p:nvPr/>
        </p:nvSpPr>
        <p:spPr>
          <a:xfrm>
            <a:off x="2066618" y="2591704"/>
            <a:ext cx="293403" cy="376597"/>
          </a:xfrm>
          <a:custGeom>
            <a:rect b="b" l="l" r="r" t="t"/>
            <a:pathLst>
              <a:path extrusionOk="0" h="20565" w="16022">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3"/>
          <p:cNvSpPr/>
          <p:nvPr/>
        </p:nvSpPr>
        <p:spPr>
          <a:xfrm>
            <a:off x="1610830" y="2591704"/>
            <a:ext cx="217369" cy="376597"/>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5" name="Google Shape;375;p23"/>
          <p:cNvGrpSpPr/>
          <p:nvPr/>
        </p:nvGrpSpPr>
        <p:grpSpPr>
          <a:xfrm>
            <a:off x="2537421" y="2616518"/>
            <a:ext cx="339038" cy="326512"/>
            <a:chOff x="2583325" y="2972875"/>
            <a:chExt cx="462850" cy="445750"/>
          </a:xfrm>
        </p:grpSpPr>
        <p:sp>
          <p:nvSpPr>
            <p:cNvPr id="376" name="Google Shape;376;p23"/>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3"/>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8" name="Google Shape;378;p23"/>
          <p:cNvGrpSpPr/>
          <p:nvPr/>
        </p:nvGrpSpPr>
        <p:grpSpPr>
          <a:xfrm>
            <a:off x="3019552" y="2665284"/>
            <a:ext cx="362294" cy="228998"/>
            <a:chOff x="3241525" y="3039450"/>
            <a:chExt cx="494600" cy="312625"/>
          </a:xfrm>
        </p:grpSpPr>
        <p:sp>
          <p:nvSpPr>
            <p:cNvPr id="379" name="Google Shape;379;p23"/>
            <p:cNvSpPr/>
            <p:nvPr/>
          </p:nvSpPr>
          <p:spPr>
            <a:xfrm>
              <a:off x="3241525" y="3039450"/>
              <a:ext cx="494600" cy="312625"/>
            </a:xfrm>
            <a:custGeom>
              <a:rect b="b" l="l" r="r" t="t"/>
              <a:pathLst>
                <a:path extrusionOk="0" h="12505" w="19784">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3"/>
            <p:cNvSpPr/>
            <p:nvPr/>
          </p:nvSpPr>
          <p:spPr>
            <a:xfrm>
              <a:off x="3384400" y="3091350"/>
              <a:ext cx="208850" cy="208825"/>
            </a:xfrm>
            <a:custGeom>
              <a:rect b="b" l="l" r="r" t="t"/>
              <a:pathLst>
                <a:path extrusionOk="0" h="8353" w="8354">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1" name="Google Shape;381;p23"/>
          <p:cNvSpPr/>
          <p:nvPr/>
        </p:nvSpPr>
        <p:spPr>
          <a:xfrm>
            <a:off x="4032896" y="2624358"/>
            <a:ext cx="311313" cy="311294"/>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23"/>
          <p:cNvGrpSpPr/>
          <p:nvPr/>
        </p:nvGrpSpPr>
        <p:grpSpPr>
          <a:xfrm>
            <a:off x="4494569" y="2641130"/>
            <a:ext cx="374820" cy="277306"/>
            <a:chOff x="5255200" y="3006475"/>
            <a:chExt cx="511700" cy="378575"/>
          </a:xfrm>
        </p:grpSpPr>
        <p:sp>
          <p:nvSpPr>
            <p:cNvPr id="383" name="Google Shape;383;p23"/>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3"/>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 name="Google Shape;385;p23"/>
          <p:cNvGrpSpPr/>
          <p:nvPr/>
        </p:nvGrpSpPr>
        <p:grpSpPr>
          <a:xfrm>
            <a:off x="3542832" y="2625033"/>
            <a:ext cx="303255" cy="309500"/>
            <a:chOff x="3955900" y="2984500"/>
            <a:chExt cx="414000" cy="422525"/>
          </a:xfrm>
        </p:grpSpPr>
        <p:sp>
          <p:nvSpPr>
            <p:cNvPr id="386" name="Google Shape;386;p23"/>
            <p:cNvSpPr/>
            <p:nvPr/>
          </p:nvSpPr>
          <p:spPr>
            <a:xfrm>
              <a:off x="3955900" y="2984500"/>
              <a:ext cx="315700" cy="315675"/>
            </a:xfrm>
            <a:custGeom>
              <a:rect b="b" l="l" r="r" t="t"/>
              <a:pathLst>
                <a:path extrusionOk="0" h="12627" w="12628">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3"/>
            <p:cNvSpPr/>
            <p:nvPr/>
          </p:nvSpPr>
          <p:spPr>
            <a:xfrm>
              <a:off x="3992525" y="3021125"/>
              <a:ext cx="242425" cy="242425"/>
            </a:xfrm>
            <a:custGeom>
              <a:rect b="b" l="l" r="r" t="t"/>
              <a:pathLst>
                <a:path extrusionOk="0" h="9697" w="9697">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3"/>
            <p:cNvSpPr/>
            <p:nvPr/>
          </p:nvSpPr>
          <p:spPr>
            <a:xfrm>
              <a:off x="4215400" y="3253150"/>
              <a:ext cx="154500" cy="153875"/>
            </a:xfrm>
            <a:custGeom>
              <a:rect b="b" l="l" r="r" t="t"/>
              <a:pathLst>
                <a:path extrusionOk="0" h="6155" w="618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9" name="Google Shape;389;p23"/>
          <p:cNvSpPr/>
          <p:nvPr/>
        </p:nvSpPr>
        <p:spPr>
          <a:xfrm>
            <a:off x="1057976" y="3140530"/>
            <a:ext cx="339019" cy="266575"/>
          </a:xfrm>
          <a:custGeom>
            <a:rect b="b" l="l" r="r" t="t"/>
            <a:pathLst>
              <a:path extrusionOk="0" h="14557" w="18513">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3"/>
          <p:cNvSpPr/>
          <p:nvPr/>
        </p:nvSpPr>
        <p:spPr>
          <a:xfrm>
            <a:off x="5058094" y="2610036"/>
            <a:ext cx="236158" cy="339935"/>
          </a:xfrm>
          <a:custGeom>
            <a:rect b="b" l="l" r="r" t="t"/>
            <a:pathLst>
              <a:path extrusionOk="0" h="18563" w="12896">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1" name="Google Shape;391;p23"/>
          <p:cNvGrpSpPr/>
          <p:nvPr/>
        </p:nvGrpSpPr>
        <p:grpSpPr>
          <a:xfrm>
            <a:off x="5553654" y="2620547"/>
            <a:ext cx="231690" cy="329204"/>
            <a:chOff x="6701050" y="2978375"/>
            <a:chExt cx="316300" cy="449425"/>
          </a:xfrm>
        </p:grpSpPr>
        <p:sp>
          <p:nvSpPr>
            <p:cNvPr id="392" name="Google Shape;392;p23"/>
            <p:cNvSpPr/>
            <p:nvPr/>
          </p:nvSpPr>
          <p:spPr>
            <a:xfrm>
              <a:off x="6701050" y="2978375"/>
              <a:ext cx="316300" cy="78175"/>
            </a:xfrm>
            <a:custGeom>
              <a:rect b="b" l="l" r="r" t="t"/>
              <a:pathLst>
                <a:path extrusionOk="0" h="3127" w="12652">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3"/>
            <p:cNvSpPr/>
            <p:nvPr/>
          </p:nvSpPr>
          <p:spPr>
            <a:xfrm>
              <a:off x="6713875" y="3068750"/>
              <a:ext cx="290650" cy="359050"/>
            </a:xfrm>
            <a:custGeom>
              <a:rect b="b" l="l" r="r" t="t"/>
              <a:pathLst>
                <a:path extrusionOk="0" h="14362" w="11626">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 name="Google Shape;394;p23"/>
          <p:cNvGrpSpPr/>
          <p:nvPr/>
        </p:nvGrpSpPr>
        <p:grpSpPr>
          <a:xfrm>
            <a:off x="1554369" y="3162615"/>
            <a:ext cx="330101" cy="221856"/>
            <a:chOff x="1241275" y="3718400"/>
            <a:chExt cx="450650" cy="302875"/>
          </a:xfrm>
        </p:grpSpPr>
        <p:sp>
          <p:nvSpPr>
            <p:cNvPr id="395" name="Google Shape;395;p23"/>
            <p:cNvSpPr/>
            <p:nvPr/>
          </p:nvSpPr>
          <p:spPr>
            <a:xfrm>
              <a:off x="1241275" y="3718400"/>
              <a:ext cx="450650" cy="302875"/>
            </a:xfrm>
            <a:custGeom>
              <a:rect b="b" l="l" r="r" t="t"/>
              <a:pathLst>
                <a:path extrusionOk="0" h="12115" w="18026">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3"/>
            <p:cNvSpPr/>
            <p:nvPr/>
          </p:nvSpPr>
          <p:spPr>
            <a:xfrm>
              <a:off x="1293175" y="3895475"/>
              <a:ext cx="174050" cy="12225"/>
            </a:xfrm>
            <a:custGeom>
              <a:rect b="b" l="l" r="r" t="t"/>
              <a:pathLst>
                <a:path extrusionOk="0" h="489" w="6962">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3"/>
            <p:cNvSpPr/>
            <p:nvPr/>
          </p:nvSpPr>
          <p:spPr>
            <a:xfrm>
              <a:off x="1293175" y="3935775"/>
              <a:ext cx="122750" cy="12225"/>
            </a:xfrm>
            <a:custGeom>
              <a:rect b="b" l="l" r="r" t="t"/>
              <a:pathLst>
                <a:path extrusionOk="0" h="489" w="491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3"/>
            <p:cNvSpPr/>
            <p:nvPr/>
          </p:nvSpPr>
          <p:spPr>
            <a:xfrm>
              <a:off x="1570375" y="3901575"/>
              <a:ext cx="62300" cy="40325"/>
            </a:xfrm>
            <a:custGeom>
              <a:rect b="b" l="l" r="r" t="t"/>
              <a:pathLst>
                <a:path extrusionOk="0" h="1613" w="2492">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23"/>
          <p:cNvGrpSpPr/>
          <p:nvPr/>
        </p:nvGrpSpPr>
        <p:grpSpPr>
          <a:xfrm>
            <a:off x="2052616" y="3145621"/>
            <a:ext cx="321128" cy="256283"/>
            <a:chOff x="1921475" y="3695200"/>
            <a:chExt cx="438400" cy="349875"/>
          </a:xfrm>
        </p:grpSpPr>
        <p:sp>
          <p:nvSpPr>
            <p:cNvPr id="400" name="Google Shape;400;p23"/>
            <p:cNvSpPr/>
            <p:nvPr/>
          </p:nvSpPr>
          <p:spPr>
            <a:xfrm>
              <a:off x="2246900" y="3992550"/>
              <a:ext cx="52525" cy="52525"/>
            </a:xfrm>
            <a:custGeom>
              <a:rect b="b" l="l" r="r" t="t"/>
              <a:pathLst>
                <a:path extrusionOk="0" h="2101" w="2101">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3"/>
            <p:cNvSpPr/>
            <p:nvPr/>
          </p:nvSpPr>
          <p:spPr>
            <a:xfrm>
              <a:off x="2033800" y="3992550"/>
              <a:ext cx="52550" cy="52525"/>
            </a:xfrm>
            <a:custGeom>
              <a:rect b="b" l="l" r="r" t="t"/>
              <a:pathLst>
                <a:path extrusionOk="0" h="2101" w="2102">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3"/>
            <p:cNvSpPr/>
            <p:nvPr/>
          </p:nvSpPr>
          <p:spPr>
            <a:xfrm>
              <a:off x="1921475" y="3695200"/>
              <a:ext cx="438400" cy="297975"/>
            </a:xfrm>
            <a:custGeom>
              <a:rect b="b" l="l" r="r" t="t"/>
              <a:pathLst>
                <a:path extrusionOk="0" h="11919" w="17536">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 name="Google Shape;403;p23"/>
          <p:cNvGrpSpPr/>
          <p:nvPr/>
        </p:nvGrpSpPr>
        <p:grpSpPr>
          <a:xfrm>
            <a:off x="2549507" y="3141592"/>
            <a:ext cx="314865" cy="263901"/>
            <a:chOff x="2599825" y="3689700"/>
            <a:chExt cx="429850" cy="360275"/>
          </a:xfrm>
        </p:grpSpPr>
        <p:sp>
          <p:nvSpPr>
            <p:cNvPr id="404" name="Google Shape;404;p23"/>
            <p:cNvSpPr/>
            <p:nvPr/>
          </p:nvSpPr>
          <p:spPr>
            <a:xfrm>
              <a:off x="2599825" y="3689700"/>
              <a:ext cx="429850" cy="169150"/>
            </a:xfrm>
            <a:custGeom>
              <a:rect b="b" l="l" r="r" t="t"/>
              <a:pathLst>
                <a:path extrusionOk="0" h="6766" w="17194">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3"/>
            <p:cNvSpPr/>
            <p:nvPr/>
          </p:nvSpPr>
          <p:spPr>
            <a:xfrm>
              <a:off x="2599825" y="3861275"/>
              <a:ext cx="429850" cy="188700"/>
            </a:xfrm>
            <a:custGeom>
              <a:rect b="b" l="l" r="r" t="t"/>
              <a:pathLst>
                <a:path extrusionOk="0" h="7548" w="17194">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 name="Google Shape;406;p23"/>
          <p:cNvGrpSpPr/>
          <p:nvPr/>
        </p:nvGrpSpPr>
        <p:grpSpPr>
          <a:xfrm>
            <a:off x="3058466" y="3114307"/>
            <a:ext cx="284466" cy="296992"/>
            <a:chOff x="3294650" y="3652450"/>
            <a:chExt cx="388350" cy="405450"/>
          </a:xfrm>
        </p:grpSpPr>
        <p:sp>
          <p:nvSpPr>
            <p:cNvPr id="407" name="Google Shape;407;p23"/>
            <p:cNvSpPr/>
            <p:nvPr/>
          </p:nvSpPr>
          <p:spPr>
            <a:xfrm>
              <a:off x="3294650" y="3681775"/>
              <a:ext cx="376150" cy="376125"/>
            </a:xfrm>
            <a:custGeom>
              <a:rect b="b" l="l" r="r" t="t"/>
              <a:pathLst>
                <a:path extrusionOk="0" h="15045" w="15046">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3"/>
            <p:cNvSpPr/>
            <p:nvPr/>
          </p:nvSpPr>
          <p:spPr>
            <a:xfrm>
              <a:off x="3494925" y="3760525"/>
              <a:ext cx="188075" cy="97100"/>
            </a:xfrm>
            <a:custGeom>
              <a:rect b="b" l="l" r="r" t="t"/>
              <a:pathLst>
                <a:path extrusionOk="0" h="3884" w="7523">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3"/>
            <p:cNvSpPr/>
            <p:nvPr/>
          </p:nvSpPr>
          <p:spPr>
            <a:xfrm>
              <a:off x="3494925" y="3652450"/>
              <a:ext cx="161200" cy="188100"/>
            </a:xfrm>
            <a:custGeom>
              <a:rect b="b" l="l" r="r" t="t"/>
              <a:pathLst>
                <a:path extrusionOk="0" h="7524" w="6448">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 name="Google Shape;410;p23"/>
          <p:cNvGrpSpPr/>
          <p:nvPr/>
        </p:nvGrpSpPr>
        <p:grpSpPr>
          <a:xfrm>
            <a:off x="3528530" y="3151884"/>
            <a:ext cx="331859" cy="243318"/>
            <a:chOff x="3936375" y="3703750"/>
            <a:chExt cx="453050" cy="332175"/>
          </a:xfrm>
        </p:grpSpPr>
        <p:sp>
          <p:nvSpPr>
            <p:cNvPr id="411" name="Google Shape;411;p23"/>
            <p:cNvSpPr/>
            <p:nvPr/>
          </p:nvSpPr>
          <p:spPr>
            <a:xfrm>
              <a:off x="3936375" y="3703750"/>
              <a:ext cx="453050" cy="332175"/>
            </a:xfrm>
            <a:custGeom>
              <a:rect b="b" l="l" r="r" t="t"/>
              <a:pathLst>
                <a:path extrusionOk="0" h="13287" w="18122">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3"/>
            <p:cNvSpPr/>
            <p:nvPr/>
          </p:nvSpPr>
          <p:spPr>
            <a:xfrm>
              <a:off x="3988875" y="3864325"/>
              <a:ext cx="77575" cy="133125"/>
            </a:xfrm>
            <a:custGeom>
              <a:rect b="b" l="l" r="r" t="t"/>
              <a:pathLst>
                <a:path extrusionOk="0" h="5325" w="3103">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3"/>
            <p:cNvSpPr/>
            <p:nvPr/>
          </p:nvSpPr>
          <p:spPr>
            <a:xfrm>
              <a:off x="4259350" y="3864325"/>
              <a:ext cx="77575" cy="133125"/>
            </a:xfrm>
            <a:custGeom>
              <a:rect b="b" l="l" r="r" t="t"/>
              <a:pathLst>
                <a:path extrusionOk="0" h="5325" w="3103">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3"/>
            <p:cNvSpPr/>
            <p:nvPr/>
          </p:nvSpPr>
          <p:spPr>
            <a:xfrm>
              <a:off x="4078625" y="3717800"/>
              <a:ext cx="77575" cy="279650"/>
            </a:xfrm>
            <a:custGeom>
              <a:rect b="b" l="l" r="r" t="t"/>
              <a:pathLst>
                <a:path extrusionOk="0" h="11186" w="3103">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3"/>
            <p:cNvSpPr/>
            <p:nvPr/>
          </p:nvSpPr>
          <p:spPr>
            <a:xfrm>
              <a:off x="4168375" y="3788625"/>
              <a:ext cx="78175" cy="208825"/>
            </a:xfrm>
            <a:custGeom>
              <a:rect b="b" l="l" r="r" t="t"/>
              <a:pathLst>
                <a:path extrusionOk="0" h="8353" w="3127">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 name="Google Shape;416;p23"/>
          <p:cNvGrpSpPr/>
          <p:nvPr/>
        </p:nvGrpSpPr>
        <p:grpSpPr>
          <a:xfrm>
            <a:off x="4022290" y="3151884"/>
            <a:ext cx="331859" cy="243318"/>
            <a:chOff x="4610450" y="3703750"/>
            <a:chExt cx="453050" cy="332175"/>
          </a:xfrm>
        </p:grpSpPr>
        <p:sp>
          <p:nvSpPr>
            <p:cNvPr id="417" name="Google Shape;417;p23"/>
            <p:cNvSpPr/>
            <p:nvPr/>
          </p:nvSpPr>
          <p:spPr>
            <a:xfrm>
              <a:off x="4610450" y="3703750"/>
              <a:ext cx="453050" cy="332175"/>
            </a:xfrm>
            <a:custGeom>
              <a:rect b="b" l="l" r="r" t="t"/>
              <a:pathLst>
                <a:path extrusionOk="0" h="13287" w="18122">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a:off x="4642200" y="3730000"/>
              <a:ext cx="389550" cy="249150"/>
            </a:xfrm>
            <a:custGeom>
              <a:rect b="b" l="l" r="r" t="t"/>
              <a:pathLst>
                <a:path extrusionOk="0" h="9966" w="15582">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23"/>
          <p:cNvGrpSpPr/>
          <p:nvPr/>
        </p:nvGrpSpPr>
        <p:grpSpPr>
          <a:xfrm>
            <a:off x="4527678" y="3127290"/>
            <a:ext cx="308602" cy="292506"/>
            <a:chOff x="5300400" y="3670175"/>
            <a:chExt cx="421300" cy="399325"/>
          </a:xfrm>
        </p:grpSpPr>
        <p:sp>
          <p:nvSpPr>
            <p:cNvPr id="420" name="Google Shape;420;p23"/>
            <p:cNvSpPr/>
            <p:nvPr/>
          </p:nvSpPr>
          <p:spPr>
            <a:xfrm>
              <a:off x="5300400" y="3708025"/>
              <a:ext cx="421300" cy="267450"/>
            </a:xfrm>
            <a:custGeom>
              <a:rect b="b" l="l" r="r" t="t"/>
              <a:pathLst>
                <a:path extrusionOk="0" h="10698" w="16852">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3"/>
            <p:cNvSpPr/>
            <p:nvPr/>
          </p:nvSpPr>
          <p:spPr>
            <a:xfrm>
              <a:off x="5498825" y="3670175"/>
              <a:ext cx="24450" cy="25650"/>
            </a:xfrm>
            <a:custGeom>
              <a:rect b="b" l="l" r="r" t="t"/>
              <a:pathLst>
                <a:path extrusionOk="0" h="1026" w="978">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3"/>
            <p:cNvSpPr/>
            <p:nvPr/>
          </p:nvSpPr>
          <p:spPr>
            <a:xfrm>
              <a:off x="5366325" y="3987675"/>
              <a:ext cx="61100" cy="81825"/>
            </a:xfrm>
            <a:custGeom>
              <a:rect b="b" l="l" r="r" t="t"/>
              <a:pathLst>
                <a:path extrusionOk="0" h="3273" w="2444">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3"/>
            <p:cNvSpPr/>
            <p:nvPr/>
          </p:nvSpPr>
          <p:spPr>
            <a:xfrm>
              <a:off x="5594700" y="3987675"/>
              <a:ext cx="61075" cy="81825"/>
            </a:xfrm>
            <a:custGeom>
              <a:rect b="b" l="l" r="r" t="t"/>
              <a:pathLst>
                <a:path extrusionOk="0" h="3273" w="2443">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3"/>
            <p:cNvSpPr/>
            <p:nvPr/>
          </p:nvSpPr>
          <p:spPr>
            <a:xfrm>
              <a:off x="5324825" y="3732450"/>
              <a:ext cx="372475" cy="218600"/>
            </a:xfrm>
            <a:custGeom>
              <a:rect b="b" l="l" r="r" t="t"/>
              <a:pathLst>
                <a:path extrusionOk="0" h="8744" w="14899">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5" name="Google Shape;425;p23"/>
          <p:cNvSpPr/>
          <p:nvPr/>
        </p:nvSpPr>
        <p:spPr>
          <a:xfrm>
            <a:off x="5004414" y="3102070"/>
            <a:ext cx="343506" cy="343488"/>
          </a:xfrm>
          <a:custGeom>
            <a:rect b="b" l="l" r="r" t="t"/>
            <a:pathLst>
              <a:path extrusionOk="0" h="18757" w="18758">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6" name="Google Shape;426;p23"/>
          <p:cNvGrpSpPr/>
          <p:nvPr/>
        </p:nvGrpSpPr>
        <p:grpSpPr>
          <a:xfrm>
            <a:off x="5519666" y="3123701"/>
            <a:ext cx="299666" cy="299684"/>
            <a:chOff x="6654650" y="3665275"/>
            <a:chExt cx="409100" cy="409125"/>
          </a:xfrm>
        </p:grpSpPr>
        <p:sp>
          <p:nvSpPr>
            <p:cNvPr id="427" name="Google Shape;427;p23"/>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3"/>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9" name="Google Shape;429;p23"/>
          <p:cNvGrpSpPr/>
          <p:nvPr/>
        </p:nvGrpSpPr>
        <p:grpSpPr>
          <a:xfrm>
            <a:off x="1063301" y="3604935"/>
            <a:ext cx="324717" cy="324736"/>
            <a:chOff x="570875" y="4322250"/>
            <a:chExt cx="443300" cy="443325"/>
          </a:xfrm>
        </p:grpSpPr>
        <p:sp>
          <p:nvSpPr>
            <p:cNvPr id="430" name="Google Shape;430;p23"/>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3"/>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3"/>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4" name="Google Shape;434;p23"/>
          <p:cNvSpPr/>
          <p:nvPr/>
        </p:nvSpPr>
        <p:spPr>
          <a:xfrm>
            <a:off x="1543726" y="3668331"/>
            <a:ext cx="351563" cy="198599"/>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5" name="Google Shape;435;p23"/>
          <p:cNvGrpSpPr/>
          <p:nvPr/>
        </p:nvGrpSpPr>
        <p:grpSpPr>
          <a:xfrm>
            <a:off x="2095101" y="3580799"/>
            <a:ext cx="236158" cy="373007"/>
            <a:chOff x="1979475" y="4289300"/>
            <a:chExt cx="322400" cy="509225"/>
          </a:xfrm>
        </p:grpSpPr>
        <p:sp>
          <p:nvSpPr>
            <p:cNvPr id="436" name="Google Shape;436;p23"/>
            <p:cNvSpPr/>
            <p:nvPr/>
          </p:nvSpPr>
          <p:spPr>
            <a:xfrm>
              <a:off x="2187075" y="4509100"/>
              <a:ext cx="114800" cy="114800"/>
            </a:xfrm>
            <a:custGeom>
              <a:rect b="b" l="l" r="r" t="t"/>
              <a:pathLst>
                <a:path extrusionOk="0" h="4592" w="4592">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1979475" y="4542675"/>
              <a:ext cx="156925" cy="156950"/>
            </a:xfrm>
            <a:custGeom>
              <a:rect b="b" l="l" r="r" t="t"/>
              <a:pathLst>
                <a:path extrusionOk="0" h="6278" w="6277">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3"/>
            <p:cNvSpPr/>
            <p:nvPr/>
          </p:nvSpPr>
          <p:spPr>
            <a:xfrm>
              <a:off x="2041125" y="4289300"/>
              <a:ext cx="240000" cy="509225"/>
            </a:xfrm>
            <a:custGeom>
              <a:rect b="b" l="l" r="r" t="t"/>
              <a:pathLst>
                <a:path extrusionOk="0" h="20369" w="960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23"/>
          <p:cNvGrpSpPr/>
          <p:nvPr/>
        </p:nvGrpSpPr>
        <p:grpSpPr>
          <a:xfrm>
            <a:off x="2567838" y="3585707"/>
            <a:ext cx="278643" cy="363192"/>
            <a:chOff x="2624850" y="4296000"/>
            <a:chExt cx="380400" cy="495825"/>
          </a:xfrm>
        </p:grpSpPr>
        <p:sp>
          <p:nvSpPr>
            <p:cNvPr id="440" name="Google Shape;440;p23"/>
            <p:cNvSpPr/>
            <p:nvPr/>
          </p:nvSpPr>
          <p:spPr>
            <a:xfrm>
              <a:off x="2845875" y="4296000"/>
              <a:ext cx="126425" cy="125800"/>
            </a:xfrm>
            <a:custGeom>
              <a:rect b="b" l="l" r="r" t="t"/>
              <a:pathLst>
                <a:path extrusionOk="0" h="5032" w="5057">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3"/>
            <p:cNvSpPr/>
            <p:nvPr/>
          </p:nvSpPr>
          <p:spPr>
            <a:xfrm>
              <a:off x="2635850" y="4316150"/>
              <a:ext cx="369400" cy="475675"/>
            </a:xfrm>
            <a:custGeom>
              <a:rect b="b" l="l" r="r" t="t"/>
              <a:pathLst>
                <a:path extrusionOk="0" h="19027" w="14776">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3"/>
            <p:cNvSpPr/>
            <p:nvPr/>
          </p:nvSpPr>
          <p:spPr>
            <a:xfrm>
              <a:off x="2624850" y="4357675"/>
              <a:ext cx="171600" cy="171600"/>
            </a:xfrm>
            <a:custGeom>
              <a:rect b="b" l="l" r="r" t="t"/>
              <a:pathLst>
                <a:path extrusionOk="0" h="6864" w="6864">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 name="Google Shape;443;p23"/>
          <p:cNvSpPr/>
          <p:nvPr/>
        </p:nvSpPr>
        <p:spPr>
          <a:xfrm>
            <a:off x="3545809" y="3618681"/>
            <a:ext cx="297871" cy="297889"/>
          </a:xfrm>
          <a:custGeom>
            <a:rect b="b" l="l" r="r" t="t"/>
            <a:pathLst>
              <a:path extrusionOk="0" h="16267" w="16266">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3"/>
          <p:cNvSpPr/>
          <p:nvPr/>
        </p:nvSpPr>
        <p:spPr>
          <a:xfrm>
            <a:off x="3052000" y="3637472"/>
            <a:ext cx="297871" cy="260312"/>
          </a:xfrm>
          <a:custGeom>
            <a:rect b="b" l="l" r="r" t="t"/>
            <a:pathLst>
              <a:path extrusionOk="0" h="14215" w="16266">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3"/>
          <p:cNvSpPr/>
          <p:nvPr/>
        </p:nvSpPr>
        <p:spPr>
          <a:xfrm>
            <a:off x="4038262" y="3617344"/>
            <a:ext cx="300581" cy="300563"/>
          </a:xfrm>
          <a:custGeom>
            <a:rect b="b" l="l" r="r" t="t"/>
            <a:pathLst>
              <a:path extrusionOk="0" h="16413" w="16414">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6" name="Google Shape;446;p23"/>
          <p:cNvGrpSpPr/>
          <p:nvPr/>
        </p:nvGrpSpPr>
        <p:grpSpPr>
          <a:xfrm>
            <a:off x="4509787" y="3621490"/>
            <a:ext cx="344385" cy="291627"/>
            <a:chOff x="5275975" y="4344850"/>
            <a:chExt cx="470150" cy="398125"/>
          </a:xfrm>
        </p:grpSpPr>
        <p:sp>
          <p:nvSpPr>
            <p:cNvPr id="447" name="Google Shape;447;p23"/>
            <p:cNvSpPr/>
            <p:nvPr/>
          </p:nvSpPr>
          <p:spPr>
            <a:xfrm>
              <a:off x="5661250" y="4690450"/>
              <a:ext cx="65950" cy="52525"/>
            </a:xfrm>
            <a:custGeom>
              <a:rect b="b" l="l" r="r" t="t"/>
              <a:pathLst>
                <a:path extrusionOk="0" h="2101" w="2638">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3"/>
            <p:cNvSpPr/>
            <p:nvPr/>
          </p:nvSpPr>
          <p:spPr>
            <a:xfrm>
              <a:off x="5294900" y="4690450"/>
              <a:ext cx="65950" cy="52525"/>
            </a:xfrm>
            <a:custGeom>
              <a:rect b="b" l="l" r="r" t="t"/>
              <a:pathLst>
                <a:path extrusionOk="0" h="2101" w="2638">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5275975" y="4344850"/>
              <a:ext cx="470150" cy="334025"/>
            </a:xfrm>
            <a:custGeom>
              <a:rect b="b" l="l" r="r" t="t"/>
              <a:pathLst>
                <a:path extrusionOk="0" h="13361" w="18806">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0" name="Google Shape;450;p23"/>
          <p:cNvSpPr/>
          <p:nvPr/>
        </p:nvSpPr>
        <p:spPr>
          <a:xfrm>
            <a:off x="5021410" y="3612876"/>
            <a:ext cx="309518" cy="309500"/>
          </a:xfrm>
          <a:custGeom>
            <a:rect b="b" l="l" r="r" t="t"/>
            <a:pathLst>
              <a:path extrusionOk="0" h="16901" w="16902">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1" name="Google Shape;451;p23"/>
          <p:cNvGrpSpPr/>
          <p:nvPr/>
        </p:nvGrpSpPr>
        <p:grpSpPr>
          <a:xfrm>
            <a:off x="5510712" y="3597793"/>
            <a:ext cx="317575" cy="339019"/>
            <a:chOff x="6642425" y="4312500"/>
            <a:chExt cx="433550" cy="462825"/>
          </a:xfrm>
        </p:grpSpPr>
        <p:sp>
          <p:nvSpPr>
            <p:cNvPr id="452" name="Google Shape;452;p23"/>
            <p:cNvSpPr/>
            <p:nvPr/>
          </p:nvSpPr>
          <p:spPr>
            <a:xfrm>
              <a:off x="6642425" y="4687375"/>
              <a:ext cx="433550" cy="39125"/>
            </a:xfrm>
            <a:custGeom>
              <a:rect b="b" l="l" r="r" t="t"/>
              <a:pathLst>
                <a:path extrusionOk="0" h="1565" w="17342">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3"/>
            <p:cNvSpPr/>
            <p:nvPr/>
          </p:nvSpPr>
          <p:spPr>
            <a:xfrm>
              <a:off x="6642425" y="4736225"/>
              <a:ext cx="433550" cy="39100"/>
            </a:xfrm>
            <a:custGeom>
              <a:rect b="b" l="l" r="r" t="t"/>
              <a:pathLst>
                <a:path extrusionOk="0" h="1564" w="17342">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3"/>
            <p:cNvSpPr/>
            <p:nvPr/>
          </p:nvSpPr>
          <p:spPr>
            <a:xfrm>
              <a:off x="6684575" y="4312500"/>
              <a:ext cx="349875" cy="377350"/>
            </a:xfrm>
            <a:custGeom>
              <a:rect b="b" l="l" r="r" t="t"/>
              <a:pathLst>
                <a:path extrusionOk="0" h="15094" w="13995">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5" name="Google Shape;455;p23"/>
          <p:cNvSpPr/>
          <p:nvPr/>
        </p:nvSpPr>
        <p:spPr>
          <a:xfrm>
            <a:off x="1021750" y="4141116"/>
            <a:ext cx="407893" cy="240645"/>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6" name="Google Shape;456;p23"/>
          <p:cNvGrpSpPr/>
          <p:nvPr/>
        </p:nvGrpSpPr>
        <p:grpSpPr>
          <a:xfrm>
            <a:off x="1556603" y="4100948"/>
            <a:ext cx="325615" cy="320249"/>
            <a:chOff x="1244325" y="4999400"/>
            <a:chExt cx="444525" cy="437200"/>
          </a:xfrm>
        </p:grpSpPr>
        <p:sp>
          <p:nvSpPr>
            <p:cNvPr id="457" name="Google Shape;457;p23"/>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3"/>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3"/>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3"/>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3"/>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2" name="Google Shape;462;p23"/>
          <p:cNvGrpSpPr/>
          <p:nvPr/>
        </p:nvGrpSpPr>
        <p:grpSpPr>
          <a:xfrm>
            <a:off x="2079444" y="4090656"/>
            <a:ext cx="267472" cy="340814"/>
            <a:chOff x="1958100" y="4985350"/>
            <a:chExt cx="365150" cy="465275"/>
          </a:xfrm>
        </p:grpSpPr>
        <p:sp>
          <p:nvSpPr>
            <p:cNvPr id="463" name="Google Shape;463;p23"/>
            <p:cNvSpPr/>
            <p:nvPr/>
          </p:nvSpPr>
          <p:spPr>
            <a:xfrm>
              <a:off x="1958100" y="4985350"/>
              <a:ext cx="365150" cy="465275"/>
            </a:xfrm>
            <a:custGeom>
              <a:rect b="b" l="l" r="r" t="t"/>
              <a:pathLst>
                <a:path extrusionOk="0" h="18611" w="14606">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3"/>
            <p:cNvSpPr/>
            <p:nvPr/>
          </p:nvSpPr>
          <p:spPr>
            <a:xfrm>
              <a:off x="1977625" y="5237525"/>
              <a:ext cx="113600" cy="213100"/>
            </a:xfrm>
            <a:custGeom>
              <a:rect b="b" l="l" r="r" t="t"/>
              <a:pathLst>
                <a:path extrusionOk="0" h="8524" w="4544">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3"/>
            <p:cNvSpPr/>
            <p:nvPr/>
          </p:nvSpPr>
          <p:spPr>
            <a:xfrm>
              <a:off x="2190125" y="5237525"/>
              <a:ext cx="113575" cy="213100"/>
            </a:xfrm>
            <a:custGeom>
              <a:rect b="b" l="l" r="r" t="t"/>
              <a:pathLst>
                <a:path extrusionOk="0" h="8524" w="4543">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23"/>
          <p:cNvGrpSpPr/>
          <p:nvPr/>
        </p:nvGrpSpPr>
        <p:grpSpPr>
          <a:xfrm>
            <a:off x="2553518" y="4103621"/>
            <a:ext cx="306844" cy="315323"/>
            <a:chOff x="2605300" y="5003050"/>
            <a:chExt cx="418900" cy="430475"/>
          </a:xfrm>
        </p:grpSpPr>
        <p:sp>
          <p:nvSpPr>
            <p:cNvPr id="467" name="Google Shape;467;p23"/>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3"/>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3"/>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23"/>
          <p:cNvGrpSpPr/>
          <p:nvPr/>
        </p:nvGrpSpPr>
        <p:grpSpPr>
          <a:xfrm>
            <a:off x="3017318" y="4110342"/>
            <a:ext cx="366763" cy="301460"/>
            <a:chOff x="3238475" y="5012225"/>
            <a:chExt cx="500700" cy="411550"/>
          </a:xfrm>
        </p:grpSpPr>
        <p:sp>
          <p:nvSpPr>
            <p:cNvPr id="471" name="Google Shape;471;p23"/>
            <p:cNvSpPr/>
            <p:nvPr/>
          </p:nvSpPr>
          <p:spPr>
            <a:xfrm>
              <a:off x="3238475" y="5315050"/>
              <a:ext cx="500700" cy="108725"/>
            </a:xfrm>
            <a:custGeom>
              <a:rect b="b" l="l" r="r" t="t"/>
              <a:pathLst>
                <a:path extrusionOk="0" h="4349" w="20028">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3"/>
            <p:cNvSpPr/>
            <p:nvPr/>
          </p:nvSpPr>
          <p:spPr>
            <a:xfrm>
              <a:off x="3282450" y="5160575"/>
              <a:ext cx="412750" cy="140475"/>
            </a:xfrm>
            <a:custGeom>
              <a:rect b="b" l="l" r="r" t="t"/>
              <a:pathLst>
                <a:path extrusionOk="0" h="5619" w="1651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3"/>
            <p:cNvSpPr/>
            <p:nvPr/>
          </p:nvSpPr>
          <p:spPr>
            <a:xfrm>
              <a:off x="3473550" y="5012225"/>
              <a:ext cx="30550" cy="129450"/>
            </a:xfrm>
            <a:custGeom>
              <a:rect b="b" l="l" r="r" t="t"/>
              <a:pathLst>
                <a:path extrusionOk="0" h="5178" w="1222">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3"/>
            <p:cNvSpPr/>
            <p:nvPr/>
          </p:nvSpPr>
          <p:spPr>
            <a:xfrm>
              <a:off x="3429575" y="5012225"/>
              <a:ext cx="31175" cy="129450"/>
            </a:xfrm>
            <a:custGeom>
              <a:rect b="b" l="l" r="r" t="t"/>
              <a:pathLst>
                <a:path extrusionOk="0" h="5178" w="1247">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3"/>
            <p:cNvSpPr/>
            <p:nvPr/>
          </p:nvSpPr>
          <p:spPr>
            <a:xfrm>
              <a:off x="3516900" y="5012225"/>
              <a:ext cx="31175" cy="129450"/>
            </a:xfrm>
            <a:custGeom>
              <a:rect b="b" l="l" r="r" t="t"/>
              <a:pathLst>
                <a:path extrusionOk="0" h="5178" w="1247">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6" name="Google Shape;476;p23"/>
          <p:cNvGrpSpPr/>
          <p:nvPr/>
        </p:nvGrpSpPr>
        <p:grpSpPr>
          <a:xfrm>
            <a:off x="3986947" y="4078130"/>
            <a:ext cx="402545" cy="365865"/>
            <a:chOff x="4562200" y="4968250"/>
            <a:chExt cx="549550" cy="499475"/>
          </a:xfrm>
        </p:grpSpPr>
        <p:sp>
          <p:nvSpPr>
            <p:cNvPr id="477" name="Google Shape;477;p23"/>
            <p:cNvSpPr/>
            <p:nvPr/>
          </p:nvSpPr>
          <p:spPr>
            <a:xfrm>
              <a:off x="4842450" y="5242400"/>
              <a:ext cx="213125" cy="225325"/>
            </a:xfrm>
            <a:custGeom>
              <a:rect b="b" l="l" r="r" t="t"/>
              <a:pathLst>
                <a:path extrusionOk="0" h="9013" w="8525">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3"/>
            <p:cNvSpPr/>
            <p:nvPr/>
          </p:nvSpPr>
          <p:spPr>
            <a:xfrm>
              <a:off x="4617775" y="5241800"/>
              <a:ext cx="212500" cy="225925"/>
            </a:xfrm>
            <a:custGeom>
              <a:rect b="b" l="l" r="r" t="t"/>
              <a:pathLst>
                <a:path extrusionOk="0" h="9037" w="850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3"/>
            <p:cNvSpPr/>
            <p:nvPr/>
          </p:nvSpPr>
          <p:spPr>
            <a:xfrm>
              <a:off x="4631200" y="4968250"/>
              <a:ext cx="411550" cy="236325"/>
            </a:xfrm>
            <a:custGeom>
              <a:rect b="b" l="l" r="r" t="t"/>
              <a:pathLst>
                <a:path extrusionOk="0" h="9453" w="16462">
                  <a:moveTo>
                    <a:pt x="8182" y="1"/>
                  </a:moveTo>
                  <a:lnTo>
                    <a:pt x="0" y="4763"/>
                  </a:lnTo>
                  <a:lnTo>
                    <a:pt x="8231" y="9452"/>
                  </a:lnTo>
                  <a:lnTo>
                    <a:pt x="16462" y="4763"/>
                  </a:lnTo>
                  <a:lnTo>
                    <a:pt x="81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3"/>
            <p:cNvSpPr/>
            <p:nvPr/>
          </p:nvSpPr>
          <p:spPr>
            <a:xfrm>
              <a:off x="4562200" y="5094025"/>
              <a:ext cx="274800" cy="226550"/>
            </a:xfrm>
            <a:custGeom>
              <a:rect b="b" l="l" r="r" t="t"/>
              <a:pathLst>
                <a:path extrusionOk="0" h="9062" w="10992">
                  <a:moveTo>
                    <a:pt x="2248" y="1"/>
                  </a:moveTo>
                  <a:lnTo>
                    <a:pt x="1" y="4079"/>
                  </a:lnTo>
                  <a:lnTo>
                    <a:pt x="8744" y="9062"/>
                  </a:lnTo>
                  <a:lnTo>
                    <a:pt x="10991" y="4983"/>
                  </a:lnTo>
                  <a:lnTo>
                    <a:pt x="2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3"/>
            <p:cNvSpPr/>
            <p:nvPr/>
          </p:nvSpPr>
          <p:spPr>
            <a:xfrm>
              <a:off x="4836975" y="5094025"/>
              <a:ext cx="274775" cy="226550"/>
            </a:xfrm>
            <a:custGeom>
              <a:rect b="b" l="l" r="r" t="t"/>
              <a:pathLst>
                <a:path extrusionOk="0" h="9062" w="10991">
                  <a:moveTo>
                    <a:pt x="8743" y="1"/>
                  </a:moveTo>
                  <a:lnTo>
                    <a:pt x="0" y="4983"/>
                  </a:lnTo>
                  <a:lnTo>
                    <a:pt x="2247" y="9062"/>
                  </a:lnTo>
                  <a:lnTo>
                    <a:pt x="10990" y="4079"/>
                  </a:lnTo>
                  <a:lnTo>
                    <a:pt x="87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2" name="Google Shape;482;p23"/>
          <p:cNvGrpSpPr/>
          <p:nvPr/>
        </p:nvGrpSpPr>
        <p:grpSpPr>
          <a:xfrm>
            <a:off x="3554918" y="4098714"/>
            <a:ext cx="279083" cy="324259"/>
            <a:chOff x="3972400" y="4996350"/>
            <a:chExt cx="381000" cy="442675"/>
          </a:xfrm>
        </p:grpSpPr>
        <p:sp>
          <p:nvSpPr>
            <p:cNvPr id="483" name="Google Shape;483;p23"/>
            <p:cNvSpPr/>
            <p:nvPr/>
          </p:nvSpPr>
          <p:spPr>
            <a:xfrm>
              <a:off x="4157400" y="4996350"/>
              <a:ext cx="86725" cy="103200"/>
            </a:xfrm>
            <a:custGeom>
              <a:rect b="b" l="l" r="r" t="t"/>
              <a:pathLst>
                <a:path extrusionOk="0" h="4128" w="3469">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3"/>
            <p:cNvSpPr/>
            <p:nvPr/>
          </p:nvSpPr>
          <p:spPr>
            <a:xfrm>
              <a:off x="3972400" y="5048250"/>
              <a:ext cx="381000" cy="390775"/>
            </a:xfrm>
            <a:custGeom>
              <a:rect b="b" l="l" r="r" t="t"/>
              <a:pathLst>
                <a:path extrusionOk="0" h="15631" w="1524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5" name="Google Shape;485;p23"/>
          <p:cNvGrpSpPr/>
          <p:nvPr/>
        </p:nvGrpSpPr>
        <p:grpSpPr>
          <a:xfrm>
            <a:off x="4484296" y="4071428"/>
            <a:ext cx="395385" cy="379270"/>
            <a:chOff x="5241175" y="4959100"/>
            <a:chExt cx="539775" cy="517775"/>
          </a:xfrm>
        </p:grpSpPr>
        <p:sp>
          <p:nvSpPr>
            <p:cNvPr id="486" name="Google Shape;486;p23"/>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3"/>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3"/>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3"/>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3"/>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3"/>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2" name="Google Shape;492;p23"/>
          <p:cNvSpPr/>
          <p:nvPr/>
        </p:nvSpPr>
        <p:spPr>
          <a:xfrm>
            <a:off x="5002180" y="4165273"/>
            <a:ext cx="347974" cy="192336"/>
          </a:xfrm>
          <a:custGeom>
            <a:rect b="b" l="l" r="r" t="t"/>
            <a:pathLst>
              <a:path extrusionOk="0" h="10503" w="19002">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3" name="Google Shape;493;p23"/>
          <p:cNvGrpSpPr/>
          <p:nvPr/>
        </p:nvGrpSpPr>
        <p:grpSpPr>
          <a:xfrm>
            <a:off x="5542026" y="4127776"/>
            <a:ext cx="253610" cy="291627"/>
            <a:chOff x="6685175" y="5036025"/>
            <a:chExt cx="346225" cy="398125"/>
          </a:xfrm>
        </p:grpSpPr>
        <p:sp>
          <p:nvSpPr>
            <p:cNvPr id="494" name="Google Shape;494;p23"/>
            <p:cNvSpPr/>
            <p:nvPr/>
          </p:nvSpPr>
          <p:spPr>
            <a:xfrm>
              <a:off x="6743800" y="5036025"/>
              <a:ext cx="105650" cy="147775"/>
            </a:xfrm>
            <a:custGeom>
              <a:rect b="b" l="l" r="r" t="t"/>
              <a:pathLst>
                <a:path extrusionOk="0" h="5911" w="4226">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3"/>
            <p:cNvSpPr/>
            <p:nvPr/>
          </p:nvSpPr>
          <p:spPr>
            <a:xfrm>
              <a:off x="6685175" y="5152025"/>
              <a:ext cx="84275" cy="117275"/>
            </a:xfrm>
            <a:custGeom>
              <a:rect b="b" l="l" r="r" t="t"/>
              <a:pathLst>
                <a:path extrusionOk="0" h="4691" w="3371">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3"/>
            <p:cNvSpPr/>
            <p:nvPr/>
          </p:nvSpPr>
          <p:spPr>
            <a:xfrm>
              <a:off x="6871400" y="5038475"/>
              <a:ext cx="105650" cy="145325"/>
            </a:xfrm>
            <a:custGeom>
              <a:rect b="b" l="l" r="r" t="t"/>
              <a:pathLst>
                <a:path extrusionOk="0" h="5813" w="4226">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3"/>
            <p:cNvSpPr/>
            <p:nvPr/>
          </p:nvSpPr>
          <p:spPr>
            <a:xfrm>
              <a:off x="6944050" y="5155700"/>
              <a:ext cx="87350" cy="116025"/>
            </a:xfrm>
            <a:custGeom>
              <a:rect b="b" l="l" r="r" t="t"/>
              <a:pathLst>
                <a:path extrusionOk="0" h="4641" w="3494">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3"/>
            <p:cNvSpPr/>
            <p:nvPr/>
          </p:nvSpPr>
          <p:spPr>
            <a:xfrm>
              <a:off x="6727300" y="5185625"/>
              <a:ext cx="263800" cy="248525"/>
            </a:xfrm>
            <a:custGeom>
              <a:rect b="b" l="l" r="r" t="t"/>
              <a:pathLst>
                <a:path extrusionOk="0" h="9941" w="10552">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23"/>
          <p:cNvGrpSpPr/>
          <p:nvPr/>
        </p:nvGrpSpPr>
        <p:grpSpPr>
          <a:xfrm>
            <a:off x="6283250" y="2102099"/>
            <a:ext cx="347444" cy="338419"/>
            <a:chOff x="5926225" y="921350"/>
            <a:chExt cx="517800" cy="504350"/>
          </a:xfrm>
        </p:grpSpPr>
        <p:sp>
          <p:nvSpPr>
            <p:cNvPr id="500" name="Google Shape;500;p23"/>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1C232"/>
                </a:solidFill>
              </a:endParaRPr>
            </a:p>
          </p:txBody>
        </p:sp>
        <p:sp>
          <p:nvSpPr>
            <p:cNvPr id="501" name="Google Shape;501;p23"/>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1C232"/>
                </a:solidFill>
              </a:endParaRPr>
            </a:p>
          </p:txBody>
        </p:sp>
      </p:grpSp>
      <p:sp>
        <p:nvSpPr>
          <p:cNvPr id="502" name="Google Shape;502;p23"/>
          <p:cNvSpPr/>
          <p:nvPr/>
        </p:nvSpPr>
        <p:spPr>
          <a:xfrm>
            <a:off x="6439189" y="2291754"/>
            <a:ext cx="322046" cy="181925"/>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3" name="Google Shape;503;p23"/>
          <p:cNvGrpSpPr/>
          <p:nvPr/>
        </p:nvGrpSpPr>
        <p:grpSpPr>
          <a:xfrm>
            <a:off x="6994110" y="2085536"/>
            <a:ext cx="347444" cy="338419"/>
            <a:chOff x="5926225" y="921350"/>
            <a:chExt cx="517800" cy="504350"/>
          </a:xfrm>
        </p:grpSpPr>
        <p:sp>
          <p:nvSpPr>
            <p:cNvPr id="504" name="Google Shape;504;p23"/>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cap="flat" cmpd="sng" w="9525">
              <a:solidFill>
                <a:srgbClr val="F1C232"/>
              </a:solidFill>
              <a:prstDash val="solid"/>
              <a:bevel/>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3"/>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cap="flat" cmpd="sng" w="9525">
              <a:solidFill>
                <a:srgbClr val="F1C232"/>
              </a:solidFill>
              <a:prstDash val="solid"/>
              <a:bevel/>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6" name="Google Shape;506;p23"/>
          <p:cNvSpPr/>
          <p:nvPr/>
        </p:nvSpPr>
        <p:spPr>
          <a:xfrm>
            <a:off x="7150049" y="2275191"/>
            <a:ext cx="322046" cy="181925"/>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cap="flat" cmpd="sng" w="3810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7" name="Google Shape;507;p23"/>
          <p:cNvGrpSpPr/>
          <p:nvPr/>
        </p:nvGrpSpPr>
        <p:grpSpPr>
          <a:xfrm>
            <a:off x="6283881" y="2687257"/>
            <a:ext cx="864260" cy="841811"/>
            <a:chOff x="5926225" y="921350"/>
            <a:chExt cx="517800" cy="504350"/>
          </a:xfrm>
        </p:grpSpPr>
        <p:sp>
          <p:nvSpPr>
            <p:cNvPr id="508" name="Google Shape;508;p23"/>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D966"/>
            </a:solidFill>
            <a:ln cap="flat" cmpd="sng" w="28575">
              <a:solidFill>
                <a:srgbClr val="E69138"/>
              </a:solidFill>
              <a:prstDash val="solid"/>
              <a:bevel/>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3"/>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D966"/>
            </a:solidFill>
            <a:ln cap="flat" cmpd="sng" w="28575">
              <a:solidFill>
                <a:srgbClr val="E69138"/>
              </a:solidFill>
              <a:prstDash val="solid"/>
              <a:bevel/>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0" name="Google Shape;510;p23"/>
          <p:cNvSpPr/>
          <p:nvPr/>
        </p:nvSpPr>
        <p:spPr>
          <a:xfrm>
            <a:off x="6671053" y="3158843"/>
            <a:ext cx="801085" cy="452535"/>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cap="flat" cmpd="sng" w="9525">
            <a:solidFill>
              <a:srgbClr val="6D9EEB"/>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3"/>
          <p:cNvSpPr txBox="1"/>
          <p:nvPr>
            <p:ph idx="12" type="sldNum"/>
          </p:nvPr>
        </p:nvSpPr>
        <p:spPr>
          <a:xfrm>
            <a:off x="8543950" y="4612325"/>
            <a:ext cx="485400" cy="5310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512" name="Google Shape;512;p23"/>
          <p:cNvSpPr txBox="1"/>
          <p:nvPr>
            <p:ph idx="4294967295" type="body"/>
          </p:nvPr>
        </p:nvSpPr>
        <p:spPr>
          <a:xfrm>
            <a:off x="6248575" y="3766375"/>
            <a:ext cx="2720700" cy="563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900"/>
              <a:t>Find</a:t>
            </a:r>
            <a:r>
              <a:rPr b="1" lang="en" sz="900"/>
              <a:t> more icons at </a:t>
            </a:r>
            <a:r>
              <a:rPr lang="en" sz="900" u="sng">
                <a:solidFill>
                  <a:schemeClr val="hlink"/>
                </a:solidFill>
                <a:hlinkClick r:id="rId3"/>
              </a:rPr>
              <a:t>slidescarnival.com/extra-free-resources-icons-and-maps</a:t>
            </a:r>
            <a:endParaRPr sz="900"/>
          </a:p>
          <a:p>
            <a:pPr indent="0" lvl="0" marL="0" rtl="0" algn="l">
              <a:spcBef>
                <a:spcPts val="600"/>
              </a:spcBef>
              <a:spcAft>
                <a:spcPts val="0"/>
              </a:spcAft>
              <a:buNone/>
            </a:pPr>
            <a:r>
              <a:t/>
            </a:r>
            <a:endParaRPr b="1" sz="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grpSp>
        <p:nvGrpSpPr>
          <p:cNvPr id="517" name="Google Shape;517;p24"/>
          <p:cNvGrpSpPr/>
          <p:nvPr/>
        </p:nvGrpSpPr>
        <p:grpSpPr>
          <a:xfrm>
            <a:off x="3058888" y="1550127"/>
            <a:ext cx="445718" cy="445753"/>
            <a:chOff x="3706812" y="1035050"/>
            <a:chExt cx="4792662" cy="4787899"/>
          </a:xfrm>
        </p:grpSpPr>
        <p:sp>
          <p:nvSpPr>
            <p:cNvPr id="518" name="Google Shape;518;p24"/>
            <p:cNvSpPr/>
            <p:nvPr/>
          </p:nvSpPr>
          <p:spPr>
            <a:xfrm>
              <a:off x="5913437" y="4054475"/>
              <a:ext cx="2273299" cy="1746250"/>
            </a:xfrm>
            <a:custGeom>
              <a:rect b="b" l="l" r="r" t="t"/>
              <a:pathLst>
                <a:path extrusionOk="0" h="397" w="517">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19" name="Google Shape;519;p24"/>
            <p:cNvSpPr/>
            <p:nvPr/>
          </p:nvSpPr>
          <p:spPr>
            <a:xfrm>
              <a:off x="4137025" y="4141787"/>
              <a:ext cx="2019301" cy="1681162"/>
            </a:xfrm>
            <a:custGeom>
              <a:rect b="b" l="l" r="r" t="t"/>
              <a:pathLst>
                <a:path extrusionOk="0" h="382" w="459">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20" name="Google Shape;520;p24"/>
            <p:cNvSpPr/>
            <p:nvPr/>
          </p:nvSpPr>
          <p:spPr>
            <a:xfrm>
              <a:off x="4014787" y="1057275"/>
              <a:ext cx="2276475" cy="1747837"/>
            </a:xfrm>
            <a:custGeom>
              <a:rect b="b" l="l" r="r" t="t"/>
              <a:pathLst>
                <a:path extrusionOk="0" h="397" w="518">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21" name="Google Shape;521;p24"/>
            <p:cNvSpPr/>
            <p:nvPr/>
          </p:nvSpPr>
          <p:spPr>
            <a:xfrm>
              <a:off x="3706812" y="2355850"/>
              <a:ext cx="1323975" cy="2309812"/>
            </a:xfrm>
            <a:custGeom>
              <a:rect b="b" l="l" r="r" t="t"/>
              <a:pathLst>
                <a:path extrusionOk="0" h="525" w="301">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22" name="Google Shape;522;p24"/>
            <p:cNvSpPr/>
            <p:nvPr/>
          </p:nvSpPr>
          <p:spPr>
            <a:xfrm>
              <a:off x="7170737" y="2192337"/>
              <a:ext cx="1328737" cy="2314575"/>
            </a:xfrm>
            <a:custGeom>
              <a:rect b="b" l="l" r="r" t="t"/>
              <a:pathLst>
                <a:path extrusionOk="0" h="526" w="302">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23" name="Google Shape;523;p24"/>
            <p:cNvSpPr/>
            <p:nvPr/>
          </p:nvSpPr>
          <p:spPr>
            <a:xfrm>
              <a:off x="6045200" y="1035050"/>
              <a:ext cx="2019301" cy="1685925"/>
            </a:xfrm>
            <a:custGeom>
              <a:rect b="b" l="l" r="r" t="t"/>
              <a:pathLst>
                <a:path extrusionOk="0" h="383" w="459">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524" name="Google Shape;524;p24"/>
          <p:cNvGrpSpPr/>
          <p:nvPr/>
        </p:nvGrpSpPr>
        <p:grpSpPr>
          <a:xfrm>
            <a:off x="1779393" y="1550157"/>
            <a:ext cx="443331" cy="445437"/>
            <a:chOff x="1400175" y="1220787"/>
            <a:chExt cx="4473575" cy="4476750"/>
          </a:xfrm>
        </p:grpSpPr>
        <p:sp>
          <p:nvSpPr>
            <p:cNvPr id="525" name="Google Shape;525;p24"/>
            <p:cNvSpPr/>
            <p:nvPr/>
          </p:nvSpPr>
          <p:spPr>
            <a:xfrm>
              <a:off x="1400175" y="3135312"/>
              <a:ext cx="2132011" cy="2562226"/>
            </a:xfrm>
            <a:custGeom>
              <a:rect b="b" l="l" r="r" t="t"/>
              <a:pathLst>
                <a:path extrusionOk="0" h="574" w="478">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26" name="Google Shape;526;p24"/>
            <p:cNvSpPr/>
            <p:nvPr/>
          </p:nvSpPr>
          <p:spPr>
            <a:xfrm>
              <a:off x="3314700" y="3563937"/>
              <a:ext cx="2559050" cy="2133600"/>
            </a:xfrm>
            <a:custGeom>
              <a:rect b="b" l="l" r="r" t="t"/>
              <a:pathLst>
                <a:path extrusionOk="0" h="478" w="574">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27" name="Google Shape;527;p24"/>
            <p:cNvSpPr/>
            <p:nvPr/>
          </p:nvSpPr>
          <p:spPr>
            <a:xfrm>
              <a:off x="3741737" y="1223962"/>
              <a:ext cx="2132011" cy="2559050"/>
            </a:xfrm>
            <a:custGeom>
              <a:rect b="b" l="l" r="r" t="t"/>
              <a:pathLst>
                <a:path extrusionOk="0" h="573" w="478">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28" name="Google Shape;528;p24"/>
            <p:cNvSpPr/>
            <p:nvPr/>
          </p:nvSpPr>
          <p:spPr>
            <a:xfrm>
              <a:off x="1400175" y="1220787"/>
              <a:ext cx="2560637" cy="2133600"/>
            </a:xfrm>
            <a:custGeom>
              <a:rect b="b" l="l" r="r" t="t"/>
              <a:pathLst>
                <a:path extrusionOk="0" h="478" w="574">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529" name="Google Shape;529;p24"/>
          <p:cNvGrpSpPr/>
          <p:nvPr/>
        </p:nvGrpSpPr>
        <p:grpSpPr>
          <a:xfrm>
            <a:off x="1138046" y="1550171"/>
            <a:ext cx="446045" cy="445465"/>
            <a:chOff x="1649412" y="927100"/>
            <a:chExt cx="5011737" cy="5016500"/>
          </a:xfrm>
        </p:grpSpPr>
        <p:sp>
          <p:nvSpPr>
            <p:cNvPr id="530" name="Google Shape;530;p24"/>
            <p:cNvSpPr/>
            <p:nvPr/>
          </p:nvSpPr>
          <p:spPr>
            <a:xfrm>
              <a:off x="2008187" y="4025900"/>
              <a:ext cx="4252913" cy="1917700"/>
            </a:xfrm>
            <a:custGeom>
              <a:rect b="b" l="l" r="r" t="t"/>
              <a:pathLst>
                <a:path extrusionOk="0" h="450" w="999">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31" name="Google Shape;531;p24"/>
            <p:cNvSpPr/>
            <p:nvPr/>
          </p:nvSpPr>
          <p:spPr>
            <a:xfrm>
              <a:off x="4271962" y="931862"/>
              <a:ext cx="2389187" cy="3724276"/>
            </a:xfrm>
            <a:custGeom>
              <a:rect b="b" l="l" r="r" t="t"/>
              <a:pathLst>
                <a:path extrusionOk="0" h="874" w="561">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32" name="Google Shape;532;p24"/>
            <p:cNvSpPr/>
            <p:nvPr/>
          </p:nvSpPr>
          <p:spPr>
            <a:xfrm>
              <a:off x="1649412" y="927100"/>
              <a:ext cx="2870200" cy="3652836"/>
            </a:xfrm>
            <a:custGeom>
              <a:rect b="b" l="l" r="r" t="t"/>
              <a:pathLst>
                <a:path extrusionOk="0" h="857" w="674">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533" name="Google Shape;533;p24"/>
          <p:cNvGrpSpPr/>
          <p:nvPr/>
        </p:nvGrpSpPr>
        <p:grpSpPr>
          <a:xfrm>
            <a:off x="2418397" y="1550424"/>
            <a:ext cx="444870" cy="445286"/>
            <a:chOff x="1301750" y="920750"/>
            <a:chExt cx="5095875" cy="5100637"/>
          </a:xfrm>
        </p:grpSpPr>
        <p:sp>
          <p:nvSpPr>
            <p:cNvPr id="534" name="Google Shape;534;p24"/>
            <p:cNvSpPr/>
            <p:nvPr/>
          </p:nvSpPr>
          <p:spPr>
            <a:xfrm>
              <a:off x="1301750" y="2546350"/>
              <a:ext cx="1801812" cy="2917825"/>
            </a:xfrm>
            <a:custGeom>
              <a:rect b="b" l="l" r="r" t="t"/>
              <a:pathLst>
                <a:path extrusionOk="0" h="655" w="405">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35" name="Google Shape;535;p24"/>
            <p:cNvSpPr/>
            <p:nvPr/>
          </p:nvSpPr>
          <p:spPr>
            <a:xfrm>
              <a:off x="2387600" y="4403725"/>
              <a:ext cx="2865436" cy="1617662"/>
            </a:xfrm>
            <a:custGeom>
              <a:rect b="b" l="l" r="r" t="t"/>
              <a:pathLst>
                <a:path extrusionOk="0" h="363" w="644">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36" name="Google Shape;536;p24"/>
            <p:cNvSpPr/>
            <p:nvPr/>
          </p:nvSpPr>
          <p:spPr>
            <a:xfrm>
              <a:off x="4546600" y="2790825"/>
              <a:ext cx="1851025" cy="2717800"/>
            </a:xfrm>
            <a:custGeom>
              <a:rect b="b" l="l" r="r" t="t"/>
              <a:pathLst>
                <a:path extrusionOk="0" h="610" w="416">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37" name="Google Shape;537;p24"/>
            <p:cNvSpPr/>
            <p:nvPr/>
          </p:nvSpPr>
          <p:spPr>
            <a:xfrm>
              <a:off x="3962400" y="925512"/>
              <a:ext cx="2297112" cy="2333625"/>
            </a:xfrm>
            <a:custGeom>
              <a:rect b="b" l="l" r="r" t="t"/>
              <a:pathLst>
                <a:path extrusionOk="0" h="524" w="516">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38" name="Google Shape;538;p24"/>
            <p:cNvSpPr/>
            <p:nvPr/>
          </p:nvSpPr>
          <p:spPr>
            <a:xfrm>
              <a:off x="1466850" y="920750"/>
              <a:ext cx="2759074" cy="2097087"/>
            </a:xfrm>
            <a:custGeom>
              <a:rect b="b" l="l" r="r" t="t"/>
              <a:pathLst>
                <a:path extrusionOk="0" h="471" w="62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539" name="Google Shape;539;p24"/>
          <p:cNvGrpSpPr/>
          <p:nvPr/>
        </p:nvGrpSpPr>
        <p:grpSpPr>
          <a:xfrm>
            <a:off x="4341570" y="1550333"/>
            <a:ext cx="445621" cy="445591"/>
            <a:chOff x="5732756" y="2682276"/>
            <a:chExt cx="719905" cy="719856"/>
          </a:xfrm>
        </p:grpSpPr>
        <p:sp>
          <p:nvSpPr>
            <p:cNvPr id="540" name="Google Shape;540;p24"/>
            <p:cNvSpPr/>
            <p:nvPr/>
          </p:nvSpPr>
          <p:spPr>
            <a:xfrm>
              <a:off x="5732756" y="2682276"/>
              <a:ext cx="400276" cy="538927"/>
            </a:xfrm>
            <a:custGeom>
              <a:rect b="b" l="l" r="r" t="t"/>
              <a:pathLst>
                <a:path extrusionOk="0" h="902" w="67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41" name="Google Shape;541;p24"/>
            <p:cNvSpPr/>
            <p:nvPr/>
          </p:nvSpPr>
          <p:spPr>
            <a:xfrm>
              <a:off x="6094186" y="2682276"/>
              <a:ext cx="358476" cy="531209"/>
            </a:xfrm>
            <a:custGeom>
              <a:rect b="b" l="l" r="r" t="t"/>
              <a:pathLst>
                <a:path extrusionOk="0" h="889" w="60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42" name="Google Shape;542;p24"/>
            <p:cNvSpPr/>
            <p:nvPr/>
          </p:nvSpPr>
          <p:spPr>
            <a:xfrm>
              <a:off x="5787732" y="3124950"/>
              <a:ext cx="616090" cy="277182"/>
            </a:xfrm>
            <a:custGeom>
              <a:rect b="b" l="l" r="r" t="t"/>
              <a:pathLst>
                <a:path extrusionOk="0" h="464" w="1031">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543" name="Google Shape;543;p24"/>
          <p:cNvGrpSpPr/>
          <p:nvPr/>
        </p:nvGrpSpPr>
        <p:grpSpPr>
          <a:xfrm>
            <a:off x="4982887" y="1550327"/>
            <a:ext cx="445627" cy="445604"/>
            <a:chOff x="6768809" y="2682265"/>
            <a:chExt cx="719915" cy="719877"/>
          </a:xfrm>
        </p:grpSpPr>
        <p:sp>
          <p:nvSpPr>
            <p:cNvPr id="544" name="Google Shape;544;p24"/>
            <p:cNvSpPr/>
            <p:nvPr/>
          </p:nvSpPr>
          <p:spPr>
            <a:xfrm>
              <a:off x="6768809" y="2682954"/>
              <a:ext cx="400157" cy="358101"/>
            </a:xfrm>
            <a:custGeom>
              <a:rect b="b" l="l" r="r" t="t"/>
              <a:pathLst>
                <a:path extrusionOk="0" h="571" w="638">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45" name="Google Shape;545;p24"/>
            <p:cNvSpPr/>
            <p:nvPr/>
          </p:nvSpPr>
          <p:spPr>
            <a:xfrm>
              <a:off x="6768809" y="3002032"/>
              <a:ext cx="358808" cy="400111"/>
            </a:xfrm>
            <a:custGeom>
              <a:rect b="b" l="l" r="r" t="t"/>
              <a:pathLst>
                <a:path extrusionOk="0" h="638" w="572">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46" name="Google Shape;546;p24"/>
            <p:cNvSpPr/>
            <p:nvPr/>
          </p:nvSpPr>
          <p:spPr>
            <a:xfrm>
              <a:off x="7129915" y="2682265"/>
              <a:ext cx="358808" cy="400111"/>
            </a:xfrm>
            <a:custGeom>
              <a:rect b="b" l="l" r="r" t="t"/>
              <a:pathLst>
                <a:path extrusionOk="0" h="638" w="572">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47" name="Google Shape;547;p24"/>
            <p:cNvSpPr/>
            <p:nvPr/>
          </p:nvSpPr>
          <p:spPr>
            <a:xfrm>
              <a:off x="7088567" y="3043581"/>
              <a:ext cx="400157" cy="358561"/>
            </a:xfrm>
            <a:custGeom>
              <a:rect b="b" l="l" r="r" t="t"/>
              <a:pathLst>
                <a:path extrusionOk="0" h="572" w="638">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548" name="Google Shape;548;p24"/>
          <p:cNvGrpSpPr/>
          <p:nvPr/>
        </p:nvGrpSpPr>
        <p:grpSpPr>
          <a:xfrm>
            <a:off x="5624209" y="1550356"/>
            <a:ext cx="445753" cy="445545"/>
            <a:chOff x="7804870" y="2682313"/>
            <a:chExt cx="720118" cy="719782"/>
          </a:xfrm>
        </p:grpSpPr>
        <p:sp>
          <p:nvSpPr>
            <p:cNvPr id="549" name="Google Shape;549;p24"/>
            <p:cNvSpPr/>
            <p:nvPr/>
          </p:nvSpPr>
          <p:spPr>
            <a:xfrm>
              <a:off x="7804870" y="2922841"/>
              <a:ext cx="256443" cy="407568"/>
            </a:xfrm>
            <a:custGeom>
              <a:rect b="b" l="l" r="r" t="t"/>
              <a:pathLst>
                <a:path extrusionOk="0" h="598" w="376">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50" name="Google Shape;550;p24"/>
            <p:cNvSpPr/>
            <p:nvPr/>
          </p:nvSpPr>
          <p:spPr>
            <a:xfrm>
              <a:off x="7823833" y="2682313"/>
              <a:ext cx="377215" cy="304549"/>
            </a:xfrm>
            <a:custGeom>
              <a:rect b="b" l="l" r="r" t="t"/>
              <a:pathLst>
                <a:path extrusionOk="0" h="447" w="553">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51" name="Google Shape;551;p24"/>
            <p:cNvSpPr/>
            <p:nvPr/>
          </p:nvSpPr>
          <p:spPr>
            <a:xfrm>
              <a:off x="8277575" y="2932985"/>
              <a:ext cx="247414" cy="390661"/>
            </a:xfrm>
            <a:custGeom>
              <a:rect b="b" l="l" r="r" t="t"/>
              <a:pathLst>
                <a:path extrusionOk="0" h="573" w="363">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52" name="Google Shape;552;p24"/>
            <p:cNvSpPr/>
            <p:nvPr/>
          </p:nvSpPr>
          <p:spPr>
            <a:xfrm>
              <a:off x="8166284" y="2682313"/>
              <a:ext cx="336357" cy="315595"/>
            </a:xfrm>
            <a:custGeom>
              <a:rect b="b" l="l" r="r" t="t"/>
              <a:pathLst>
                <a:path extrusionOk="0" h="463" w="493">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53" name="Google Shape;553;p24"/>
            <p:cNvSpPr/>
            <p:nvPr/>
          </p:nvSpPr>
          <p:spPr>
            <a:xfrm>
              <a:off x="7965147" y="3183207"/>
              <a:ext cx="408594" cy="218887"/>
            </a:xfrm>
            <a:custGeom>
              <a:rect b="b" l="l" r="r" t="t"/>
              <a:pathLst>
                <a:path extrusionOk="0" h="321" w="599">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554" name="Google Shape;554;p24"/>
          <p:cNvGrpSpPr/>
          <p:nvPr/>
        </p:nvGrpSpPr>
        <p:grpSpPr>
          <a:xfrm>
            <a:off x="6265657" y="1550125"/>
            <a:ext cx="446293" cy="446006"/>
            <a:chOff x="8841135" y="2681940"/>
            <a:chExt cx="720990" cy="720527"/>
          </a:xfrm>
        </p:grpSpPr>
        <p:sp>
          <p:nvSpPr>
            <p:cNvPr id="555" name="Google Shape;555;p24"/>
            <p:cNvSpPr/>
            <p:nvPr/>
          </p:nvSpPr>
          <p:spPr>
            <a:xfrm>
              <a:off x="8841135" y="2874744"/>
              <a:ext cx="210627" cy="348807"/>
            </a:xfrm>
            <a:custGeom>
              <a:rect b="b" l="l" r="r" t="t"/>
              <a:pathLst>
                <a:path extrusionOk="0" h="516" w="312">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56" name="Google Shape;556;p24"/>
            <p:cNvSpPr/>
            <p:nvPr/>
          </p:nvSpPr>
          <p:spPr>
            <a:xfrm>
              <a:off x="8899694" y="3138374"/>
              <a:ext cx="304599" cy="264093"/>
            </a:xfrm>
            <a:custGeom>
              <a:rect b="b" l="l" r="r" t="t"/>
              <a:pathLst>
                <a:path extrusionOk="0" h="391" w="451">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57" name="Google Shape;557;p24"/>
            <p:cNvSpPr/>
            <p:nvPr/>
          </p:nvSpPr>
          <p:spPr>
            <a:xfrm>
              <a:off x="8889742" y="2681940"/>
              <a:ext cx="344871" cy="273814"/>
            </a:xfrm>
            <a:custGeom>
              <a:rect b="b" l="l" r="r" t="t"/>
              <a:pathLst>
                <a:path extrusionOk="0" h="405" w="511">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58" name="Google Shape;558;p24"/>
            <p:cNvSpPr/>
            <p:nvPr/>
          </p:nvSpPr>
          <p:spPr>
            <a:xfrm>
              <a:off x="9198969" y="2681940"/>
              <a:ext cx="304599" cy="264325"/>
            </a:xfrm>
            <a:custGeom>
              <a:rect b="b" l="l" r="r" t="t"/>
              <a:pathLst>
                <a:path extrusionOk="0" h="391" w="451">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59" name="Google Shape;559;p24"/>
            <p:cNvSpPr/>
            <p:nvPr/>
          </p:nvSpPr>
          <p:spPr>
            <a:xfrm>
              <a:off x="9351499" y="2861088"/>
              <a:ext cx="210627" cy="348807"/>
            </a:xfrm>
            <a:custGeom>
              <a:rect b="b" l="l" r="r" t="t"/>
              <a:pathLst>
                <a:path extrusionOk="0" h="516" w="312">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60" name="Google Shape;560;p24"/>
            <p:cNvSpPr/>
            <p:nvPr/>
          </p:nvSpPr>
          <p:spPr>
            <a:xfrm>
              <a:off x="9168648" y="3128885"/>
              <a:ext cx="344871" cy="273120"/>
            </a:xfrm>
            <a:custGeom>
              <a:rect b="b" l="l" r="r" t="t"/>
              <a:pathLst>
                <a:path extrusionOk="0" h="404" w="511">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561" name="Google Shape;561;p24"/>
          <p:cNvGrpSpPr/>
          <p:nvPr/>
        </p:nvGrpSpPr>
        <p:grpSpPr>
          <a:xfrm>
            <a:off x="3699655" y="1550057"/>
            <a:ext cx="445260" cy="445260"/>
            <a:chOff x="4103687" y="1439862"/>
            <a:chExt cx="3986212" cy="3986211"/>
          </a:xfrm>
        </p:grpSpPr>
        <p:sp>
          <p:nvSpPr>
            <p:cNvPr id="562" name="Google Shape;562;p24"/>
            <p:cNvSpPr/>
            <p:nvPr/>
          </p:nvSpPr>
          <p:spPr>
            <a:xfrm>
              <a:off x="4103687" y="1439862"/>
              <a:ext cx="2254250" cy="3986211"/>
            </a:xfrm>
            <a:custGeom>
              <a:rect b="b" l="l" r="r" t="t"/>
              <a:pathLst>
                <a:path extrusionOk="0" h="887" w="502">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63" name="Google Shape;563;p24"/>
            <p:cNvSpPr/>
            <p:nvPr/>
          </p:nvSpPr>
          <p:spPr>
            <a:xfrm>
              <a:off x="5837237" y="1439862"/>
              <a:ext cx="2252662" cy="3986211"/>
            </a:xfrm>
            <a:custGeom>
              <a:rect b="b" l="l" r="r" t="t"/>
              <a:pathLst>
                <a:path extrusionOk="0" h="887" w="502">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564" name="Google Shape;564;p24"/>
          <p:cNvGrpSpPr/>
          <p:nvPr/>
        </p:nvGrpSpPr>
        <p:grpSpPr>
          <a:xfrm>
            <a:off x="6907645" y="1550361"/>
            <a:ext cx="445803" cy="445535"/>
            <a:chOff x="9878272" y="2682320"/>
            <a:chExt cx="720199" cy="719767"/>
          </a:xfrm>
        </p:grpSpPr>
        <p:sp>
          <p:nvSpPr>
            <p:cNvPr id="565" name="Google Shape;565;p24"/>
            <p:cNvSpPr/>
            <p:nvPr/>
          </p:nvSpPr>
          <p:spPr>
            <a:xfrm>
              <a:off x="10056560" y="2963533"/>
              <a:ext cx="541911" cy="438554"/>
            </a:xfrm>
            <a:custGeom>
              <a:rect b="b" l="l" r="r" t="t"/>
              <a:pathLst>
                <a:path extrusionOk="0" h="697" w="861">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66" name="Google Shape;566;p24"/>
            <p:cNvSpPr/>
            <p:nvPr/>
          </p:nvSpPr>
          <p:spPr>
            <a:xfrm>
              <a:off x="9878272" y="2791266"/>
              <a:ext cx="459066" cy="594405"/>
            </a:xfrm>
            <a:custGeom>
              <a:rect b="b" l="l" r="r" t="t"/>
              <a:pathLst>
                <a:path extrusionOk="0" h="945" w="729">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67" name="Google Shape;567;p24"/>
            <p:cNvSpPr/>
            <p:nvPr/>
          </p:nvSpPr>
          <p:spPr>
            <a:xfrm>
              <a:off x="9994853" y="2682320"/>
              <a:ext cx="583546" cy="500170"/>
            </a:xfrm>
            <a:custGeom>
              <a:rect b="b" l="l" r="r" t="t"/>
              <a:pathLst>
                <a:path extrusionOk="0" h="795" w="927">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568" name="Google Shape;568;p24"/>
          <p:cNvGrpSpPr/>
          <p:nvPr/>
        </p:nvGrpSpPr>
        <p:grpSpPr>
          <a:xfrm>
            <a:off x="7549143" y="1550278"/>
            <a:ext cx="445700" cy="445701"/>
            <a:chOff x="10914618" y="2682187"/>
            <a:chExt cx="720033" cy="720033"/>
          </a:xfrm>
        </p:grpSpPr>
        <p:sp>
          <p:nvSpPr>
            <p:cNvPr id="569" name="Google Shape;569;p24"/>
            <p:cNvSpPr/>
            <p:nvPr/>
          </p:nvSpPr>
          <p:spPr>
            <a:xfrm>
              <a:off x="11401733" y="2955582"/>
              <a:ext cx="229448" cy="412406"/>
            </a:xfrm>
            <a:custGeom>
              <a:rect b="b" l="l" r="r" t="t"/>
              <a:pathLst>
                <a:path extrusionOk="0" h="602" w="335">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70" name="Google Shape;570;p24"/>
            <p:cNvSpPr/>
            <p:nvPr/>
          </p:nvSpPr>
          <p:spPr>
            <a:xfrm>
              <a:off x="10914618" y="3012482"/>
              <a:ext cx="370771" cy="315723"/>
            </a:xfrm>
            <a:custGeom>
              <a:rect b="b" l="l" r="r" t="t"/>
              <a:pathLst>
                <a:path extrusionOk="0" h="461" w="542">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71" name="Google Shape;571;p24"/>
            <p:cNvSpPr/>
            <p:nvPr/>
          </p:nvSpPr>
          <p:spPr>
            <a:xfrm>
              <a:off x="11136202" y="2682187"/>
              <a:ext cx="343016" cy="292593"/>
            </a:xfrm>
            <a:custGeom>
              <a:rect b="b" l="l" r="r" t="t"/>
              <a:pathLst>
                <a:path extrusionOk="0" h="427" w="501">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72" name="Google Shape;572;p24"/>
            <p:cNvSpPr/>
            <p:nvPr/>
          </p:nvSpPr>
          <p:spPr>
            <a:xfrm>
              <a:off x="10917856" y="2716419"/>
              <a:ext cx="230142" cy="411712"/>
            </a:xfrm>
            <a:custGeom>
              <a:rect b="b" l="l" r="r" t="t"/>
              <a:pathLst>
                <a:path extrusionOk="0" h="601" w="336">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73" name="Google Shape;573;p24"/>
            <p:cNvSpPr/>
            <p:nvPr/>
          </p:nvSpPr>
          <p:spPr>
            <a:xfrm>
              <a:off x="11069819" y="3108934"/>
              <a:ext cx="343016" cy="293287"/>
            </a:xfrm>
            <a:custGeom>
              <a:rect b="b" l="l" r="r" t="t"/>
              <a:pathLst>
                <a:path extrusionOk="0" h="428" w="501">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74" name="Google Shape;574;p24"/>
            <p:cNvSpPr/>
            <p:nvPr/>
          </p:nvSpPr>
          <p:spPr>
            <a:xfrm>
              <a:off x="11263647" y="2756203"/>
              <a:ext cx="371003" cy="315723"/>
            </a:xfrm>
            <a:custGeom>
              <a:rect b="b" l="l" r="r" t="t"/>
              <a:pathLst>
                <a:path extrusionOk="0" h="461" w="542">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575" name="Google Shape;575;p24"/>
          <p:cNvGrpSpPr/>
          <p:nvPr/>
        </p:nvGrpSpPr>
        <p:grpSpPr>
          <a:xfrm>
            <a:off x="1772664" y="843057"/>
            <a:ext cx="361521" cy="445816"/>
            <a:chOff x="1582665" y="1011072"/>
            <a:chExt cx="584040" cy="720220"/>
          </a:xfrm>
        </p:grpSpPr>
        <p:sp>
          <p:nvSpPr>
            <p:cNvPr id="576" name="Google Shape;576;p24"/>
            <p:cNvSpPr/>
            <p:nvPr/>
          </p:nvSpPr>
          <p:spPr>
            <a:xfrm>
              <a:off x="1638485" y="1571653"/>
              <a:ext cx="449564" cy="159640"/>
            </a:xfrm>
            <a:custGeom>
              <a:rect b="b" l="l" r="r" t="t"/>
              <a:pathLst>
                <a:path extrusionOk="0" h="273" w="767">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77" name="Google Shape;577;p24"/>
            <p:cNvSpPr/>
            <p:nvPr/>
          </p:nvSpPr>
          <p:spPr>
            <a:xfrm>
              <a:off x="1590507" y="1435245"/>
              <a:ext cx="515072" cy="136407"/>
            </a:xfrm>
            <a:custGeom>
              <a:rect b="b" l="l" r="r" t="t"/>
              <a:pathLst>
                <a:path extrusionOk="0" h="233" w="879">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78" name="Google Shape;578;p24"/>
            <p:cNvSpPr/>
            <p:nvPr/>
          </p:nvSpPr>
          <p:spPr>
            <a:xfrm>
              <a:off x="1582665" y="1299068"/>
              <a:ext cx="576890" cy="136177"/>
            </a:xfrm>
            <a:custGeom>
              <a:rect b="b" l="l" r="r" t="t"/>
              <a:pathLst>
                <a:path extrusionOk="0" h="233" w="984">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79" name="Google Shape;579;p24"/>
            <p:cNvSpPr/>
            <p:nvPr/>
          </p:nvSpPr>
          <p:spPr>
            <a:xfrm>
              <a:off x="1665934" y="1011072"/>
              <a:ext cx="484393" cy="151589"/>
            </a:xfrm>
            <a:custGeom>
              <a:rect b="b" l="l" r="r" t="t"/>
              <a:pathLst>
                <a:path extrusionOk="0" h="259" w="826">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80" name="Google Shape;580;p24"/>
            <p:cNvSpPr/>
            <p:nvPr/>
          </p:nvSpPr>
          <p:spPr>
            <a:xfrm>
              <a:off x="1639639" y="1162661"/>
              <a:ext cx="527066" cy="136407"/>
            </a:xfrm>
            <a:custGeom>
              <a:rect b="b" l="l" r="r" t="t"/>
              <a:pathLst>
                <a:path extrusionOk="0" h="233" w="899">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581" name="Google Shape;581;p24"/>
          <p:cNvGrpSpPr/>
          <p:nvPr/>
        </p:nvGrpSpPr>
        <p:grpSpPr>
          <a:xfrm>
            <a:off x="2374048" y="843078"/>
            <a:ext cx="379481" cy="445796"/>
            <a:chOff x="2554206" y="1011105"/>
            <a:chExt cx="613055" cy="720187"/>
          </a:xfrm>
        </p:grpSpPr>
        <p:sp>
          <p:nvSpPr>
            <p:cNvPr id="582" name="Google Shape;582;p24"/>
            <p:cNvSpPr/>
            <p:nvPr/>
          </p:nvSpPr>
          <p:spPr>
            <a:xfrm flipH="1">
              <a:off x="2721847" y="1011105"/>
              <a:ext cx="445414" cy="388012"/>
            </a:xfrm>
            <a:custGeom>
              <a:rect b="b" l="l" r="r" t="t"/>
              <a:pathLst>
                <a:path extrusionOk="0" h="771" w="885">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83" name="Google Shape;583;p24"/>
            <p:cNvSpPr/>
            <p:nvPr/>
          </p:nvSpPr>
          <p:spPr>
            <a:xfrm flipH="1">
              <a:off x="2554206" y="1072424"/>
              <a:ext cx="329184" cy="568718"/>
            </a:xfrm>
            <a:custGeom>
              <a:rect b="b" l="l" r="r" t="t"/>
              <a:pathLst>
                <a:path extrusionOk="0" h="1130" w="654">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84" name="Google Shape;584;p24"/>
            <p:cNvSpPr/>
            <p:nvPr/>
          </p:nvSpPr>
          <p:spPr>
            <a:xfrm flipH="1">
              <a:off x="2750903" y="1372925"/>
              <a:ext cx="354381" cy="358367"/>
            </a:xfrm>
            <a:custGeom>
              <a:rect b="b" l="l" r="r" t="t"/>
              <a:pathLst>
                <a:path extrusionOk="0" h="712" w="704">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585" name="Google Shape;585;p24"/>
          <p:cNvGrpSpPr/>
          <p:nvPr/>
        </p:nvGrpSpPr>
        <p:grpSpPr>
          <a:xfrm>
            <a:off x="6922223" y="797418"/>
            <a:ext cx="460705" cy="491455"/>
            <a:chOff x="9901824" y="937343"/>
            <a:chExt cx="744273" cy="793950"/>
          </a:xfrm>
        </p:grpSpPr>
        <p:grpSp>
          <p:nvGrpSpPr>
            <p:cNvPr id="586" name="Google Shape;586;p24"/>
            <p:cNvGrpSpPr/>
            <p:nvPr/>
          </p:nvGrpSpPr>
          <p:grpSpPr>
            <a:xfrm>
              <a:off x="9901824" y="937343"/>
              <a:ext cx="744273" cy="793950"/>
              <a:chOff x="9901824" y="937343"/>
              <a:chExt cx="744273" cy="793950"/>
            </a:xfrm>
          </p:grpSpPr>
          <p:sp>
            <p:nvSpPr>
              <p:cNvPr id="587" name="Google Shape;587;p24"/>
              <p:cNvSpPr/>
              <p:nvPr/>
            </p:nvSpPr>
            <p:spPr>
              <a:xfrm>
                <a:off x="10463799" y="1043794"/>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88" name="Google Shape;588;p24"/>
              <p:cNvSpPr/>
              <p:nvPr/>
            </p:nvSpPr>
            <p:spPr>
              <a:xfrm>
                <a:off x="10546077" y="1303491"/>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89" name="Google Shape;589;p24"/>
              <p:cNvSpPr/>
              <p:nvPr/>
            </p:nvSpPr>
            <p:spPr>
              <a:xfrm>
                <a:off x="10463799" y="1499539"/>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90" name="Google Shape;590;p24"/>
              <p:cNvSpPr/>
              <p:nvPr/>
            </p:nvSpPr>
            <p:spPr>
              <a:xfrm>
                <a:off x="10008275" y="1500204"/>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91" name="Google Shape;591;p24"/>
              <p:cNvSpPr/>
              <p:nvPr/>
            </p:nvSpPr>
            <p:spPr>
              <a:xfrm>
                <a:off x="9901824" y="1303934"/>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92" name="Google Shape;592;p24"/>
              <p:cNvSpPr/>
              <p:nvPr/>
            </p:nvSpPr>
            <p:spPr>
              <a:xfrm>
                <a:off x="10008275" y="1044237"/>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93" name="Google Shape;593;p24"/>
              <p:cNvSpPr/>
              <p:nvPr/>
            </p:nvSpPr>
            <p:spPr>
              <a:xfrm>
                <a:off x="10267751" y="937343"/>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94" name="Google Shape;594;p24"/>
              <p:cNvSpPr/>
              <p:nvPr/>
            </p:nvSpPr>
            <p:spPr>
              <a:xfrm>
                <a:off x="10183698" y="1629498"/>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95" name="Google Shape;595;p24"/>
              <p:cNvSpPr/>
              <p:nvPr/>
            </p:nvSpPr>
            <p:spPr>
              <a:xfrm>
                <a:off x="10188356" y="1667865"/>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96" name="Google Shape;596;p24"/>
              <p:cNvSpPr/>
              <p:nvPr/>
            </p:nvSpPr>
            <p:spPr>
              <a:xfrm>
                <a:off x="10212751" y="1705567"/>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
          <p:nvSpPr>
            <p:cNvPr id="597" name="Google Shape;597;p24"/>
            <p:cNvSpPr/>
            <p:nvPr/>
          </p:nvSpPr>
          <p:spPr>
            <a:xfrm>
              <a:off x="10047751" y="1220548"/>
              <a:ext cx="217117" cy="205362"/>
            </a:xfrm>
            <a:custGeom>
              <a:rect b="b" l="l" r="r" t="t"/>
              <a:pathLst>
                <a:path extrusionOk="0" h="359" w="38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98" name="Google Shape;598;p24"/>
            <p:cNvSpPr/>
            <p:nvPr/>
          </p:nvSpPr>
          <p:spPr>
            <a:xfrm>
              <a:off x="10063053" y="1080830"/>
              <a:ext cx="205806" cy="250604"/>
            </a:xfrm>
            <a:custGeom>
              <a:rect b="b" l="l" r="r" t="t"/>
              <a:pathLst>
                <a:path extrusionOk="0" h="438" w="36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99" name="Google Shape;599;p24"/>
            <p:cNvSpPr/>
            <p:nvPr/>
          </p:nvSpPr>
          <p:spPr>
            <a:xfrm>
              <a:off x="10276400" y="1080830"/>
              <a:ext cx="208024" cy="250604"/>
            </a:xfrm>
            <a:custGeom>
              <a:rect b="b" l="l" r="r" t="t"/>
              <a:pathLst>
                <a:path extrusionOk="0" h="438" w="364">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00" name="Google Shape;600;p24"/>
            <p:cNvSpPr/>
            <p:nvPr/>
          </p:nvSpPr>
          <p:spPr>
            <a:xfrm>
              <a:off x="10280392" y="1218773"/>
              <a:ext cx="219334" cy="208689"/>
            </a:xfrm>
            <a:custGeom>
              <a:rect b="b" l="l" r="r" t="t"/>
              <a:pathLst>
                <a:path extrusionOk="0" h="365" w="384">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01" name="Google Shape;601;p24"/>
            <p:cNvSpPr/>
            <p:nvPr/>
          </p:nvSpPr>
          <p:spPr>
            <a:xfrm>
              <a:off x="10116279" y="1345184"/>
              <a:ext cx="152580" cy="267681"/>
            </a:xfrm>
            <a:custGeom>
              <a:rect b="b" l="l" r="r" t="t"/>
              <a:pathLst>
                <a:path extrusionOk="0" h="468" w="267">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02" name="Google Shape;602;p24"/>
            <p:cNvSpPr/>
            <p:nvPr/>
          </p:nvSpPr>
          <p:spPr>
            <a:xfrm>
              <a:off x="10276400" y="1345184"/>
              <a:ext cx="154798" cy="267681"/>
            </a:xfrm>
            <a:custGeom>
              <a:rect b="b" l="l" r="r" t="t"/>
              <a:pathLst>
                <a:path extrusionOk="0" h="468" w="271">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603" name="Google Shape;603;p24"/>
          <p:cNvGrpSpPr/>
          <p:nvPr/>
        </p:nvGrpSpPr>
        <p:grpSpPr>
          <a:xfrm>
            <a:off x="2993392" y="843244"/>
            <a:ext cx="369868" cy="445629"/>
            <a:chOff x="3554761" y="1011374"/>
            <a:chExt cx="597525" cy="719918"/>
          </a:xfrm>
        </p:grpSpPr>
        <p:sp>
          <p:nvSpPr>
            <p:cNvPr id="604" name="Google Shape;604;p24"/>
            <p:cNvSpPr/>
            <p:nvPr/>
          </p:nvSpPr>
          <p:spPr>
            <a:xfrm>
              <a:off x="3615879" y="1376596"/>
              <a:ext cx="441685" cy="354696"/>
            </a:xfrm>
            <a:custGeom>
              <a:rect b="b" l="l" r="r" t="t"/>
              <a:pathLst>
                <a:path extrusionOk="0" h="638" w="797">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05" name="Google Shape;605;p24"/>
            <p:cNvSpPr/>
            <p:nvPr/>
          </p:nvSpPr>
          <p:spPr>
            <a:xfrm>
              <a:off x="3554761" y="1164199"/>
              <a:ext cx="288366" cy="430478"/>
            </a:xfrm>
            <a:custGeom>
              <a:rect b="b" l="l" r="r" t="t"/>
              <a:pathLst>
                <a:path extrusionOk="0" h="774" w="52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06" name="Google Shape;606;p24"/>
            <p:cNvSpPr/>
            <p:nvPr/>
          </p:nvSpPr>
          <p:spPr>
            <a:xfrm>
              <a:off x="3860350" y="1126940"/>
              <a:ext cx="291937" cy="427110"/>
            </a:xfrm>
            <a:custGeom>
              <a:rect b="b" l="l" r="r" t="t"/>
              <a:pathLst>
                <a:path extrusionOk="0" h="768" w="527">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07" name="Google Shape;607;p24"/>
            <p:cNvSpPr/>
            <p:nvPr/>
          </p:nvSpPr>
          <p:spPr>
            <a:xfrm>
              <a:off x="3644023" y="1011374"/>
              <a:ext cx="449665" cy="347961"/>
            </a:xfrm>
            <a:custGeom>
              <a:rect b="b" l="l" r="r" t="t"/>
              <a:pathLst>
                <a:path extrusionOk="0" h="626" w="811">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608" name="Google Shape;608;p24"/>
          <p:cNvGrpSpPr/>
          <p:nvPr/>
        </p:nvGrpSpPr>
        <p:grpSpPr>
          <a:xfrm>
            <a:off x="3603122" y="843032"/>
            <a:ext cx="370755" cy="445841"/>
            <a:chOff x="4539787" y="1011032"/>
            <a:chExt cx="598958" cy="720261"/>
          </a:xfrm>
        </p:grpSpPr>
        <p:sp>
          <p:nvSpPr>
            <p:cNvPr id="609" name="Google Shape;609;p24"/>
            <p:cNvSpPr/>
            <p:nvPr/>
          </p:nvSpPr>
          <p:spPr>
            <a:xfrm>
              <a:off x="4849480" y="1011032"/>
              <a:ext cx="289264" cy="340491"/>
            </a:xfrm>
            <a:custGeom>
              <a:rect b="b" l="l" r="r" t="t"/>
              <a:pathLst>
                <a:path extrusionOk="0" h="610" w="518">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10" name="Google Shape;610;p24"/>
            <p:cNvSpPr/>
            <p:nvPr/>
          </p:nvSpPr>
          <p:spPr>
            <a:xfrm>
              <a:off x="4599335" y="1012768"/>
              <a:ext cx="277094" cy="339188"/>
            </a:xfrm>
            <a:custGeom>
              <a:rect b="b" l="l" r="r" t="t"/>
              <a:pathLst>
                <a:path extrusionOk="0" h="608" w="496">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11" name="Google Shape;611;p24"/>
            <p:cNvSpPr/>
            <p:nvPr/>
          </p:nvSpPr>
          <p:spPr>
            <a:xfrm>
              <a:off x="4539787" y="1276220"/>
              <a:ext cx="295350" cy="349606"/>
            </a:xfrm>
            <a:custGeom>
              <a:rect b="b" l="l" r="r" t="t"/>
              <a:pathLst>
                <a:path extrusionOk="0" h="627" w="529">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12" name="Google Shape;612;p24"/>
            <p:cNvSpPr/>
            <p:nvPr/>
          </p:nvSpPr>
          <p:spPr>
            <a:xfrm>
              <a:off x="4854479" y="1272314"/>
              <a:ext cx="277529" cy="353078"/>
            </a:xfrm>
            <a:custGeom>
              <a:rect b="b" l="l" r="r" t="t"/>
              <a:pathLst>
                <a:path extrusionOk="0" h="633" w="497">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13" name="Google Shape;613;p24"/>
            <p:cNvSpPr/>
            <p:nvPr/>
          </p:nvSpPr>
          <p:spPr>
            <a:xfrm>
              <a:off x="4661491" y="1370403"/>
              <a:ext cx="388584" cy="360890"/>
            </a:xfrm>
            <a:custGeom>
              <a:rect b="b" l="l" r="r" t="t"/>
              <a:pathLst>
                <a:path extrusionOk="0" h="647" w="696">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614" name="Google Shape;614;p24"/>
          <p:cNvGrpSpPr/>
          <p:nvPr/>
        </p:nvGrpSpPr>
        <p:grpSpPr>
          <a:xfrm>
            <a:off x="4213740" y="843140"/>
            <a:ext cx="366917" cy="445733"/>
            <a:chOff x="5526246" y="1011207"/>
            <a:chExt cx="592758" cy="720086"/>
          </a:xfrm>
        </p:grpSpPr>
        <p:sp>
          <p:nvSpPr>
            <p:cNvPr id="615" name="Google Shape;615;p24"/>
            <p:cNvSpPr/>
            <p:nvPr/>
          </p:nvSpPr>
          <p:spPr>
            <a:xfrm>
              <a:off x="5632379" y="1011207"/>
              <a:ext cx="311420" cy="340347"/>
            </a:xfrm>
            <a:custGeom>
              <a:rect b="b" l="l" r="r" t="t"/>
              <a:pathLst>
                <a:path extrusionOk="0" h="567" w="518">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16" name="Google Shape;616;p24"/>
            <p:cNvSpPr/>
            <p:nvPr/>
          </p:nvSpPr>
          <p:spPr>
            <a:xfrm>
              <a:off x="5835019" y="1041711"/>
              <a:ext cx="283984" cy="330260"/>
            </a:xfrm>
            <a:custGeom>
              <a:rect b="b" l="l" r="r" t="t"/>
              <a:pathLst>
                <a:path extrusionOk="0" h="550" w="473">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17" name="Google Shape;617;p24"/>
            <p:cNvSpPr/>
            <p:nvPr/>
          </p:nvSpPr>
          <p:spPr>
            <a:xfrm>
              <a:off x="5837907" y="1326815"/>
              <a:ext cx="260158" cy="268291"/>
            </a:xfrm>
            <a:custGeom>
              <a:rect b="b" l="l" r="r" t="t"/>
              <a:pathLst>
                <a:path extrusionOk="0" h="447" w="433">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18" name="Google Shape;618;p24"/>
            <p:cNvSpPr/>
            <p:nvPr/>
          </p:nvSpPr>
          <p:spPr>
            <a:xfrm>
              <a:off x="5725035" y="1379176"/>
              <a:ext cx="304441" cy="352116"/>
            </a:xfrm>
            <a:custGeom>
              <a:rect b="b" l="l" r="r" t="t"/>
              <a:pathLst>
                <a:path extrusionOk="0" h="587" w="507">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19" name="Google Shape;619;p24"/>
            <p:cNvSpPr/>
            <p:nvPr/>
          </p:nvSpPr>
          <p:spPr>
            <a:xfrm>
              <a:off x="5526246" y="1358760"/>
              <a:ext cx="289521" cy="285105"/>
            </a:xfrm>
            <a:custGeom>
              <a:rect b="b" l="l" r="r" t="t"/>
              <a:pathLst>
                <a:path extrusionOk="0" h="475" w="482">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20" name="Google Shape;620;p24"/>
            <p:cNvSpPr/>
            <p:nvPr/>
          </p:nvSpPr>
          <p:spPr>
            <a:xfrm>
              <a:off x="5530337" y="1130580"/>
              <a:ext cx="282300" cy="276217"/>
            </a:xfrm>
            <a:custGeom>
              <a:rect b="b" l="l" r="r" t="t"/>
              <a:pathLst>
                <a:path extrusionOk="0" h="460" w="47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621" name="Google Shape;621;p24"/>
          <p:cNvGrpSpPr/>
          <p:nvPr/>
        </p:nvGrpSpPr>
        <p:grpSpPr>
          <a:xfrm>
            <a:off x="1168508" y="843134"/>
            <a:ext cx="364294" cy="445740"/>
            <a:chOff x="606645" y="1011196"/>
            <a:chExt cx="588520" cy="720096"/>
          </a:xfrm>
        </p:grpSpPr>
        <p:sp>
          <p:nvSpPr>
            <p:cNvPr id="622" name="Google Shape;622;p24"/>
            <p:cNvSpPr/>
            <p:nvPr/>
          </p:nvSpPr>
          <p:spPr>
            <a:xfrm>
              <a:off x="659316" y="1517469"/>
              <a:ext cx="456722" cy="213824"/>
            </a:xfrm>
            <a:custGeom>
              <a:rect b="b" l="l" r="r" t="t"/>
              <a:pathLst>
                <a:path extrusionOk="0" h="358" w="763">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23" name="Google Shape;623;p24"/>
            <p:cNvSpPr/>
            <p:nvPr/>
          </p:nvSpPr>
          <p:spPr>
            <a:xfrm>
              <a:off x="606645" y="1354464"/>
              <a:ext cx="561583" cy="154615"/>
            </a:xfrm>
            <a:custGeom>
              <a:rect b="b" l="l" r="r" t="t"/>
              <a:pathLst>
                <a:path extrusionOk="0" h="259" w="938">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24" name="Google Shape;624;p24"/>
            <p:cNvSpPr/>
            <p:nvPr/>
          </p:nvSpPr>
          <p:spPr>
            <a:xfrm>
              <a:off x="661721" y="1191460"/>
              <a:ext cx="533444" cy="154135"/>
            </a:xfrm>
            <a:custGeom>
              <a:rect b="b" l="l" r="r" t="t"/>
              <a:pathLst>
                <a:path extrusionOk="0" h="258" w="891">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25" name="Google Shape;625;p24"/>
            <p:cNvSpPr/>
            <p:nvPr/>
          </p:nvSpPr>
          <p:spPr>
            <a:xfrm>
              <a:off x="683367" y="1011196"/>
              <a:ext cx="497368" cy="171394"/>
            </a:xfrm>
            <a:custGeom>
              <a:rect b="b" l="l" r="r" t="t"/>
              <a:pathLst>
                <a:path extrusionOk="0" h="287" w="831">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626" name="Google Shape;626;p24"/>
          <p:cNvGrpSpPr/>
          <p:nvPr/>
        </p:nvGrpSpPr>
        <p:grpSpPr>
          <a:xfrm>
            <a:off x="7622791" y="843111"/>
            <a:ext cx="298405" cy="445762"/>
            <a:chOff x="11033597" y="1011159"/>
            <a:chExt cx="482075" cy="720133"/>
          </a:xfrm>
        </p:grpSpPr>
        <p:sp>
          <p:nvSpPr>
            <p:cNvPr id="627" name="Google Shape;627;p24"/>
            <p:cNvSpPr/>
            <p:nvPr/>
          </p:nvSpPr>
          <p:spPr>
            <a:xfrm>
              <a:off x="11033597" y="1414369"/>
              <a:ext cx="482075" cy="151349"/>
            </a:xfrm>
            <a:custGeom>
              <a:rect b="b" l="l" r="r" t="t"/>
              <a:pathLst>
                <a:path extrusionOk="0" h="227" w="724">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628" name="Google Shape;628;p24"/>
            <p:cNvSpPr/>
            <p:nvPr/>
          </p:nvSpPr>
          <p:spPr>
            <a:xfrm>
              <a:off x="11142821" y="1011159"/>
              <a:ext cx="263627" cy="229006"/>
            </a:xfrm>
            <a:custGeom>
              <a:rect b="b" l="l" r="r" t="t"/>
              <a:pathLst>
                <a:path extrusionOk="0" h="343" w="396">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629" name="Google Shape;629;p24"/>
            <p:cNvSpPr/>
            <p:nvPr/>
          </p:nvSpPr>
          <p:spPr>
            <a:xfrm>
              <a:off x="11052228" y="1576445"/>
              <a:ext cx="444813" cy="154847"/>
            </a:xfrm>
            <a:custGeom>
              <a:rect b="b" l="l" r="r" t="t"/>
              <a:pathLst>
                <a:path extrusionOk="0" h="232" w="668">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630" name="Google Shape;630;p24"/>
            <p:cNvSpPr/>
            <p:nvPr/>
          </p:nvSpPr>
          <p:spPr>
            <a:xfrm>
              <a:off x="11051762" y="1251592"/>
              <a:ext cx="446676" cy="151349"/>
            </a:xfrm>
            <a:custGeom>
              <a:rect b="b" l="l" r="r" t="t"/>
              <a:pathLst>
                <a:path extrusionOk="0" h="227" w="671">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631" name="Google Shape;631;p24"/>
          <p:cNvGrpSpPr/>
          <p:nvPr/>
        </p:nvGrpSpPr>
        <p:grpSpPr>
          <a:xfrm>
            <a:off x="6221656" y="797418"/>
            <a:ext cx="460705" cy="491455"/>
            <a:chOff x="8770051" y="937343"/>
            <a:chExt cx="744273" cy="793950"/>
          </a:xfrm>
        </p:grpSpPr>
        <p:sp>
          <p:nvSpPr>
            <p:cNvPr id="632" name="Google Shape;632;p24"/>
            <p:cNvSpPr/>
            <p:nvPr/>
          </p:nvSpPr>
          <p:spPr>
            <a:xfrm>
              <a:off x="8968558" y="1402926"/>
              <a:ext cx="348361" cy="98539"/>
            </a:xfrm>
            <a:custGeom>
              <a:rect b="b" l="l" r="r" t="t"/>
              <a:pathLst>
                <a:path extrusionOk="0" h="492696" w="1741804">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33" name="Google Shape;633;p24"/>
            <p:cNvSpPr/>
            <p:nvPr/>
          </p:nvSpPr>
          <p:spPr>
            <a:xfrm>
              <a:off x="8960465" y="1079360"/>
              <a:ext cx="362496" cy="102351"/>
            </a:xfrm>
            <a:custGeom>
              <a:rect b="b" l="l" r="r" t="t"/>
              <a:pathLst>
                <a:path extrusionOk="0" h="511754" w="181248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34" name="Google Shape;634;p24"/>
            <p:cNvSpPr/>
            <p:nvPr/>
          </p:nvSpPr>
          <p:spPr>
            <a:xfrm>
              <a:off x="8930121" y="1189758"/>
              <a:ext cx="422643" cy="98539"/>
            </a:xfrm>
            <a:custGeom>
              <a:rect b="b" l="l" r="r" t="t"/>
              <a:pathLst>
                <a:path extrusionOk="0" h="492696" w="2113216">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35" name="Google Shape;635;p24"/>
            <p:cNvSpPr/>
            <p:nvPr/>
          </p:nvSpPr>
          <p:spPr>
            <a:xfrm>
              <a:off x="8930847" y="1296342"/>
              <a:ext cx="421894" cy="98539"/>
            </a:xfrm>
            <a:custGeom>
              <a:rect b="b" l="l" r="r" t="t"/>
              <a:pathLst>
                <a:path extrusionOk="0" h="492696" w="2109469">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36" name="Google Shape;636;p24"/>
            <p:cNvSpPr/>
            <p:nvPr/>
          </p:nvSpPr>
          <p:spPr>
            <a:xfrm>
              <a:off x="9031006" y="1509510"/>
              <a:ext cx="223837" cy="102349"/>
            </a:xfrm>
            <a:custGeom>
              <a:rect b="b" l="l" r="r" t="t"/>
              <a:pathLst>
                <a:path extrusionOk="0" h="511746" w="1119187">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637" name="Google Shape;637;p24"/>
            <p:cNvGrpSpPr/>
            <p:nvPr/>
          </p:nvGrpSpPr>
          <p:grpSpPr>
            <a:xfrm>
              <a:off x="8770051" y="937343"/>
              <a:ext cx="744273" cy="793950"/>
              <a:chOff x="6565437" y="1588001"/>
              <a:chExt cx="744273" cy="793950"/>
            </a:xfrm>
          </p:grpSpPr>
          <p:sp>
            <p:nvSpPr>
              <p:cNvPr id="638" name="Google Shape;638;p24"/>
              <p:cNvSpPr/>
              <p:nvPr/>
            </p:nvSpPr>
            <p:spPr>
              <a:xfrm>
                <a:off x="7127411" y="1694452"/>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39" name="Google Shape;639;p24"/>
              <p:cNvSpPr/>
              <p:nvPr/>
            </p:nvSpPr>
            <p:spPr>
              <a:xfrm>
                <a:off x="7209689" y="1954149"/>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40" name="Google Shape;640;p24"/>
              <p:cNvSpPr/>
              <p:nvPr/>
            </p:nvSpPr>
            <p:spPr>
              <a:xfrm>
                <a:off x="7127411" y="2150197"/>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41" name="Google Shape;641;p24"/>
              <p:cNvSpPr/>
              <p:nvPr/>
            </p:nvSpPr>
            <p:spPr>
              <a:xfrm>
                <a:off x="6671888" y="2150863"/>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42" name="Google Shape;642;p24"/>
              <p:cNvSpPr/>
              <p:nvPr/>
            </p:nvSpPr>
            <p:spPr>
              <a:xfrm>
                <a:off x="6565437" y="1954593"/>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43" name="Google Shape;643;p24"/>
              <p:cNvSpPr/>
              <p:nvPr/>
            </p:nvSpPr>
            <p:spPr>
              <a:xfrm>
                <a:off x="6671888" y="1694896"/>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44" name="Google Shape;644;p24"/>
              <p:cNvSpPr/>
              <p:nvPr/>
            </p:nvSpPr>
            <p:spPr>
              <a:xfrm>
                <a:off x="6931363" y="1588001"/>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45" name="Google Shape;645;p24"/>
              <p:cNvSpPr/>
              <p:nvPr/>
            </p:nvSpPr>
            <p:spPr>
              <a:xfrm>
                <a:off x="6847311" y="2280157"/>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46" name="Google Shape;646;p24"/>
              <p:cNvSpPr/>
              <p:nvPr/>
            </p:nvSpPr>
            <p:spPr>
              <a:xfrm>
                <a:off x="6851968" y="2318524"/>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47" name="Google Shape;647;p24"/>
              <p:cNvSpPr/>
              <p:nvPr/>
            </p:nvSpPr>
            <p:spPr>
              <a:xfrm>
                <a:off x="6876364" y="2356225"/>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grpSp>
        <p:nvGrpSpPr>
          <p:cNvPr id="648" name="Google Shape;648;p24"/>
          <p:cNvGrpSpPr/>
          <p:nvPr/>
        </p:nvGrpSpPr>
        <p:grpSpPr>
          <a:xfrm>
            <a:off x="4820520" y="797418"/>
            <a:ext cx="460705" cy="491455"/>
            <a:chOff x="6506504" y="937343"/>
            <a:chExt cx="744273" cy="793950"/>
          </a:xfrm>
        </p:grpSpPr>
        <p:sp>
          <p:nvSpPr>
            <p:cNvPr id="649" name="Google Shape;649;p24"/>
            <p:cNvSpPr/>
            <p:nvPr/>
          </p:nvSpPr>
          <p:spPr>
            <a:xfrm>
              <a:off x="6666683" y="1079385"/>
              <a:ext cx="422268" cy="171940"/>
            </a:xfrm>
            <a:custGeom>
              <a:rect b="b" l="l" r="r" t="t"/>
              <a:pathLst>
                <a:path extrusionOk="0" h="859701" w="2085276">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50" name="Google Shape;650;p24"/>
            <p:cNvSpPr/>
            <p:nvPr/>
          </p:nvSpPr>
          <p:spPr>
            <a:xfrm>
              <a:off x="6664423" y="1259933"/>
              <a:ext cx="427985" cy="171450"/>
            </a:xfrm>
            <a:custGeom>
              <a:rect b="b" l="l" r="r" t="t"/>
              <a:pathLst>
                <a:path extrusionOk="0" h="857250" w="2113506">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51" name="Google Shape;651;p24"/>
            <p:cNvSpPr/>
            <p:nvPr/>
          </p:nvSpPr>
          <p:spPr>
            <a:xfrm>
              <a:off x="6727642" y="1439988"/>
              <a:ext cx="303068" cy="171348"/>
            </a:xfrm>
            <a:custGeom>
              <a:rect b="b" l="l" r="r" t="t"/>
              <a:pathLst>
                <a:path extrusionOk="0" h="856741" w="1496631">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652" name="Google Shape;652;p24"/>
            <p:cNvGrpSpPr/>
            <p:nvPr/>
          </p:nvGrpSpPr>
          <p:grpSpPr>
            <a:xfrm>
              <a:off x="6506504" y="937343"/>
              <a:ext cx="744273" cy="793950"/>
              <a:chOff x="6565437" y="1588001"/>
              <a:chExt cx="744273" cy="793950"/>
            </a:xfrm>
          </p:grpSpPr>
          <p:sp>
            <p:nvSpPr>
              <p:cNvPr id="653" name="Google Shape;653;p24"/>
              <p:cNvSpPr/>
              <p:nvPr/>
            </p:nvSpPr>
            <p:spPr>
              <a:xfrm>
                <a:off x="7127411" y="1694452"/>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54" name="Google Shape;654;p24"/>
              <p:cNvSpPr/>
              <p:nvPr/>
            </p:nvSpPr>
            <p:spPr>
              <a:xfrm>
                <a:off x="7209689" y="1954149"/>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55" name="Google Shape;655;p24"/>
              <p:cNvSpPr/>
              <p:nvPr/>
            </p:nvSpPr>
            <p:spPr>
              <a:xfrm>
                <a:off x="7127411" y="2150197"/>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56" name="Google Shape;656;p24"/>
              <p:cNvSpPr/>
              <p:nvPr/>
            </p:nvSpPr>
            <p:spPr>
              <a:xfrm>
                <a:off x="6671888" y="2150863"/>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57" name="Google Shape;657;p24"/>
              <p:cNvSpPr/>
              <p:nvPr/>
            </p:nvSpPr>
            <p:spPr>
              <a:xfrm>
                <a:off x="6565437" y="1954593"/>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58" name="Google Shape;658;p24"/>
              <p:cNvSpPr/>
              <p:nvPr/>
            </p:nvSpPr>
            <p:spPr>
              <a:xfrm>
                <a:off x="6671888" y="1694896"/>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59" name="Google Shape;659;p24"/>
              <p:cNvSpPr/>
              <p:nvPr/>
            </p:nvSpPr>
            <p:spPr>
              <a:xfrm>
                <a:off x="6931363" y="1588001"/>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60" name="Google Shape;660;p24"/>
              <p:cNvSpPr/>
              <p:nvPr/>
            </p:nvSpPr>
            <p:spPr>
              <a:xfrm>
                <a:off x="6847311" y="2280157"/>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61" name="Google Shape;661;p24"/>
              <p:cNvSpPr/>
              <p:nvPr/>
            </p:nvSpPr>
            <p:spPr>
              <a:xfrm>
                <a:off x="6851968" y="2318524"/>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62" name="Google Shape;662;p24"/>
              <p:cNvSpPr/>
              <p:nvPr/>
            </p:nvSpPr>
            <p:spPr>
              <a:xfrm>
                <a:off x="6876364" y="2356225"/>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grpSp>
        <p:nvGrpSpPr>
          <p:cNvPr id="663" name="Google Shape;663;p24"/>
          <p:cNvGrpSpPr/>
          <p:nvPr/>
        </p:nvGrpSpPr>
        <p:grpSpPr>
          <a:xfrm>
            <a:off x="5521088" y="797418"/>
            <a:ext cx="460705" cy="491455"/>
            <a:chOff x="7638277" y="937343"/>
            <a:chExt cx="744273" cy="793950"/>
          </a:xfrm>
        </p:grpSpPr>
        <p:sp>
          <p:nvSpPr>
            <p:cNvPr id="664" name="Google Shape;664;p24"/>
            <p:cNvSpPr/>
            <p:nvPr/>
          </p:nvSpPr>
          <p:spPr>
            <a:xfrm>
              <a:off x="8012931" y="1079385"/>
              <a:ext cx="217151" cy="253479"/>
            </a:xfrm>
            <a:custGeom>
              <a:rect b="b" l="l" r="r" t="t"/>
              <a:pathLst>
                <a:path extrusionOk="0" h="1267396" w="1085755">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65" name="Google Shape;665;p24"/>
            <p:cNvSpPr/>
            <p:nvPr/>
          </p:nvSpPr>
          <p:spPr>
            <a:xfrm>
              <a:off x="7789628" y="1079436"/>
              <a:ext cx="214318" cy="253428"/>
            </a:xfrm>
            <a:custGeom>
              <a:rect b="b" l="l" r="r" t="t"/>
              <a:pathLst>
                <a:path extrusionOk="0" h="1267142" w="1071591">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66" name="Google Shape;666;p24"/>
            <p:cNvSpPr/>
            <p:nvPr/>
          </p:nvSpPr>
          <p:spPr>
            <a:xfrm>
              <a:off x="8012931" y="1341261"/>
              <a:ext cx="202133" cy="270446"/>
            </a:xfrm>
            <a:custGeom>
              <a:rect b="b" l="l" r="r" t="t"/>
              <a:pathLst>
                <a:path extrusionOk="0" h="1352232" w="1010666">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67" name="Google Shape;667;p24"/>
            <p:cNvSpPr/>
            <p:nvPr/>
          </p:nvSpPr>
          <p:spPr>
            <a:xfrm>
              <a:off x="7804733" y="1341261"/>
              <a:ext cx="199288" cy="270439"/>
            </a:xfrm>
            <a:custGeom>
              <a:rect b="b" l="l" r="r" t="t"/>
              <a:pathLst>
                <a:path extrusionOk="0" h="1352197" w="996442">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668" name="Google Shape;668;p24"/>
            <p:cNvGrpSpPr/>
            <p:nvPr/>
          </p:nvGrpSpPr>
          <p:grpSpPr>
            <a:xfrm>
              <a:off x="7638277" y="937343"/>
              <a:ext cx="744273" cy="793950"/>
              <a:chOff x="6565437" y="1588001"/>
              <a:chExt cx="744273" cy="793950"/>
            </a:xfrm>
          </p:grpSpPr>
          <p:sp>
            <p:nvSpPr>
              <p:cNvPr id="669" name="Google Shape;669;p24"/>
              <p:cNvSpPr/>
              <p:nvPr/>
            </p:nvSpPr>
            <p:spPr>
              <a:xfrm>
                <a:off x="7127411" y="1694452"/>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70" name="Google Shape;670;p24"/>
              <p:cNvSpPr/>
              <p:nvPr/>
            </p:nvSpPr>
            <p:spPr>
              <a:xfrm>
                <a:off x="7209689" y="1954149"/>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71" name="Google Shape;671;p24"/>
              <p:cNvSpPr/>
              <p:nvPr/>
            </p:nvSpPr>
            <p:spPr>
              <a:xfrm>
                <a:off x="7127411" y="2150197"/>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72" name="Google Shape;672;p24"/>
              <p:cNvSpPr/>
              <p:nvPr/>
            </p:nvSpPr>
            <p:spPr>
              <a:xfrm>
                <a:off x="6671888" y="2150863"/>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73" name="Google Shape;673;p24"/>
              <p:cNvSpPr/>
              <p:nvPr/>
            </p:nvSpPr>
            <p:spPr>
              <a:xfrm>
                <a:off x="6565437" y="1954593"/>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74" name="Google Shape;674;p24"/>
              <p:cNvSpPr/>
              <p:nvPr/>
            </p:nvSpPr>
            <p:spPr>
              <a:xfrm>
                <a:off x="6671888" y="1694896"/>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75" name="Google Shape;675;p24"/>
              <p:cNvSpPr/>
              <p:nvPr/>
            </p:nvSpPr>
            <p:spPr>
              <a:xfrm>
                <a:off x="6931363" y="1588001"/>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76" name="Google Shape;676;p24"/>
              <p:cNvSpPr/>
              <p:nvPr/>
            </p:nvSpPr>
            <p:spPr>
              <a:xfrm>
                <a:off x="6847311" y="2280157"/>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77" name="Google Shape;677;p24"/>
              <p:cNvSpPr/>
              <p:nvPr/>
            </p:nvSpPr>
            <p:spPr>
              <a:xfrm>
                <a:off x="6851968" y="2318524"/>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78" name="Google Shape;678;p24"/>
              <p:cNvSpPr/>
              <p:nvPr/>
            </p:nvSpPr>
            <p:spPr>
              <a:xfrm>
                <a:off x="6876364" y="2356225"/>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grpSp>
        <p:nvGrpSpPr>
          <p:cNvPr id="679" name="Google Shape;679;p24"/>
          <p:cNvGrpSpPr/>
          <p:nvPr/>
        </p:nvGrpSpPr>
        <p:grpSpPr>
          <a:xfrm>
            <a:off x="3061198" y="2986973"/>
            <a:ext cx="445779" cy="400764"/>
            <a:chOff x="3778727" y="4460423"/>
            <a:chExt cx="720160" cy="647438"/>
          </a:xfrm>
        </p:grpSpPr>
        <p:sp>
          <p:nvSpPr>
            <p:cNvPr id="680" name="Google Shape;680;p24"/>
            <p:cNvSpPr/>
            <p:nvPr/>
          </p:nvSpPr>
          <p:spPr>
            <a:xfrm>
              <a:off x="3957011" y="4902228"/>
              <a:ext cx="364723" cy="110621"/>
            </a:xfrm>
            <a:custGeom>
              <a:rect b="b" l="l" r="r" t="t"/>
              <a:pathLst>
                <a:path extrusionOk="0" h="194" w="64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81" name="Google Shape;681;p24"/>
            <p:cNvSpPr/>
            <p:nvPr/>
          </p:nvSpPr>
          <p:spPr>
            <a:xfrm>
              <a:off x="4002092" y="4999728"/>
              <a:ext cx="275015" cy="108132"/>
            </a:xfrm>
            <a:custGeom>
              <a:rect b="b" l="l" r="r" t="t"/>
              <a:pathLst>
                <a:path extrusionOk="0" h="190" w="483">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82" name="Google Shape;682;p24"/>
            <p:cNvSpPr/>
            <p:nvPr/>
          </p:nvSpPr>
          <p:spPr>
            <a:xfrm>
              <a:off x="3780312" y="4519014"/>
              <a:ext cx="718575" cy="115145"/>
            </a:xfrm>
            <a:custGeom>
              <a:rect b="b" l="l" r="r" t="t"/>
              <a:pathLst>
                <a:path extrusionOk="0" h="202" w="1261">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83" name="Google Shape;683;p24"/>
            <p:cNvSpPr/>
            <p:nvPr/>
          </p:nvSpPr>
          <p:spPr>
            <a:xfrm>
              <a:off x="3868662" y="4710395"/>
              <a:ext cx="541875" cy="112657"/>
            </a:xfrm>
            <a:custGeom>
              <a:rect b="b" l="l" r="r" t="t"/>
              <a:pathLst>
                <a:path extrusionOk="0" h="198" w="951">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84" name="Google Shape;684;p24"/>
            <p:cNvSpPr/>
            <p:nvPr/>
          </p:nvSpPr>
          <p:spPr>
            <a:xfrm>
              <a:off x="3824940" y="4614704"/>
              <a:ext cx="629543" cy="114014"/>
            </a:xfrm>
            <a:custGeom>
              <a:rect b="b" l="l" r="r" t="t"/>
              <a:pathLst>
                <a:path extrusionOk="0" h="200" w="1105">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85" name="Google Shape;685;p24"/>
            <p:cNvSpPr/>
            <p:nvPr/>
          </p:nvSpPr>
          <p:spPr>
            <a:xfrm>
              <a:off x="3912610" y="4806085"/>
              <a:ext cx="453525" cy="112204"/>
            </a:xfrm>
            <a:custGeom>
              <a:rect b="b" l="l" r="r" t="t"/>
              <a:pathLst>
                <a:path extrusionOk="0" h="197" w="796">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86" name="Google Shape;686;p24"/>
            <p:cNvSpPr/>
            <p:nvPr/>
          </p:nvSpPr>
          <p:spPr>
            <a:xfrm>
              <a:off x="3778727" y="4460423"/>
              <a:ext cx="719100" cy="79200"/>
            </a:xfrm>
            <a:prstGeom prst="ellipse">
              <a:avLst/>
            </a:pr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687" name="Google Shape;687;p24"/>
          <p:cNvGrpSpPr/>
          <p:nvPr/>
        </p:nvGrpSpPr>
        <p:grpSpPr>
          <a:xfrm>
            <a:off x="1138083" y="2972048"/>
            <a:ext cx="445680" cy="430613"/>
            <a:chOff x="557494" y="4436312"/>
            <a:chExt cx="720000" cy="695660"/>
          </a:xfrm>
        </p:grpSpPr>
        <p:sp>
          <p:nvSpPr>
            <p:cNvPr id="688" name="Google Shape;688;p24"/>
            <p:cNvSpPr/>
            <p:nvPr/>
          </p:nvSpPr>
          <p:spPr>
            <a:xfrm>
              <a:off x="557494" y="4436312"/>
              <a:ext cx="720000" cy="144600"/>
            </a:xfrm>
            <a:prstGeom prst="ellipse">
              <a:avLst/>
            </a:pr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89" name="Google Shape;689;p24"/>
            <p:cNvSpPr/>
            <p:nvPr/>
          </p:nvSpPr>
          <p:spPr>
            <a:xfrm>
              <a:off x="651816" y="4730082"/>
              <a:ext cx="533789" cy="218575"/>
            </a:xfrm>
            <a:custGeom>
              <a:rect b="b" l="l" r="r" t="t"/>
              <a:pathLst>
                <a:path extrusionOk="0" h="325" w="791">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90" name="Google Shape;690;p24"/>
            <p:cNvSpPr/>
            <p:nvPr/>
          </p:nvSpPr>
          <p:spPr>
            <a:xfrm>
              <a:off x="564298" y="4539996"/>
              <a:ext cx="709060" cy="225815"/>
            </a:xfrm>
            <a:custGeom>
              <a:rect b="b" l="l" r="r" t="t"/>
              <a:pathLst>
                <a:path extrusionOk="0" h="336" w="1051">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91" name="Google Shape;691;p24"/>
            <p:cNvSpPr/>
            <p:nvPr/>
          </p:nvSpPr>
          <p:spPr>
            <a:xfrm>
              <a:off x="739569" y="4921102"/>
              <a:ext cx="357815" cy="210870"/>
            </a:xfrm>
            <a:custGeom>
              <a:rect b="b" l="l" r="r" t="t"/>
              <a:pathLst>
                <a:path extrusionOk="0" h="314" w="53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692" name="Google Shape;692;p24"/>
          <p:cNvGrpSpPr/>
          <p:nvPr/>
        </p:nvGrpSpPr>
        <p:grpSpPr>
          <a:xfrm>
            <a:off x="4343305" y="2964459"/>
            <a:ext cx="445833" cy="445792"/>
            <a:chOff x="5926265" y="4424051"/>
            <a:chExt cx="720246" cy="720181"/>
          </a:xfrm>
        </p:grpSpPr>
        <p:sp>
          <p:nvSpPr>
            <p:cNvPr id="693" name="Google Shape;693;p24"/>
            <p:cNvSpPr/>
            <p:nvPr/>
          </p:nvSpPr>
          <p:spPr>
            <a:xfrm>
              <a:off x="5926265" y="4424051"/>
              <a:ext cx="355650" cy="355620"/>
            </a:xfrm>
            <a:custGeom>
              <a:rect b="b" l="l" r="r" t="t"/>
              <a:pathLst>
                <a:path extrusionOk="0" h="671" w="671">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94" name="Google Shape;694;p24"/>
            <p:cNvSpPr/>
            <p:nvPr/>
          </p:nvSpPr>
          <p:spPr>
            <a:xfrm>
              <a:off x="5926265" y="4788612"/>
              <a:ext cx="355650" cy="355620"/>
            </a:xfrm>
            <a:custGeom>
              <a:rect b="b" l="l" r="r" t="t"/>
              <a:pathLst>
                <a:path extrusionOk="0" h="671" w="671">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95" name="Google Shape;695;p24"/>
            <p:cNvSpPr/>
            <p:nvPr/>
          </p:nvSpPr>
          <p:spPr>
            <a:xfrm>
              <a:off x="6290862" y="4788612"/>
              <a:ext cx="355650" cy="355620"/>
            </a:xfrm>
            <a:custGeom>
              <a:rect b="b" l="l" r="r" t="t"/>
              <a:pathLst>
                <a:path extrusionOk="0" h="671" w="671">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96" name="Google Shape;696;p24"/>
            <p:cNvSpPr/>
            <p:nvPr/>
          </p:nvSpPr>
          <p:spPr>
            <a:xfrm>
              <a:off x="6290862" y="4424051"/>
              <a:ext cx="355650" cy="355620"/>
            </a:xfrm>
            <a:custGeom>
              <a:rect b="b" l="l" r="r" t="t"/>
              <a:pathLst>
                <a:path extrusionOk="0" h="671" w="671">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697" name="Google Shape;697;p24"/>
          <p:cNvGrpSpPr/>
          <p:nvPr/>
        </p:nvGrpSpPr>
        <p:grpSpPr>
          <a:xfrm>
            <a:off x="1779066" y="2984013"/>
            <a:ext cx="445680" cy="406684"/>
            <a:chOff x="1631150" y="4455641"/>
            <a:chExt cx="720000" cy="657002"/>
          </a:xfrm>
        </p:grpSpPr>
        <p:sp>
          <p:nvSpPr>
            <p:cNvPr id="698" name="Google Shape;698;p24"/>
            <p:cNvSpPr/>
            <p:nvPr/>
          </p:nvSpPr>
          <p:spPr>
            <a:xfrm>
              <a:off x="1631150" y="4455641"/>
              <a:ext cx="720000" cy="107700"/>
            </a:xfrm>
            <a:prstGeom prst="ellipse">
              <a:avLst/>
            </a:pr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99" name="Google Shape;699;p24"/>
            <p:cNvSpPr/>
            <p:nvPr/>
          </p:nvSpPr>
          <p:spPr>
            <a:xfrm>
              <a:off x="1846141" y="4957304"/>
              <a:ext cx="293050" cy="155339"/>
            </a:xfrm>
            <a:custGeom>
              <a:rect b="b" l="l" r="r" t="t"/>
              <a:pathLst>
                <a:path extrusionOk="0" h="245" w="462">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00" name="Google Shape;700;p24"/>
            <p:cNvSpPr/>
            <p:nvPr/>
          </p:nvSpPr>
          <p:spPr>
            <a:xfrm>
              <a:off x="1776241" y="4814286"/>
              <a:ext cx="431967" cy="161500"/>
            </a:xfrm>
            <a:custGeom>
              <a:rect b="b" l="l" r="r" t="t"/>
              <a:pathLst>
                <a:path extrusionOk="0" h="255" w="681">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01" name="Google Shape;701;p24"/>
            <p:cNvSpPr/>
            <p:nvPr/>
          </p:nvSpPr>
          <p:spPr>
            <a:xfrm>
              <a:off x="1639308" y="4531550"/>
              <a:ext cx="706054" cy="169201"/>
            </a:xfrm>
            <a:custGeom>
              <a:rect b="b" l="l" r="r" t="t"/>
              <a:pathLst>
                <a:path extrusionOk="0" h="267" w="1113">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02" name="Google Shape;702;p24"/>
            <p:cNvSpPr/>
            <p:nvPr/>
          </p:nvSpPr>
          <p:spPr>
            <a:xfrm>
              <a:off x="1708546" y="4674128"/>
              <a:ext cx="567578" cy="164141"/>
            </a:xfrm>
            <a:custGeom>
              <a:rect b="b" l="l" r="r" t="t"/>
              <a:pathLst>
                <a:path extrusionOk="0" h="259" w="895">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703" name="Google Shape;703;p24"/>
          <p:cNvGrpSpPr/>
          <p:nvPr/>
        </p:nvGrpSpPr>
        <p:grpSpPr>
          <a:xfrm>
            <a:off x="2420095" y="2983429"/>
            <a:ext cx="445680" cy="407853"/>
            <a:chOff x="2704878" y="4454697"/>
            <a:chExt cx="720000" cy="658889"/>
          </a:xfrm>
        </p:grpSpPr>
        <p:sp>
          <p:nvSpPr>
            <p:cNvPr id="704" name="Google Shape;704;p24"/>
            <p:cNvSpPr/>
            <p:nvPr/>
          </p:nvSpPr>
          <p:spPr>
            <a:xfrm>
              <a:off x="2704878" y="4454697"/>
              <a:ext cx="720000" cy="86400"/>
            </a:xfrm>
            <a:prstGeom prst="ellipse">
              <a:avLst/>
            </a:pr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05" name="Google Shape;705;p24"/>
            <p:cNvSpPr/>
            <p:nvPr/>
          </p:nvSpPr>
          <p:spPr>
            <a:xfrm>
              <a:off x="2824150" y="4749732"/>
              <a:ext cx="484183" cy="135418"/>
            </a:xfrm>
            <a:custGeom>
              <a:rect b="b" l="l" r="r" t="t"/>
              <a:pathLst>
                <a:path extrusionOk="0" h="205" w="735">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06" name="Google Shape;706;p24"/>
            <p:cNvSpPr/>
            <p:nvPr/>
          </p:nvSpPr>
          <p:spPr>
            <a:xfrm>
              <a:off x="2939432" y="4986160"/>
              <a:ext cx="253620" cy="127427"/>
            </a:xfrm>
            <a:custGeom>
              <a:rect b="b" l="l" r="r" t="t"/>
              <a:pathLst>
                <a:path extrusionOk="0" h="193" w="385">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07" name="Google Shape;707;p24"/>
            <p:cNvSpPr/>
            <p:nvPr/>
          </p:nvSpPr>
          <p:spPr>
            <a:xfrm>
              <a:off x="2882012" y="4868057"/>
              <a:ext cx="368237" cy="131423"/>
            </a:xfrm>
            <a:custGeom>
              <a:rect b="b" l="l" r="r" t="t"/>
              <a:pathLst>
                <a:path extrusionOk="0" h="199" w="559">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08" name="Google Shape;708;p24"/>
            <p:cNvSpPr/>
            <p:nvPr/>
          </p:nvSpPr>
          <p:spPr>
            <a:xfrm>
              <a:off x="2710863" y="4516635"/>
              <a:ext cx="710756" cy="140081"/>
            </a:xfrm>
            <a:custGeom>
              <a:rect b="b" l="l" r="r" t="t"/>
              <a:pathLst>
                <a:path extrusionOk="0" h="212" w="1079">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09" name="Google Shape;709;p24"/>
            <p:cNvSpPr/>
            <p:nvPr/>
          </p:nvSpPr>
          <p:spPr>
            <a:xfrm>
              <a:off x="2768061" y="4634293"/>
              <a:ext cx="596361" cy="136528"/>
            </a:xfrm>
            <a:custGeom>
              <a:rect b="b" l="l" r="r" t="t"/>
              <a:pathLst>
                <a:path extrusionOk="0" h="207" w="905">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710" name="Google Shape;710;p24"/>
          <p:cNvGrpSpPr/>
          <p:nvPr/>
        </p:nvGrpSpPr>
        <p:grpSpPr>
          <a:xfrm>
            <a:off x="3702366" y="2985387"/>
            <a:ext cx="445549" cy="403935"/>
            <a:chOff x="4852681" y="4457861"/>
            <a:chExt cx="719788" cy="652561"/>
          </a:xfrm>
        </p:grpSpPr>
        <p:sp>
          <p:nvSpPr>
            <p:cNvPr id="711" name="Google Shape;711;p24"/>
            <p:cNvSpPr/>
            <p:nvPr/>
          </p:nvSpPr>
          <p:spPr>
            <a:xfrm>
              <a:off x="5209000" y="4739226"/>
              <a:ext cx="363469" cy="371197"/>
            </a:xfrm>
            <a:custGeom>
              <a:rect b="b" l="l" r="r" t="t"/>
              <a:pathLst>
                <a:path extrusionOk="0" h="641" w="629">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712" name="Google Shape;712;p24"/>
            <p:cNvSpPr/>
            <p:nvPr/>
          </p:nvSpPr>
          <p:spPr>
            <a:xfrm>
              <a:off x="4852681" y="4739226"/>
              <a:ext cx="363265" cy="371197"/>
            </a:xfrm>
            <a:custGeom>
              <a:rect b="b" l="l" r="r" t="t"/>
              <a:pathLst>
                <a:path extrusionOk="0" h="641" w="629">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713" name="Google Shape;713;p24"/>
            <p:cNvSpPr/>
            <p:nvPr/>
          </p:nvSpPr>
          <p:spPr>
            <a:xfrm>
              <a:off x="5044529" y="4457861"/>
              <a:ext cx="336092" cy="363011"/>
            </a:xfrm>
            <a:custGeom>
              <a:rect b="b" l="l" r="r" t="t"/>
              <a:pathLst>
                <a:path extrusionOk="0" h="627" w="582">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714" name="Google Shape;714;p24"/>
          <p:cNvGrpSpPr/>
          <p:nvPr/>
        </p:nvGrpSpPr>
        <p:grpSpPr>
          <a:xfrm>
            <a:off x="4984527" y="2975824"/>
            <a:ext cx="445818" cy="423063"/>
            <a:chOff x="7000306" y="4442411"/>
            <a:chExt cx="720224" cy="683463"/>
          </a:xfrm>
        </p:grpSpPr>
        <p:sp>
          <p:nvSpPr>
            <p:cNvPr id="715" name="Google Shape;715;p24"/>
            <p:cNvSpPr/>
            <p:nvPr/>
          </p:nvSpPr>
          <p:spPr>
            <a:xfrm>
              <a:off x="7360523" y="4580400"/>
              <a:ext cx="360007" cy="280995"/>
            </a:xfrm>
            <a:custGeom>
              <a:rect b="b" l="l" r="r" t="t"/>
              <a:pathLst>
                <a:path extrusionOk="0" h="548" w="701">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716" name="Google Shape;716;p24"/>
            <p:cNvSpPr/>
            <p:nvPr/>
          </p:nvSpPr>
          <p:spPr>
            <a:xfrm>
              <a:off x="7359894" y="4796791"/>
              <a:ext cx="281006" cy="329083"/>
            </a:xfrm>
            <a:custGeom>
              <a:rect b="b" l="l" r="r" t="t"/>
              <a:pathLst>
                <a:path extrusionOk="0" h="642" w="547">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717" name="Google Shape;717;p24"/>
            <p:cNvSpPr/>
            <p:nvPr/>
          </p:nvSpPr>
          <p:spPr>
            <a:xfrm>
              <a:off x="7079935" y="4796791"/>
              <a:ext cx="281006" cy="329083"/>
            </a:xfrm>
            <a:custGeom>
              <a:rect b="b" l="l" r="r" t="t"/>
              <a:pathLst>
                <a:path extrusionOk="0" h="642" w="547">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718" name="Google Shape;718;p24"/>
            <p:cNvSpPr/>
            <p:nvPr/>
          </p:nvSpPr>
          <p:spPr>
            <a:xfrm>
              <a:off x="7000306" y="4580400"/>
              <a:ext cx="360216" cy="280995"/>
            </a:xfrm>
            <a:custGeom>
              <a:rect b="b" l="l" r="r" t="t"/>
              <a:pathLst>
                <a:path extrusionOk="0" h="548" w="701">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719" name="Google Shape;719;p24"/>
            <p:cNvSpPr/>
            <p:nvPr/>
          </p:nvSpPr>
          <p:spPr>
            <a:xfrm>
              <a:off x="7228925" y="4442411"/>
              <a:ext cx="262985" cy="354379"/>
            </a:xfrm>
            <a:custGeom>
              <a:rect b="b" l="l" r="r" t="t"/>
              <a:pathLst>
                <a:path extrusionOk="0" h="691" w="512">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720" name="Google Shape;720;p24"/>
          <p:cNvGrpSpPr/>
          <p:nvPr/>
        </p:nvGrpSpPr>
        <p:grpSpPr>
          <a:xfrm>
            <a:off x="5625735" y="2973621"/>
            <a:ext cx="445779" cy="427468"/>
            <a:chOff x="8074325" y="4438852"/>
            <a:chExt cx="720160" cy="690579"/>
          </a:xfrm>
        </p:grpSpPr>
        <p:sp>
          <p:nvSpPr>
            <p:cNvPr id="721" name="Google Shape;721;p24"/>
            <p:cNvSpPr/>
            <p:nvPr/>
          </p:nvSpPr>
          <p:spPr>
            <a:xfrm>
              <a:off x="8177523" y="4784253"/>
              <a:ext cx="257327" cy="345178"/>
            </a:xfrm>
            <a:custGeom>
              <a:rect b="b" l="l" r="r" t="t"/>
              <a:pathLst>
                <a:path extrusionOk="0" h="539" w="402">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722" name="Google Shape;722;p24"/>
            <p:cNvSpPr/>
            <p:nvPr/>
          </p:nvSpPr>
          <p:spPr>
            <a:xfrm>
              <a:off x="8434850" y="4438852"/>
              <a:ext cx="257327" cy="345401"/>
            </a:xfrm>
            <a:custGeom>
              <a:rect b="b" l="l" r="r" t="t"/>
              <a:pathLst>
                <a:path extrusionOk="0" h="539" w="402">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723" name="Google Shape;723;p24"/>
            <p:cNvSpPr/>
            <p:nvPr/>
          </p:nvSpPr>
          <p:spPr>
            <a:xfrm>
              <a:off x="8434850" y="4663708"/>
              <a:ext cx="359635" cy="240202"/>
            </a:xfrm>
            <a:custGeom>
              <a:rect b="b" l="l" r="r" t="t"/>
              <a:pathLst>
                <a:path extrusionOk="0" h="375" w="562">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724" name="Google Shape;724;p24"/>
            <p:cNvSpPr/>
            <p:nvPr/>
          </p:nvSpPr>
          <p:spPr>
            <a:xfrm>
              <a:off x="8434850" y="4784253"/>
              <a:ext cx="257327" cy="345178"/>
            </a:xfrm>
            <a:custGeom>
              <a:rect b="b" l="l" r="r" t="t"/>
              <a:pathLst>
                <a:path extrusionOk="0" h="539" w="402">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725" name="Google Shape;725;p24"/>
            <p:cNvSpPr/>
            <p:nvPr/>
          </p:nvSpPr>
          <p:spPr>
            <a:xfrm>
              <a:off x="8074325" y="4663708"/>
              <a:ext cx="360524" cy="240202"/>
            </a:xfrm>
            <a:custGeom>
              <a:rect b="b" l="l" r="r" t="t"/>
              <a:pathLst>
                <a:path extrusionOk="0" h="375" w="563">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726" name="Google Shape;726;p24"/>
            <p:cNvSpPr/>
            <p:nvPr/>
          </p:nvSpPr>
          <p:spPr>
            <a:xfrm>
              <a:off x="8177523" y="4438852"/>
              <a:ext cx="257327" cy="345401"/>
            </a:xfrm>
            <a:custGeom>
              <a:rect b="b" l="l" r="r" t="t"/>
              <a:pathLst>
                <a:path extrusionOk="0" h="539" w="402">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727" name="Google Shape;727;p24"/>
          <p:cNvGrpSpPr/>
          <p:nvPr/>
        </p:nvGrpSpPr>
        <p:grpSpPr>
          <a:xfrm>
            <a:off x="6908080" y="2987570"/>
            <a:ext cx="445629" cy="399565"/>
            <a:chOff x="9878975" y="4425243"/>
            <a:chExt cx="719918" cy="645502"/>
          </a:xfrm>
        </p:grpSpPr>
        <p:sp>
          <p:nvSpPr>
            <p:cNvPr id="728" name="Google Shape;728;p24"/>
            <p:cNvSpPr/>
            <p:nvPr/>
          </p:nvSpPr>
          <p:spPr>
            <a:xfrm>
              <a:off x="10225338" y="4708710"/>
              <a:ext cx="373555" cy="362034"/>
            </a:xfrm>
            <a:custGeom>
              <a:rect b="b" l="l" r="r" t="t"/>
              <a:pathLst>
                <a:path extrusionOk="0" h="614" w="635">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29" name="Google Shape;729;p24"/>
            <p:cNvSpPr/>
            <p:nvPr/>
          </p:nvSpPr>
          <p:spPr>
            <a:xfrm>
              <a:off x="10067759" y="4425243"/>
              <a:ext cx="361073" cy="361365"/>
            </a:xfrm>
            <a:custGeom>
              <a:rect b="b" l="l" r="r" t="t"/>
              <a:pathLst>
                <a:path extrusionOk="0" h="613" w="614">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30" name="Google Shape;730;p24"/>
            <p:cNvSpPr/>
            <p:nvPr/>
          </p:nvSpPr>
          <p:spPr>
            <a:xfrm>
              <a:off x="9878975" y="4708710"/>
              <a:ext cx="359959" cy="362034"/>
            </a:xfrm>
            <a:custGeom>
              <a:rect b="b" l="l" r="r" t="t"/>
              <a:pathLst>
                <a:path extrusionOk="0" h="614" w="612">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731" name="Google Shape;731;p24"/>
          <p:cNvGrpSpPr/>
          <p:nvPr/>
        </p:nvGrpSpPr>
        <p:grpSpPr>
          <a:xfrm>
            <a:off x="7549097" y="2976371"/>
            <a:ext cx="445785" cy="421964"/>
            <a:chOff x="10914544" y="4407150"/>
            <a:chExt cx="720170" cy="681687"/>
          </a:xfrm>
        </p:grpSpPr>
        <p:sp>
          <p:nvSpPr>
            <p:cNvPr id="732" name="Google Shape;732;p24"/>
            <p:cNvSpPr/>
            <p:nvPr/>
          </p:nvSpPr>
          <p:spPr>
            <a:xfrm>
              <a:off x="10914544" y="4407150"/>
              <a:ext cx="349099" cy="392923"/>
            </a:xfrm>
            <a:custGeom>
              <a:rect b="b" l="l" r="r" t="t"/>
              <a:pathLst>
                <a:path extrusionOk="0" h="712" w="632">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33" name="Google Shape;733;p24"/>
            <p:cNvSpPr/>
            <p:nvPr/>
          </p:nvSpPr>
          <p:spPr>
            <a:xfrm>
              <a:off x="10933187" y="4759296"/>
              <a:ext cx="393264" cy="329541"/>
            </a:xfrm>
            <a:custGeom>
              <a:rect b="b" l="l" r="r" t="t"/>
              <a:pathLst>
                <a:path extrusionOk="0" h="597" w="712">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34" name="Google Shape;734;p24"/>
            <p:cNvSpPr/>
            <p:nvPr/>
          </p:nvSpPr>
          <p:spPr>
            <a:xfrm>
              <a:off x="11285615" y="4696357"/>
              <a:ext cx="330458" cy="392479"/>
            </a:xfrm>
            <a:custGeom>
              <a:rect b="b" l="l" r="r" t="t"/>
              <a:pathLst>
                <a:path extrusionOk="0" h="711" w="598">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35" name="Google Shape;735;p24"/>
            <p:cNvSpPr/>
            <p:nvPr/>
          </p:nvSpPr>
          <p:spPr>
            <a:xfrm>
              <a:off x="11222808" y="4407150"/>
              <a:ext cx="411906" cy="329541"/>
            </a:xfrm>
            <a:custGeom>
              <a:rect b="b" l="l" r="r" t="t"/>
              <a:pathLst>
                <a:path extrusionOk="0" h="597" w="746">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736" name="Google Shape;736;p24"/>
          <p:cNvGrpSpPr/>
          <p:nvPr/>
        </p:nvGrpSpPr>
        <p:grpSpPr>
          <a:xfrm>
            <a:off x="6266887" y="2984485"/>
            <a:ext cx="445805" cy="405735"/>
            <a:chOff x="8843122" y="4420259"/>
            <a:chExt cx="720202" cy="655469"/>
          </a:xfrm>
        </p:grpSpPr>
        <p:sp>
          <p:nvSpPr>
            <p:cNvPr id="737" name="Google Shape;737;p24"/>
            <p:cNvSpPr/>
            <p:nvPr/>
          </p:nvSpPr>
          <p:spPr>
            <a:xfrm>
              <a:off x="8843122" y="4664371"/>
              <a:ext cx="351295" cy="411356"/>
            </a:xfrm>
            <a:custGeom>
              <a:rect b="b" l="l" r="r" t="t"/>
              <a:pathLst>
                <a:path extrusionOk="0" h="618" w="53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38" name="Google Shape;738;p24"/>
            <p:cNvSpPr/>
            <p:nvPr/>
          </p:nvSpPr>
          <p:spPr>
            <a:xfrm>
              <a:off x="9232824" y="4664371"/>
              <a:ext cx="330500" cy="411356"/>
            </a:xfrm>
            <a:custGeom>
              <a:rect b="b" l="l" r="r" t="t"/>
              <a:pathLst>
                <a:path extrusionOk="0" h="618" w="499">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39" name="Google Shape;739;p24"/>
            <p:cNvSpPr/>
            <p:nvPr/>
          </p:nvSpPr>
          <p:spPr>
            <a:xfrm>
              <a:off x="9108305" y="4859367"/>
              <a:ext cx="210630" cy="182470"/>
            </a:xfrm>
            <a:custGeom>
              <a:rect b="b" l="l" r="r" t="t"/>
              <a:pathLst>
                <a:path extrusionOk="0" h="274" w="318">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40" name="Google Shape;740;p24"/>
            <p:cNvSpPr/>
            <p:nvPr/>
          </p:nvSpPr>
          <p:spPr>
            <a:xfrm>
              <a:off x="8990881" y="4420259"/>
              <a:ext cx="445234" cy="224220"/>
            </a:xfrm>
            <a:custGeom>
              <a:rect b="b" l="l" r="r" t="t"/>
              <a:pathLst>
                <a:path extrusionOk="0" h="337" w="672">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41" name="Google Shape;741;p24"/>
            <p:cNvSpPr/>
            <p:nvPr/>
          </p:nvSpPr>
          <p:spPr>
            <a:xfrm>
              <a:off x="8988924" y="4625814"/>
              <a:ext cx="207939" cy="207766"/>
            </a:xfrm>
            <a:custGeom>
              <a:rect b="b" l="l" r="r" t="t"/>
              <a:pathLst>
                <a:path extrusionOk="0" h="312" w="314">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42" name="Google Shape;742;p24"/>
            <p:cNvSpPr/>
            <p:nvPr/>
          </p:nvSpPr>
          <p:spPr>
            <a:xfrm>
              <a:off x="9232824" y="4627288"/>
              <a:ext cx="203291" cy="203591"/>
            </a:xfrm>
            <a:custGeom>
              <a:rect b="b" l="l" r="r" t="t"/>
              <a:pathLst>
                <a:path extrusionOk="0" h="306" w="307">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743" name="Google Shape;743;p24"/>
          <p:cNvGrpSpPr/>
          <p:nvPr/>
        </p:nvGrpSpPr>
        <p:grpSpPr>
          <a:xfrm>
            <a:off x="3069757" y="2283047"/>
            <a:ext cx="445812" cy="394518"/>
            <a:chOff x="1510757" y="3225422"/>
            <a:chExt cx="720214" cy="637347"/>
          </a:xfrm>
        </p:grpSpPr>
        <p:sp>
          <p:nvSpPr>
            <p:cNvPr id="744" name="Google Shape;744;p24"/>
            <p:cNvSpPr/>
            <p:nvPr/>
          </p:nvSpPr>
          <p:spPr>
            <a:xfrm>
              <a:off x="1774546" y="3475620"/>
              <a:ext cx="261417" cy="238347"/>
            </a:xfrm>
            <a:custGeom>
              <a:rect b="b" l="l" r="r" t="t"/>
              <a:pathLst>
                <a:path extrusionOk="0" h="351" w="385">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45" name="Google Shape;745;p24"/>
            <p:cNvSpPr/>
            <p:nvPr/>
          </p:nvSpPr>
          <p:spPr>
            <a:xfrm>
              <a:off x="2000650" y="3426634"/>
              <a:ext cx="230321" cy="296287"/>
            </a:xfrm>
            <a:custGeom>
              <a:rect b="b" l="l" r="r" t="t"/>
              <a:pathLst>
                <a:path extrusionOk="0" h="436" w="339">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46" name="Google Shape;746;p24"/>
            <p:cNvSpPr/>
            <p:nvPr/>
          </p:nvSpPr>
          <p:spPr>
            <a:xfrm>
              <a:off x="1774546" y="3225422"/>
              <a:ext cx="211874" cy="236503"/>
            </a:xfrm>
            <a:custGeom>
              <a:rect b="b" l="l" r="r" t="t"/>
              <a:pathLst>
                <a:path extrusionOk="0" h="348" w="312">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47" name="Google Shape;747;p24"/>
            <p:cNvSpPr/>
            <p:nvPr/>
          </p:nvSpPr>
          <p:spPr>
            <a:xfrm>
              <a:off x="1951107" y="3243857"/>
              <a:ext cx="274329" cy="218067"/>
            </a:xfrm>
            <a:custGeom>
              <a:rect b="b" l="l" r="r" t="t"/>
              <a:pathLst>
                <a:path extrusionOk="0" h="321" w="404">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48" name="Google Shape;748;p24"/>
            <p:cNvSpPr/>
            <p:nvPr/>
          </p:nvSpPr>
          <p:spPr>
            <a:xfrm>
              <a:off x="1858610" y="3710542"/>
              <a:ext cx="173926" cy="152226"/>
            </a:xfrm>
            <a:custGeom>
              <a:rect b="b" l="l" r="r" t="t"/>
              <a:pathLst>
                <a:path extrusionOk="0" h="224" w="256">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49" name="Google Shape;749;p24"/>
            <p:cNvSpPr/>
            <p:nvPr/>
          </p:nvSpPr>
          <p:spPr>
            <a:xfrm>
              <a:off x="1521825" y="3426634"/>
              <a:ext cx="288560" cy="234396"/>
            </a:xfrm>
            <a:custGeom>
              <a:rect b="b" l="l" r="r" t="t"/>
              <a:pathLst>
                <a:path extrusionOk="0" h="345" w="425">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50" name="Google Shape;750;p24"/>
            <p:cNvSpPr/>
            <p:nvPr/>
          </p:nvSpPr>
          <p:spPr>
            <a:xfrm>
              <a:off x="1510757" y="3234903"/>
              <a:ext cx="299628" cy="227021"/>
            </a:xfrm>
            <a:custGeom>
              <a:rect b="b" l="l" r="r" t="t"/>
              <a:pathLst>
                <a:path extrusionOk="0" h="334" w="441">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751" name="Google Shape;751;p24"/>
          <p:cNvGrpSpPr/>
          <p:nvPr/>
        </p:nvGrpSpPr>
        <p:grpSpPr>
          <a:xfrm>
            <a:off x="3761148" y="2300567"/>
            <a:ext cx="445767" cy="359478"/>
            <a:chOff x="2595501" y="3253725"/>
            <a:chExt cx="720141" cy="580739"/>
          </a:xfrm>
        </p:grpSpPr>
        <p:sp>
          <p:nvSpPr>
            <p:cNvPr id="752" name="Google Shape;752;p24"/>
            <p:cNvSpPr/>
            <p:nvPr/>
          </p:nvSpPr>
          <p:spPr>
            <a:xfrm>
              <a:off x="2595501" y="3269807"/>
              <a:ext cx="416349" cy="273171"/>
            </a:xfrm>
            <a:custGeom>
              <a:rect b="b" l="l" r="r" t="t"/>
              <a:pathLst>
                <a:path extrusionOk="0" h="472" w="722">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53" name="Google Shape;753;p24"/>
            <p:cNvSpPr/>
            <p:nvPr/>
          </p:nvSpPr>
          <p:spPr>
            <a:xfrm>
              <a:off x="2903528" y="3560177"/>
              <a:ext cx="374670" cy="273617"/>
            </a:xfrm>
            <a:custGeom>
              <a:rect b="b" l="l" r="r" t="t"/>
              <a:pathLst>
                <a:path extrusionOk="0" h="473" w="65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54" name="Google Shape;754;p24"/>
            <p:cNvSpPr/>
            <p:nvPr/>
          </p:nvSpPr>
          <p:spPr>
            <a:xfrm>
              <a:off x="2635397" y="3497189"/>
              <a:ext cx="313600" cy="337276"/>
            </a:xfrm>
            <a:custGeom>
              <a:rect b="b" l="l" r="r" t="t"/>
              <a:pathLst>
                <a:path extrusionOk="0" h="583" w="544">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55" name="Google Shape;755;p24"/>
            <p:cNvSpPr/>
            <p:nvPr/>
          </p:nvSpPr>
          <p:spPr>
            <a:xfrm>
              <a:off x="2966382" y="3253725"/>
              <a:ext cx="349261" cy="352241"/>
            </a:xfrm>
            <a:custGeom>
              <a:rect b="b" l="l" r="r" t="t"/>
              <a:pathLst>
                <a:path extrusionOk="0" h="609" w="606">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756" name="Google Shape;756;p24"/>
          <p:cNvGrpSpPr/>
          <p:nvPr/>
        </p:nvGrpSpPr>
        <p:grpSpPr>
          <a:xfrm>
            <a:off x="5143819" y="2257535"/>
            <a:ext cx="443879" cy="445541"/>
            <a:chOff x="4764809" y="3184208"/>
            <a:chExt cx="717090" cy="719775"/>
          </a:xfrm>
        </p:grpSpPr>
        <p:sp>
          <p:nvSpPr>
            <p:cNvPr id="757" name="Google Shape;757;p24"/>
            <p:cNvSpPr/>
            <p:nvPr/>
          </p:nvSpPr>
          <p:spPr>
            <a:xfrm>
              <a:off x="5143387" y="3232375"/>
              <a:ext cx="338512" cy="556553"/>
            </a:xfrm>
            <a:custGeom>
              <a:rect b="b" l="l" r="r" t="t"/>
              <a:pathLst>
                <a:path extrusionOk="0" h="847" w="517">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58" name="Google Shape;758;p24"/>
            <p:cNvSpPr/>
            <p:nvPr/>
          </p:nvSpPr>
          <p:spPr>
            <a:xfrm>
              <a:off x="4783248" y="3418197"/>
              <a:ext cx="616697" cy="485785"/>
            </a:xfrm>
            <a:custGeom>
              <a:rect b="b" l="l" r="r" t="t"/>
              <a:pathLst>
                <a:path extrusionOk="0" h="739" w="942">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59" name="Google Shape;759;p24"/>
            <p:cNvSpPr/>
            <p:nvPr/>
          </p:nvSpPr>
          <p:spPr>
            <a:xfrm>
              <a:off x="4764809" y="3184208"/>
              <a:ext cx="585965" cy="520485"/>
            </a:xfrm>
            <a:custGeom>
              <a:rect b="b" l="l" r="r" t="t"/>
              <a:pathLst>
                <a:path extrusionOk="0" h="792" w="895">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760" name="Google Shape;760;p24"/>
          <p:cNvGrpSpPr/>
          <p:nvPr/>
        </p:nvGrpSpPr>
        <p:grpSpPr>
          <a:xfrm>
            <a:off x="4452495" y="2286500"/>
            <a:ext cx="445746" cy="387612"/>
            <a:chOff x="3680173" y="3231000"/>
            <a:chExt cx="720106" cy="626190"/>
          </a:xfrm>
        </p:grpSpPr>
        <p:sp>
          <p:nvSpPr>
            <p:cNvPr id="761" name="Google Shape;761;p24"/>
            <p:cNvSpPr/>
            <p:nvPr/>
          </p:nvSpPr>
          <p:spPr>
            <a:xfrm>
              <a:off x="3680173" y="3232386"/>
              <a:ext cx="468746" cy="451568"/>
            </a:xfrm>
            <a:custGeom>
              <a:rect b="b" l="l" r="r" t="t"/>
              <a:pathLst>
                <a:path extrusionOk="0" h="326" w="341">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62" name="Google Shape;762;p24"/>
            <p:cNvSpPr/>
            <p:nvPr/>
          </p:nvSpPr>
          <p:spPr>
            <a:xfrm>
              <a:off x="3743529" y="3408162"/>
              <a:ext cx="548171" cy="449028"/>
            </a:xfrm>
            <a:custGeom>
              <a:rect b="b" l="l" r="r" t="t"/>
              <a:pathLst>
                <a:path extrusionOk="0" h="324" w="399">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63" name="Google Shape;763;p24"/>
            <p:cNvSpPr/>
            <p:nvPr/>
          </p:nvSpPr>
          <p:spPr>
            <a:xfrm>
              <a:off x="4061000" y="3231000"/>
              <a:ext cx="339279" cy="508390"/>
            </a:xfrm>
            <a:custGeom>
              <a:rect b="b" l="l" r="r" t="t"/>
              <a:pathLst>
                <a:path extrusionOk="0" h="367" w="247">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764" name="Google Shape;764;p24"/>
          <p:cNvGrpSpPr/>
          <p:nvPr/>
        </p:nvGrpSpPr>
        <p:grpSpPr>
          <a:xfrm>
            <a:off x="6524582" y="2257496"/>
            <a:ext cx="443283" cy="445620"/>
            <a:chOff x="6931035" y="3184144"/>
            <a:chExt cx="716128" cy="719903"/>
          </a:xfrm>
        </p:grpSpPr>
        <p:sp>
          <p:nvSpPr>
            <p:cNvPr id="765" name="Google Shape;765;p24"/>
            <p:cNvSpPr/>
            <p:nvPr/>
          </p:nvSpPr>
          <p:spPr>
            <a:xfrm>
              <a:off x="7304099" y="3430106"/>
              <a:ext cx="343064" cy="228463"/>
            </a:xfrm>
            <a:custGeom>
              <a:rect b="b" l="l" r="r" t="t"/>
              <a:pathLst>
                <a:path extrusionOk="0" h="391" w="59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66" name="Google Shape;766;p24"/>
            <p:cNvSpPr/>
            <p:nvPr/>
          </p:nvSpPr>
          <p:spPr>
            <a:xfrm>
              <a:off x="6931035" y="3430106"/>
              <a:ext cx="343548" cy="228463"/>
            </a:xfrm>
            <a:custGeom>
              <a:rect b="b" l="l" r="r" t="t"/>
              <a:pathLst>
                <a:path extrusionOk="0" h="391" w="591">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67" name="Google Shape;767;p24"/>
            <p:cNvSpPr/>
            <p:nvPr/>
          </p:nvSpPr>
          <p:spPr>
            <a:xfrm>
              <a:off x="7175631" y="3184144"/>
              <a:ext cx="227419" cy="345369"/>
            </a:xfrm>
            <a:custGeom>
              <a:rect b="b" l="l" r="r" t="t"/>
              <a:pathLst>
                <a:path extrusionOk="0" h="591" w="391">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68" name="Google Shape;768;p24"/>
            <p:cNvSpPr/>
            <p:nvPr/>
          </p:nvSpPr>
          <p:spPr>
            <a:xfrm>
              <a:off x="7175631" y="3558678"/>
              <a:ext cx="227419" cy="345369"/>
            </a:xfrm>
            <a:custGeom>
              <a:rect b="b" l="l" r="r" t="t"/>
              <a:pathLst>
                <a:path extrusionOk="0" h="591" w="391">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769" name="Google Shape;769;p24"/>
          <p:cNvGrpSpPr/>
          <p:nvPr/>
        </p:nvGrpSpPr>
        <p:grpSpPr>
          <a:xfrm>
            <a:off x="5833276" y="2257448"/>
            <a:ext cx="445727" cy="445714"/>
            <a:chOff x="5846429" y="3184067"/>
            <a:chExt cx="720076" cy="720055"/>
          </a:xfrm>
        </p:grpSpPr>
        <p:sp>
          <p:nvSpPr>
            <p:cNvPr id="770" name="Google Shape;770;p24"/>
            <p:cNvSpPr/>
            <p:nvPr/>
          </p:nvSpPr>
          <p:spPr>
            <a:xfrm>
              <a:off x="6207893" y="3184067"/>
              <a:ext cx="355998" cy="422879"/>
            </a:xfrm>
            <a:custGeom>
              <a:rect b="b" l="l" r="r" t="t"/>
              <a:pathLst>
                <a:path extrusionOk="0" h="642" w="54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71" name="Google Shape;771;p24"/>
            <p:cNvSpPr/>
            <p:nvPr/>
          </p:nvSpPr>
          <p:spPr>
            <a:xfrm>
              <a:off x="5846429" y="3186676"/>
              <a:ext cx="423253" cy="355759"/>
            </a:xfrm>
            <a:custGeom>
              <a:rect b="b" l="l" r="r" t="t"/>
              <a:pathLst>
                <a:path extrusionOk="0" h="540" w="642">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72" name="Google Shape;772;p24"/>
            <p:cNvSpPr/>
            <p:nvPr/>
          </p:nvSpPr>
          <p:spPr>
            <a:xfrm>
              <a:off x="5849043" y="3481007"/>
              <a:ext cx="355998" cy="423115"/>
            </a:xfrm>
            <a:custGeom>
              <a:rect b="b" l="l" r="r" t="t"/>
              <a:pathLst>
                <a:path extrusionOk="0" h="642" w="54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73" name="Google Shape;773;p24"/>
            <p:cNvSpPr/>
            <p:nvPr/>
          </p:nvSpPr>
          <p:spPr>
            <a:xfrm>
              <a:off x="6143252" y="3545755"/>
              <a:ext cx="423253" cy="355759"/>
            </a:xfrm>
            <a:custGeom>
              <a:rect b="b" l="l" r="r" t="t"/>
              <a:pathLst>
                <a:path extrusionOk="0" h="540" w="642">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774" name="Google Shape;774;p24"/>
          <p:cNvGrpSpPr/>
          <p:nvPr/>
        </p:nvGrpSpPr>
        <p:grpSpPr>
          <a:xfrm>
            <a:off x="2520481" y="2257393"/>
            <a:ext cx="303698" cy="445825"/>
            <a:chOff x="655600" y="3183978"/>
            <a:chExt cx="490627" cy="720234"/>
          </a:xfrm>
        </p:grpSpPr>
        <p:sp>
          <p:nvSpPr>
            <p:cNvPr id="775" name="Google Shape;775;p24"/>
            <p:cNvSpPr/>
            <p:nvPr/>
          </p:nvSpPr>
          <p:spPr>
            <a:xfrm>
              <a:off x="781315" y="3461564"/>
              <a:ext cx="274086" cy="162243"/>
            </a:xfrm>
            <a:custGeom>
              <a:rect b="b" l="l" r="r" t="t"/>
              <a:pathLst>
                <a:path extrusionOk="0" h="302" w="513">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76" name="Google Shape;776;p24"/>
            <p:cNvSpPr/>
            <p:nvPr/>
          </p:nvSpPr>
          <p:spPr>
            <a:xfrm>
              <a:off x="850087" y="3183978"/>
              <a:ext cx="259850" cy="244775"/>
            </a:xfrm>
            <a:custGeom>
              <a:rect b="b" l="l" r="r" t="t"/>
              <a:pathLst>
                <a:path extrusionOk="0" h="456" w="486">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77" name="Google Shape;777;p24"/>
            <p:cNvSpPr/>
            <p:nvPr/>
          </p:nvSpPr>
          <p:spPr>
            <a:xfrm>
              <a:off x="655600" y="3264496"/>
              <a:ext cx="213333" cy="294294"/>
            </a:xfrm>
            <a:custGeom>
              <a:rect b="b" l="l" r="r" t="t"/>
              <a:pathLst>
                <a:path extrusionOk="0" h="548" w="399">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78" name="Google Shape;778;p24"/>
            <p:cNvSpPr/>
            <p:nvPr/>
          </p:nvSpPr>
          <p:spPr>
            <a:xfrm>
              <a:off x="673846" y="3654405"/>
              <a:ext cx="303960" cy="249807"/>
            </a:xfrm>
            <a:custGeom>
              <a:rect b="b" l="l" r="r" t="t"/>
              <a:pathLst>
                <a:path extrusionOk="0" h="465" w="569">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79" name="Google Shape;779;p24"/>
            <p:cNvSpPr/>
            <p:nvPr/>
          </p:nvSpPr>
          <p:spPr>
            <a:xfrm>
              <a:off x="959159" y="3535238"/>
              <a:ext cx="187068" cy="287248"/>
            </a:xfrm>
            <a:custGeom>
              <a:rect b="b" l="l" r="r" t="t"/>
              <a:pathLst>
                <a:path extrusionOk="0" h="535" w="35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780" name="Google Shape;780;p24"/>
          <p:cNvGrpSpPr/>
          <p:nvPr/>
        </p:nvGrpSpPr>
        <p:grpSpPr>
          <a:xfrm>
            <a:off x="7213443" y="2257509"/>
            <a:ext cx="189785" cy="445592"/>
            <a:chOff x="8011692" y="3184166"/>
            <a:chExt cx="306600" cy="719859"/>
          </a:xfrm>
        </p:grpSpPr>
        <p:sp>
          <p:nvSpPr>
            <p:cNvPr id="781" name="Google Shape;781;p24"/>
            <p:cNvSpPr/>
            <p:nvPr/>
          </p:nvSpPr>
          <p:spPr>
            <a:xfrm>
              <a:off x="8011692" y="3885096"/>
              <a:ext cx="306496" cy="18928"/>
            </a:xfrm>
            <a:custGeom>
              <a:rect b="b" l="l" r="r" t="t"/>
              <a:pathLst>
                <a:path extrusionOk="0" h="35" w="569">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782" name="Google Shape;782;p24"/>
            <p:cNvSpPr/>
            <p:nvPr/>
          </p:nvSpPr>
          <p:spPr>
            <a:xfrm>
              <a:off x="8011692" y="3184166"/>
              <a:ext cx="306496" cy="40025"/>
            </a:xfrm>
            <a:custGeom>
              <a:rect b="b" l="l" r="r" t="t"/>
              <a:pathLst>
                <a:path extrusionOk="0" h="74" w="569">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783" name="Google Shape;783;p24"/>
            <p:cNvSpPr txBox="1"/>
            <p:nvPr/>
          </p:nvSpPr>
          <p:spPr>
            <a:xfrm>
              <a:off x="8011692" y="3395332"/>
              <a:ext cx="306600" cy="1572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784" name="Google Shape;784;p24"/>
            <p:cNvSpPr txBox="1"/>
            <p:nvPr/>
          </p:nvSpPr>
          <p:spPr>
            <a:xfrm>
              <a:off x="8011692" y="3231683"/>
              <a:ext cx="306600" cy="159300"/>
            </a:xfrm>
            <a:prstGeom prst="rect">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785" name="Google Shape;785;p24"/>
            <p:cNvSpPr txBox="1"/>
            <p:nvPr/>
          </p:nvSpPr>
          <p:spPr>
            <a:xfrm>
              <a:off x="8011692" y="3718293"/>
              <a:ext cx="306600" cy="159300"/>
            </a:xfrm>
            <a:prstGeom prst="rect">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786" name="Google Shape;786;p24"/>
            <p:cNvSpPr txBox="1"/>
            <p:nvPr/>
          </p:nvSpPr>
          <p:spPr>
            <a:xfrm>
              <a:off x="8011692" y="3556812"/>
              <a:ext cx="306600" cy="1572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787" name="Google Shape;787;p24"/>
          <p:cNvGrpSpPr/>
          <p:nvPr/>
        </p:nvGrpSpPr>
        <p:grpSpPr>
          <a:xfrm>
            <a:off x="7648230" y="2257259"/>
            <a:ext cx="246199" cy="445516"/>
            <a:chOff x="4556125" y="630237"/>
            <a:chExt cx="3081338" cy="5568950"/>
          </a:xfrm>
        </p:grpSpPr>
        <p:sp>
          <p:nvSpPr>
            <p:cNvPr id="788" name="Google Shape;788;p24"/>
            <p:cNvSpPr/>
            <p:nvPr/>
          </p:nvSpPr>
          <p:spPr>
            <a:xfrm>
              <a:off x="4756150" y="630237"/>
              <a:ext cx="2397126" cy="1016000"/>
            </a:xfrm>
            <a:custGeom>
              <a:rect b="b" l="l" r="r" t="t"/>
              <a:pathLst>
                <a:path extrusionOk="0" h="233" w="55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789" name="Google Shape;789;p24"/>
            <p:cNvSpPr/>
            <p:nvPr/>
          </p:nvSpPr>
          <p:spPr>
            <a:xfrm>
              <a:off x="4556125" y="1357312"/>
              <a:ext cx="3081338" cy="1135062"/>
            </a:xfrm>
            <a:custGeom>
              <a:rect b="b" l="l" r="r" t="t"/>
              <a:pathLst>
                <a:path extrusionOk="0" h="260" w="707">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790" name="Google Shape;790;p24"/>
            <p:cNvSpPr/>
            <p:nvPr/>
          </p:nvSpPr>
          <p:spPr>
            <a:xfrm>
              <a:off x="4556125" y="2168525"/>
              <a:ext cx="3081338" cy="1139825"/>
            </a:xfrm>
            <a:custGeom>
              <a:rect b="b" l="l" r="r" t="t"/>
              <a:pathLst>
                <a:path extrusionOk="0" h="261" w="707">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791" name="Google Shape;791;p24"/>
            <p:cNvSpPr/>
            <p:nvPr/>
          </p:nvSpPr>
          <p:spPr>
            <a:xfrm>
              <a:off x="4556125" y="2981325"/>
              <a:ext cx="3081338" cy="1138237"/>
            </a:xfrm>
            <a:custGeom>
              <a:rect b="b" l="l" r="r" t="t"/>
              <a:pathLst>
                <a:path extrusionOk="0" h="261" w="707">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792" name="Google Shape;792;p24"/>
            <p:cNvSpPr/>
            <p:nvPr/>
          </p:nvSpPr>
          <p:spPr>
            <a:xfrm>
              <a:off x="4830762" y="4476750"/>
              <a:ext cx="2535237" cy="1722437"/>
            </a:xfrm>
            <a:custGeom>
              <a:rect b="b" l="l" r="r" t="t"/>
              <a:pathLst>
                <a:path extrusionOk="0" h="395" w="582">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793" name="Google Shape;793;p24"/>
            <p:cNvSpPr/>
            <p:nvPr/>
          </p:nvSpPr>
          <p:spPr>
            <a:xfrm>
              <a:off x="5078412" y="4067175"/>
              <a:ext cx="714375" cy="322262"/>
            </a:xfrm>
            <a:custGeom>
              <a:rect b="b" l="l" r="r" t="t"/>
              <a:pathLst>
                <a:path extrusionOk="0" h="74" w="164">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794" name="Google Shape;794;p24"/>
            <p:cNvSpPr/>
            <p:nvPr/>
          </p:nvSpPr>
          <p:spPr>
            <a:xfrm>
              <a:off x="6389687" y="3844925"/>
              <a:ext cx="715962" cy="544512"/>
            </a:xfrm>
            <a:custGeom>
              <a:rect b="b" l="l" r="r" t="t"/>
              <a:pathLst>
                <a:path extrusionOk="0" h="125" w="164">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795" name="Google Shape;795;p24"/>
          <p:cNvGrpSpPr/>
          <p:nvPr/>
        </p:nvGrpSpPr>
        <p:grpSpPr>
          <a:xfrm>
            <a:off x="1829253" y="2257459"/>
            <a:ext cx="445768" cy="445697"/>
            <a:chOff x="1674084" y="3214987"/>
            <a:chExt cx="720142" cy="720027"/>
          </a:xfrm>
        </p:grpSpPr>
        <p:sp>
          <p:nvSpPr>
            <p:cNvPr id="796" name="Google Shape;796;p24"/>
            <p:cNvSpPr/>
            <p:nvPr/>
          </p:nvSpPr>
          <p:spPr>
            <a:xfrm>
              <a:off x="1674084" y="3354958"/>
              <a:ext cx="179880" cy="213215"/>
            </a:xfrm>
            <a:custGeom>
              <a:rect b="b" l="l" r="r" t="t"/>
              <a:pathLst>
                <a:path extrusionOk="0" h="242" w="204">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97" name="Google Shape;797;p24"/>
            <p:cNvSpPr/>
            <p:nvPr/>
          </p:nvSpPr>
          <p:spPr>
            <a:xfrm>
              <a:off x="1674084" y="3534654"/>
              <a:ext cx="179880" cy="213525"/>
            </a:xfrm>
            <a:custGeom>
              <a:rect b="b" l="l" r="r" t="t"/>
              <a:pathLst>
                <a:path extrusionOk="0" h="242" w="204">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98" name="Google Shape;798;p24"/>
            <p:cNvSpPr/>
            <p:nvPr/>
          </p:nvSpPr>
          <p:spPr>
            <a:xfrm>
              <a:off x="1861110" y="3214987"/>
              <a:ext cx="212190" cy="179696"/>
            </a:xfrm>
            <a:custGeom>
              <a:rect b="b" l="l" r="r" t="t"/>
              <a:pathLst>
                <a:path extrusionOk="0" h="204" w="241">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99" name="Google Shape;799;p24"/>
            <p:cNvSpPr/>
            <p:nvPr/>
          </p:nvSpPr>
          <p:spPr>
            <a:xfrm>
              <a:off x="2040679" y="3214987"/>
              <a:ext cx="213433" cy="179696"/>
            </a:xfrm>
            <a:custGeom>
              <a:rect b="b" l="l" r="r" t="t"/>
              <a:pathLst>
                <a:path extrusionOk="0" h="204" w="242">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00" name="Google Shape;800;p24"/>
            <p:cNvSpPr/>
            <p:nvPr/>
          </p:nvSpPr>
          <p:spPr>
            <a:xfrm>
              <a:off x="1674084" y="3714660"/>
              <a:ext cx="173666" cy="220353"/>
            </a:xfrm>
            <a:custGeom>
              <a:rect b="b" l="l" r="r" t="t"/>
              <a:pathLst>
                <a:path extrusionOk="0" h="250" w="197">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01" name="Google Shape;801;p24"/>
            <p:cNvSpPr/>
            <p:nvPr/>
          </p:nvSpPr>
          <p:spPr>
            <a:xfrm>
              <a:off x="1674084" y="3214987"/>
              <a:ext cx="219646" cy="173489"/>
            </a:xfrm>
            <a:custGeom>
              <a:rect b="b" l="l" r="r" t="t"/>
              <a:pathLst>
                <a:path extrusionOk="0" h="197" w="249">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02" name="Google Shape;802;p24"/>
            <p:cNvSpPr/>
            <p:nvPr/>
          </p:nvSpPr>
          <p:spPr>
            <a:xfrm>
              <a:off x="1995010" y="3754076"/>
              <a:ext cx="212501" cy="180938"/>
            </a:xfrm>
            <a:custGeom>
              <a:rect b="b" l="l" r="r" t="t"/>
              <a:pathLst>
                <a:path extrusionOk="0" h="205" w="241">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03" name="Google Shape;803;p24"/>
            <p:cNvSpPr/>
            <p:nvPr/>
          </p:nvSpPr>
          <p:spPr>
            <a:xfrm>
              <a:off x="2220560" y="3214987"/>
              <a:ext cx="173666" cy="219422"/>
            </a:xfrm>
            <a:custGeom>
              <a:rect b="b" l="l" r="r" t="t"/>
              <a:pathLst>
                <a:path extrusionOk="0" h="249" w="197">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04" name="Google Shape;804;p24"/>
            <p:cNvSpPr/>
            <p:nvPr/>
          </p:nvSpPr>
          <p:spPr>
            <a:xfrm>
              <a:off x="2214346" y="3400890"/>
              <a:ext cx="179880" cy="213215"/>
            </a:xfrm>
            <a:custGeom>
              <a:rect b="b" l="l" r="r" t="t"/>
              <a:pathLst>
                <a:path extrusionOk="0" h="242" w="204">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05" name="Google Shape;805;p24"/>
            <p:cNvSpPr/>
            <p:nvPr/>
          </p:nvSpPr>
          <p:spPr>
            <a:xfrm>
              <a:off x="1814198" y="3754076"/>
              <a:ext cx="213433" cy="180938"/>
            </a:xfrm>
            <a:custGeom>
              <a:rect b="b" l="l" r="r" t="t"/>
              <a:pathLst>
                <a:path extrusionOk="0" h="205" w="242">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06" name="Google Shape;806;p24"/>
            <p:cNvSpPr/>
            <p:nvPr/>
          </p:nvSpPr>
          <p:spPr>
            <a:xfrm>
              <a:off x="2214346" y="3580587"/>
              <a:ext cx="179880" cy="213215"/>
            </a:xfrm>
            <a:custGeom>
              <a:rect b="b" l="l" r="r" t="t"/>
              <a:pathLst>
                <a:path extrusionOk="0" h="242" w="204">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07" name="Google Shape;807;p24"/>
            <p:cNvSpPr/>
            <p:nvPr/>
          </p:nvSpPr>
          <p:spPr>
            <a:xfrm>
              <a:off x="2174890" y="3760283"/>
              <a:ext cx="219335" cy="174731"/>
            </a:xfrm>
            <a:custGeom>
              <a:rect b="b" l="l" r="r" t="t"/>
              <a:pathLst>
                <a:path extrusionOk="0" h="198" w="249">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808" name="Google Shape;808;p24"/>
          <p:cNvGrpSpPr/>
          <p:nvPr/>
        </p:nvGrpSpPr>
        <p:grpSpPr>
          <a:xfrm>
            <a:off x="1138094" y="2257421"/>
            <a:ext cx="445578" cy="445773"/>
            <a:chOff x="557511" y="3214925"/>
            <a:chExt cx="719836" cy="720150"/>
          </a:xfrm>
        </p:grpSpPr>
        <p:sp>
          <p:nvSpPr>
            <p:cNvPr id="809" name="Google Shape;809;p24"/>
            <p:cNvSpPr/>
            <p:nvPr/>
          </p:nvSpPr>
          <p:spPr>
            <a:xfrm>
              <a:off x="557511" y="3214925"/>
              <a:ext cx="434543" cy="347863"/>
            </a:xfrm>
            <a:custGeom>
              <a:rect b="b" l="l" r="r" t="t"/>
              <a:pathLst>
                <a:path extrusionOk="0" h="412" w="515">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10" name="Google Shape;810;p24"/>
            <p:cNvSpPr/>
            <p:nvPr/>
          </p:nvSpPr>
          <p:spPr>
            <a:xfrm>
              <a:off x="929646" y="3214925"/>
              <a:ext cx="347700" cy="434664"/>
            </a:xfrm>
            <a:custGeom>
              <a:rect b="b" l="l" r="r" t="t"/>
              <a:pathLst>
                <a:path extrusionOk="0" h="515" w="412">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11" name="Google Shape;811;p24"/>
            <p:cNvSpPr/>
            <p:nvPr/>
          </p:nvSpPr>
          <p:spPr>
            <a:xfrm>
              <a:off x="557511" y="3500411"/>
              <a:ext cx="347040" cy="434664"/>
            </a:xfrm>
            <a:custGeom>
              <a:rect b="b" l="l" r="r" t="t"/>
              <a:pathLst>
                <a:path extrusionOk="0" h="515" w="411">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12" name="Google Shape;812;p24"/>
            <p:cNvSpPr/>
            <p:nvPr/>
          </p:nvSpPr>
          <p:spPr>
            <a:xfrm>
              <a:off x="842804" y="3588202"/>
              <a:ext cx="434543" cy="346873"/>
            </a:xfrm>
            <a:custGeom>
              <a:rect b="b" l="l" r="r" t="t"/>
              <a:pathLst>
                <a:path extrusionOk="0" h="411" w="515">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813" name="Google Shape;813;p24"/>
          <p:cNvGrpSpPr/>
          <p:nvPr/>
        </p:nvGrpSpPr>
        <p:grpSpPr>
          <a:xfrm>
            <a:off x="1081977" y="3693756"/>
            <a:ext cx="445905" cy="400522"/>
            <a:chOff x="1147762" y="1131887"/>
            <a:chExt cx="5137150" cy="4619626"/>
          </a:xfrm>
        </p:grpSpPr>
        <p:sp>
          <p:nvSpPr>
            <p:cNvPr id="814" name="Google Shape;814;p24"/>
            <p:cNvSpPr/>
            <p:nvPr/>
          </p:nvSpPr>
          <p:spPr>
            <a:xfrm>
              <a:off x="1147762" y="2425700"/>
              <a:ext cx="2505075" cy="3325813"/>
            </a:xfrm>
            <a:custGeom>
              <a:rect b="b" l="l" r="r" t="t"/>
              <a:pathLst>
                <a:path extrusionOk="0" h="751" w="566">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15" name="Google Shape;815;p24"/>
            <p:cNvSpPr/>
            <p:nvPr/>
          </p:nvSpPr>
          <p:spPr>
            <a:xfrm>
              <a:off x="2617787" y="3519487"/>
              <a:ext cx="3667125" cy="2232024"/>
            </a:xfrm>
            <a:custGeom>
              <a:rect b="b" l="l" r="r" t="t"/>
              <a:pathLst>
                <a:path extrusionOk="0" h="504" w="829">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16" name="Google Shape;816;p24"/>
            <p:cNvSpPr/>
            <p:nvPr/>
          </p:nvSpPr>
          <p:spPr>
            <a:xfrm>
              <a:off x="2449512" y="1131887"/>
              <a:ext cx="3167061" cy="3259137"/>
            </a:xfrm>
            <a:custGeom>
              <a:rect b="b" l="l" r="r" t="t"/>
              <a:pathLst>
                <a:path extrusionOk="0" h="736" w="716">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817" name="Google Shape;817;p24"/>
          <p:cNvGrpSpPr/>
          <p:nvPr/>
        </p:nvGrpSpPr>
        <p:grpSpPr>
          <a:xfrm>
            <a:off x="1879306" y="3687410"/>
            <a:ext cx="445901" cy="413282"/>
            <a:chOff x="1570037" y="1341437"/>
            <a:chExt cx="4943475" cy="4576762"/>
          </a:xfrm>
        </p:grpSpPr>
        <p:sp>
          <p:nvSpPr>
            <p:cNvPr id="818" name="Google Shape;818;p24"/>
            <p:cNvSpPr/>
            <p:nvPr/>
          </p:nvSpPr>
          <p:spPr>
            <a:xfrm>
              <a:off x="4814887" y="3284537"/>
              <a:ext cx="1673225" cy="1187450"/>
            </a:xfrm>
            <a:custGeom>
              <a:rect b="b" l="l" r="r" t="t"/>
              <a:pathLst>
                <a:path extrusionOk="0" h="270" w="381">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819" name="Google Shape;819;p24"/>
            <p:cNvSpPr/>
            <p:nvPr/>
          </p:nvSpPr>
          <p:spPr>
            <a:xfrm>
              <a:off x="2355850" y="4164012"/>
              <a:ext cx="1208087" cy="1560512"/>
            </a:xfrm>
            <a:custGeom>
              <a:rect b="b" l="l" r="r" t="t"/>
              <a:pathLst>
                <a:path extrusionOk="0" h="355" w="275">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820" name="Google Shape;820;p24"/>
            <p:cNvSpPr/>
            <p:nvPr/>
          </p:nvSpPr>
          <p:spPr>
            <a:xfrm>
              <a:off x="2636837" y="1443037"/>
              <a:ext cx="1581150" cy="1635125"/>
            </a:xfrm>
            <a:custGeom>
              <a:rect b="b" l="l" r="r" t="t"/>
              <a:pathLst>
                <a:path extrusionOk="0" h="372" w="36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821" name="Google Shape;821;p24"/>
            <p:cNvSpPr/>
            <p:nvPr/>
          </p:nvSpPr>
          <p:spPr>
            <a:xfrm>
              <a:off x="1570037" y="3162300"/>
              <a:ext cx="1800225" cy="2562225"/>
            </a:xfrm>
            <a:custGeom>
              <a:rect b="b" l="l" r="r" t="t"/>
              <a:pathLst>
                <a:path extrusionOk="0" h="583" w="41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822" name="Google Shape;822;p24"/>
            <p:cNvSpPr/>
            <p:nvPr/>
          </p:nvSpPr>
          <p:spPr>
            <a:xfrm>
              <a:off x="3101975" y="1341437"/>
              <a:ext cx="2481262" cy="1855787"/>
            </a:xfrm>
            <a:custGeom>
              <a:rect b="b" l="l" r="r" t="t"/>
              <a:pathLst>
                <a:path extrusionOk="0" h="422" w="565">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823" name="Google Shape;823;p24"/>
            <p:cNvSpPr/>
            <p:nvPr/>
          </p:nvSpPr>
          <p:spPr>
            <a:xfrm>
              <a:off x="4019550" y="4094162"/>
              <a:ext cx="2493962" cy="1824037"/>
            </a:xfrm>
            <a:custGeom>
              <a:rect b="b" l="l" r="r" t="t"/>
              <a:pathLst>
                <a:path extrusionOk="0" h="415" w="568">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824" name="Google Shape;824;p24"/>
          <p:cNvGrpSpPr/>
          <p:nvPr/>
        </p:nvGrpSpPr>
        <p:grpSpPr>
          <a:xfrm>
            <a:off x="4364629" y="3671511"/>
            <a:ext cx="441332" cy="445721"/>
            <a:chOff x="5770007" y="5489899"/>
            <a:chExt cx="712976" cy="720067"/>
          </a:xfrm>
        </p:grpSpPr>
        <p:sp>
          <p:nvSpPr>
            <p:cNvPr id="825" name="Google Shape;825;p24"/>
            <p:cNvSpPr/>
            <p:nvPr/>
          </p:nvSpPr>
          <p:spPr>
            <a:xfrm>
              <a:off x="6229483" y="5489899"/>
              <a:ext cx="253500" cy="2553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26" name="Google Shape;826;p24"/>
            <p:cNvSpPr/>
            <p:nvPr/>
          </p:nvSpPr>
          <p:spPr>
            <a:xfrm>
              <a:off x="5770007" y="5489899"/>
              <a:ext cx="252900" cy="2553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27" name="Google Shape;827;p24"/>
            <p:cNvSpPr/>
            <p:nvPr/>
          </p:nvSpPr>
          <p:spPr>
            <a:xfrm>
              <a:off x="6229483" y="5954666"/>
              <a:ext cx="253500" cy="2553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28" name="Google Shape;828;p24"/>
            <p:cNvSpPr/>
            <p:nvPr/>
          </p:nvSpPr>
          <p:spPr>
            <a:xfrm>
              <a:off x="5770007" y="5954666"/>
              <a:ext cx="252900" cy="2553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29" name="Google Shape;829;p24"/>
            <p:cNvSpPr/>
            <p:nvPr/>
          </p:nvSpPr>
          <p:spPr>
            <a:xfrm>
              <a:off x="6011100" y="5535496"/>
              <a:ext cx="228017" cy="163872"/>
            </a:xfrm>
            <a:custGeom>
              <a:rect b="b" l="l" r="r" t="t"/>
              <a:pathLst>
                <a:path extrusionOk="0" h="258" w="362">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30" name="Google Shape;830;p24"/>
            <p:cNvSpPr/>
            <p:nvPr/>
          </p:nvSpPr>
          <p:spPr>
            <a:xfrm>
              <a:off x="6011100" y="6000263"/>
              <a:ext cx="228017" cy="164103"/>
            </a:xfrm>
            <a:custGeom>
              <a:rect b="b" l="l" r="r" t="t"/>
              <a:pathLst>
                <a:path extrusionOk="0" h="258" w="362">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31" name="Google Shape;831;p24"/>
            <p:cNvSpPr/>
            <p:nvPr/>
          </p:nvSpPr>
          <p:spPr>
            <a:xfrm>
              <a:off x="5814051" y="5734318"/>
              <a:ext cx="162411" cy="230995"/>
            </a:xfrm>
            <a:custGeom>
              <a:rect b="b" l="l" r="r" t="t"/>
              <a:pathLst>
                <a:path extrusionOk="0" h="363" w="258">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32" name="Google Shape;832;p24"/>
            <p:cNvSpPr/>
            <p:nvPr/>
          </p:nvSpPr>
          <p:spPr>
            <a:xfrm>
              <a:off x="6273756" y="5735013"/>
              <a:ext cx="162411" cy="230300"/>
            </a:xfrm>
            <a:custGeom>
              <a:rect b="b" l="l" r="r" t="t"/>
              <a:pathLst>
                <a:path extrusionOk="0" h="362" w="258">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833" name="Google Shape;833;p24"/>
          <p:cNvGrpSpPr/>
          <p:nvPr/>
        </p:nvGrpSpPr>
        <p:grpSpPr>
          <a:xfrm>
            <a:off x="5157420" y="3693981"/>
            <a:ext cx="445651" cy="400824"/>
            <a:chOff x="7050768" y="5526199"/>
            <a:chExt cx="719953" cy="647534"/>
          </a:xfrm>
        </p:grpSpPr>
        <p:sp>
          <p:nvSpPr>
            <p:cNvPr id="834" name="Google Shape;834;p24"/>
            <p:cNvSpPr/>
            <p:nvPr/>
          </p:nvSpPr>
          <p:spPr>
            <a:xfrm>
              <a:off x="7465241" y="5526199"/>
              <a:ext cx="168000" cy="1689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35" name="Google Shape;835;p24"/>
            <p:cNvSpPr/>
            <p:nvPr/>
          </p:nvSpPr>
          <p:spPr>
            <a:xfrm>
              <a:off x="7189726" y="5526199"/>
              <a:ext cx="168000" cy="1689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36" name="Google Shape;836;p24"/>
            <p:cNvSpPr/>
            <p:nvPr/>
          </p:nvSpPr>
          <p:spPr>
            <a:xfrm>
              <a:off x="7465241" y="6004833"/>
              <a:ext cx="168000" cy="1689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37" name="Google Shape;837;p24"/>
            <p:cNvSpPr/>
            <p:nvPr/>
          </p:nvSpPr>
          <p:spPr>
            <a:xfrm>
              <a:off x="7602721" y="5765701"/>
              <a:ext cx="168000" cy="1683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38" name="Google Shape;838;p24"/>
            <p:cNvSpPr/>
            <p:nvPr/>
          </p:nvSpPr>
          <p:spPr>
            <a:xfrm>
              <a:off x="7050768" y="5765701"/>
              <a:ext cx="168600" cy="168300"/>
            </a:xfrm>
            <a:prstGeom prst="ellipse">
              <a:avLst/>
            </a:pr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39" name="Google Shape;839;p24"/>
            <p:cNvSpPr/>
            <p:nvPr/>
          </p:nvSpPr>
          <p:spPr>
            <a:xfrm>
              <a:off x="7189726" y="6004833"/>
              <a:ext cx="168000" cy="168900"/>
            </a:xfrm>
            <a:prstGeom prst="ellipse">
              <a:avLst/>
            </a:pr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40" name="Google Shape;840;p24"/>
            <p:cNvSpPr/>
            <p:nvPr/>
          </p:nvSpPr>
          <p:spPr>
            <a:xfrm>
              <a:off x="7134476" y="5655289"/>
              <a:ext cx="139512" cy="149620"/>
            </a:xfrm>
            <a:custGeom>
              <a:rect b="b" l="l" r="r" t="t"/>
              <a:pathLst>
                <a:path extrusionOk="0" h="328" w="306">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41" name="Google Shape;841;p24"/>
            <p:cNvSpPr/>
            <p:nvPr/>
          </p:nvSpPr>
          <p:spPr>
            <a:xfrm>
              <a:off x="7351783" y="5564482"/>
              <a:ext cx="119371" cy="92287"/>
            </a:xfrm>
            <a:custGeom>
              <a:rect b="b" l="l" r="r" t="t"/>
              <a:pathLst>
                <a:path extrusionOk="0" h="202" w="262">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42" name="Google Shape;842;p24"/>
            <p:cNvSpPr/>
            <p:nvPr/>
          </p:nvSpPr>
          <p:spPr>
            <a:xfrm>
              <a:off x="7548579" y="5894792"/>
              <a:ext cx="138958" cy="149249"/>
            </a:xfrm>
            <a:custGeom>
              <a:rect b="b" l="l" r="r" t="t"/>
              <a:pathLst>
                <a:path extrusionOk="0" h="327" w="305">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43" name="Google Shape;843;p24"/>
            <p:cNvSpPr/>
            <p:nvPr/>
          </p:nvSpPr>
          <p:spPr>
            <a:xfrm>
              <a:off x="7548579" y="5655844"/>
              <a:ext cx="138958" cy="149065"/>
            </a:xfrm>
            <a:custGeom>
              <a:rect b="b" l="l" r="r" t="t"/>
              <a:pathLst>
                <a:path extrusionOk="0" h="327" w="305">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44" name="Google Shape;844;p24"/>
            <p:cNvSpPr/>
            <p:nvPr/>
          </p:nvSpPr>
          <p:spPr>
            <a:xfrm>
              <a:off x="7134476" y="5894792"/>
              <a:ext cx="139512" cy="149620"/>
            </a:xfrm>
            <a:custGeom>
              <a:rect b="b" l="l" r="r" t="t"/>
              <a:pathLst>
                <a:path extrusionOk="0" h="328" w="306">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45" name="Google Shape;845;p24"/>
            <p:cNvSpPr/>
            <p:nvPr/>
          </p:nvSpPr>
          <p:spPr>
            <a:xfrm>
              <a:off x="7351783" y="6043117"/>
              <a:ext cx="119371" cy="92102"/>
            </a:xfrm>
            <a:custGeom>
              <a:rect b="b" l="l" r="r" t="t"/>
              <a:pathLst>
                <a:path extrusionOk="0" h="202" w="262">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846" name="Google Shape;846;p24"/>
          <p:cNvGrpSpPr/>
          <p:nvPr/>
        </p:nvGrpSpPr>
        <p:grpSpPr>
          <a:xfrm>
            <a:off x="6751936" y="3694051"/>
            <a:ext cx="445681" cy="400651"/>
            <a:chOff x="9626723" y="5526313"/>
            <a:chExt cx="720002" cy="647256"/>
          </a:xfrm>
        </p:grpSpPr>
        <p:sp>
          <p:nvSpPr>
            <p:cNvPr id="847" name="Google Shape;847;p24"/>
            <p:cNvSpPr/>
            <p:nvPr/>
          </p:nvSpPr>
          <p:spPr>
            <a:xfrm>
              <a:off x="10040990" y="5526313"/>
              <a:ext cx="168000" cy="1683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48" name="Google Shape;848;p24"/>
            <p:cNvSpPr/>
            <p:nvPr/>
          </p:nvSpPr>
          <p:spPr>
            <a:xfrm>
              <a:off x="9765139" y="5526313"/>
              <a:ext cx="168300" cy="1683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49" name="Google Shape;849;p24"/>
            <p:cNvSpPr/>
            <p:nvPr/>
          </p:nvSpPr>
          <p:spPr>
            <a:xfrm>
              <a:off x="10040990" y="6005269"/>
              <a:ext cx="168000" cy="1683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50" name="Google Shape;850;p24"/>
            <p:cNvSpPr/>
            <p:nvPr/>
          </p:nvSpPr>
          <p:spPr>
            <a:xfrm>
              <a:off x="10178425" y="5765496"/>
              <a:ext cx="168300" cy="1689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51" name="Google Shape;851;p24"/>
            <p:cNvSpPr/>
            <p:nvPr/>
          </p:nvSpPr>
          <p:spPr>
            <a:xfrm>
              <a:off x="9626723" y="5765496"/>
              <a:ext cx="168000" cy="168900"/>
            </a:xfrm>
            <a:prstGeom prst="ellipse">
              <a:avLst/>
            </a:pr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52" name="Google Shape;852;p24"/>
            <p:cNvSpPr/>
            <p:nvPr/>
          </p:nvSpPr>
          <p:spPr>
            <a:xfrm>
              <a:off x="9765139" y="6005269"/>
              <a:ext cx="168300" cy="168300"/>
            </a:xfrm>
            <a:prstGeom prst="ellipse">
              <a:avLst/>
            </a:pr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53" name="Google Shape;853;p24"/>
            <p:cNvSpPr/>
            <p:nvPr/>
          </p:nvSpPr>
          <p:spPr>
            <a:xfrm>
              <a:off x="10198227" y="5672808"/>
              <a:ext cx="47838" cy="83066"/>
            </a:xfrm>
            <a:custGeom>
              <a:rect b="b" l="l" r="r" t="t"/>
              <a:pathLst>
                <a:path extrusionOk="0" h="163" w="94">
                  <a:moveTo>
                    <a:pt x="0" y="0"/>
                  </a:moveTo>
                  <a:cubicBezTo>
                    <a:pt x="20" y="23"/>
                    <a:pt x="38" y="49"/>
                    <a:pt x="54" y="77"/>
                  </a:cubicBezTo>
                  <a:cubicBezTo>
                    <a:pt x="70" y="105"/>
                    <a:pt x="83" y="134"/>
                    <a:pt x="94" y="163"/>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54" name="Google Shape;854;p24"/>
            <p:cNvSpPr/>
            <p:nvPr/>
          </p:nvSpPr>
          <p:spPr>
            <a:xfrm>
              <a:off x="10197835" y="5944589"/>
              <a:ext cx="48230" cy="83066"/>
            </a:xfrm>
            <a:custGeom>
              <a:rect b="b" l="l" r="r" t="t"/>
              <a:pathLst>
                <a:path extrusionOk="0" h="163" w="95">
                  <a:moveTo>
                    <a:pt x="95" y="0"/>
                  </a:moveTo>
                  <a:cubicBezTo>
                    <a:pt x="84" y="29"/>
                    <a:pt x="71" y="58"/>
                    <a:pt x="55" y="85"/>
                  </a:cubicBezTo>
                  <a:cubicBezTo>
                    <a:pt x="39" y="113"/>
                    <a:pt x="20" y="139"/>
                    <a:pt x="0" y="163"/>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55" name="Google Shape;855;p24"/>
            <p:cNvSpPr/>
            <p:nvPr/>
          </p:nvSpPr>
          <p:spPr>
            <a:xfrm>
              <a:off x="9938649" y="6122111"/>
              <a:ext cx="96263" cy="4124"/>
            </a:xfrm>
            <a:custGeom>
              <a:rect b="b" l="l" r="r" t="t"/>
              <a:pathLst>
                <a:path extrusionOk="0" h="8" w="189">
                  <a:moveTo>
                    <a:pt x="189" y="0"/>
                  </a:moveTo>
                  <a:cubicBezTo>
                    <a:pt x="158" y="5"/>
                    <a:pt x="127" y="8"/>
                    <a:pt x="95" y="8"/>
                  </a:cubicBezTo>
                  <a:cubicBezTo>
                    <a:pt x="63" y="8"/>
                    <a:pt x="31" y="5"/>
                    <a:pt x="0"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56" name="Google Shape;856;p24"/>
            <p:cNvSpPr/>
            <p:nvPr/>
          </p:nvSpPr>
          <p:spPr>
            <a:xfrm>
              <a:off x="9728084" y="5944196"/>
              <a:ext cx="47838" cy="83066"/>
            </a:xfrm>
            <a:custGeom>
              <a:rect b="b" l="l" r="r" t="t"/>
              <a:pathLst>
                <a:path extrusionOk="0" h="163" w="94">
                  <a:moveTo>
                    <a:pt x="94" y="163"/>
                  </a:moveTo>
                  <a:cubicBezTo>
                    <a:pt x="74" y="140"/>
                    <a:pt x="56" y="114"/>
                    <a:pt x="40" y="86"/>
                  </a:cubicBezTo>
                  <a:cubicBezTo>
                    <a:pt x="24" y="58"/>
                    <a:pt x="11" y="30"/>
                    <a:pt x="0"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57" name="Google Shape;857;p24"/>
            <p:cNvSpPr/>
            <p:nvPr/>
          </p:nvSpPr>
          <p:spPr>
            <a:xfrm>
              <a:off x="9728084" y="5672219"/>
              <a:ext cx="48230" cy="83066"/>
            </a:xfrm>
            <a:custGeom>
              <a:rect b="b" l="l" r="r" t="t"/>
              <a:pathLst>
                <a:path extrusionOk="0" h="163" w="95">
                  <a:moveTo>
                    <a:pt x="0" y="163"/>
                  </a:moveTo>
                  <a:cubicBezTo>
                    <a:pt x="11" y="134"/>
                    <a:pt x="24" y="106"/>
                    <a:pt x="40" y="78"/>
                  </a:cubicBezTo>
                  <a:cubicBezTo>
                    <a:pt x="56" y="50"/>
                    <a:pt x="75" y="24"/>
                    <a:pt x="95"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58" name="Google Shape;858;p24"/>
            <p:cNvSpPr/>
            <p:nvPr/>
          </p:nvSpPr>
          <p:spPr>
            <a:xfrm>
              <a:off x="9939237" y="5573835"/>
              <a:ext cx="96263" cy="4124"/>
            </a:xfrm>
            <a:custGeom>
              <a:rect b="b" l="l" r="r" t="t"/>
              <a:pathLst>
                <a:path extrusionOk="0" h="8" w="189">
                  <a:moveTo>
                    <a:pt x="0" y="8"/>
                  </a:moveTo>
                  <a:cubicBezTo>
                    <a:pt x="31" y="3"/>
                    <a:pt x="62" y="0"/>
                    <a:pt x="94" y="0"/>
                  </a:cubicBezTo>
                  <a:cubicBezTo>
                    <a:pt x="126" y="0"/>
                    <a:pt x="158" y="3"/>
                    <a:pt x="189" y="8"/>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859" name="Google Shape;859;p24"/>
          <p:cNvGrpSpPr/>
          <p:nvPr/>
        </p:nvGrpSpPr>
        <p:grpSpPr>
          <a:xfrm>
            <a:off x="7549176" y="3671488"/>
            <a:ext cx="445582" cy="445743"/>
            <a:chOff x="10914672" y="5489861"/>
            <a:chExt cx="719842" cy="720102"/>
          </a:xfrm>
        </p:grpSpPr>
        <p:sp>
          <p:nvSpPr>
            <p:cNvPr id="860" name="Google Shape;860;p24"/>
            <p:cNvSpPr/>
            <p:nvPr/>
          </p:nvSpPr>
          <p:spPr>
            <a:xfrm>
              <a:off x="11420014" y="5489861"/>
              <a:ext cx="214500" cy="2151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61" name="Google Shape;861;p24"/>
            <p:cNvSpPr/>
            <p:nvPr/>
          </p:nvSpPr>
          <p:spPr>
            <a:xfrm>
              <a:off x="11420014" y="5994863"/>
              <a:ext cx="214500" cy="2151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62" name="Google Shape;862;p24"/>
            <p:cNvSpPr/>
            <p:nvPr/>
          </p:nvSpPr>
          <p:spPr>
            <a:xfrm>
              <a:off x="10914672" y="5489861"/>
              <a:ext cx="214500" cy="2151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63" name="Google Shape;863;p24"/>
            <p:cNvSpPr/>
            <p:nvPr/>
          </p:nvSpPr>
          <p:spPr>
            <a:xfrm>
              <a:off x="10914672" y="5994863"/>
              <a:ext cx="214500" cy="2151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64" name="Google Shape;864;p24"/>
            <p:cNvSpPr/>
            <p:nvPr/>
          </p:nvSpPr>
          <p:spPr>
            <a:xfrm>
              <a:off x="11595623" y="5710038"/>
              <a:ext cx="28649" cy="276082"/>
            </a:xfrm>
            <a:custGeom>
              <a:rect b="b" l="l" r="r" t="t"/>
              <a:pathLst>
                <a:path extrusionOk="0" h="376" w="39">
                  <a:moveTo>
                    <a:pt x="0" y="0"/>
                  </a:moveTo>
                  <a:cubicBezTo>
                    <a:pt x="25" y="59"/>
                    <a:pt x="39" y="123"/>
                    <a:pt x="39" y="190"/>
                  </a:cubicBezTo>
                  <a:cubicBezTo>
                    <a:pt x="39" y="256"/>
                    <a:pt x="26" y="319"/>
                    <a:pt x="2" y="376"/>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65" name="Google Shape;865;p24"/>
            <p:cNvSpPr/>
            <p:nvPr/>
          </p:nvSpPr>
          <p:spPr>
            <a:xfrm>
              <a:off x="11138826" y="6170527"/>
              <a:ext cx="275351" cy="29145"/>
            </a:xfrm>
            <a:custGeom>
              <a:rect b="b" l="l" r="r" t="t"/>
              <a:pathLst>
                <a:path extrusionOk="0" h="40" w="375">
                  <a:moveTo>
                    <a:pt x="375" y="0"/>
                  </a:moveTo>
                  <a:cubicBezTo>
                    <a:pt x="317" y="26"/>
                    <a:pt x="253" y="40"/>
                    <a:pt x="185" y="40"/>
                  </a:cubicBezTo>
                  <a:cubicBezTo>
                    <a:pt x="119" y="40"/>
                    <a:pt x="57" y="26"/>
                    <a:pt x="0" y="2"/>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66" name="Google Shape;866;p24"/>
            <p:cNvSpPr/>
            <p:nvPr/>
          </p:nvSpPr>
          <p:spPr>
            <a:xfrm>
              <a:off x="10925018" y="5713747"/>
              <a:ext cx="28649" cy="275287"/>
            </a:xfrm>
            <a:custGeom>
              <a:rect b="b" l="l" r="r" t="t"/>
              <a:pathLst>
                <a:path extrusionOk="0" h="375" w="39">
                  <a:moveTo>
                    <a:pt x="39" y="375"/>
                  </a:moveTo>
                  <a:cubicBezTo>
                    <a:pt x="14" y="317"/>
                    <a:pt x="0" y="253"/>
                    <a:pt x="0" y="185"/>
                  </a:cubicBezTo>
                  <a:cubicBezTo>
                    <a:pt x="0" y="120"/>
                    <a:pt x="13" y="57"/>
                    <a:pt x="37"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67" name="Google Shape;867;p24"/>
            <p:cNvSpPr/>
            <p:nvPr/>
          </p:nvSpPr>
          <p:spPr>
            <a:xfrm>
              <a:off x="11135112" y="5499930"/>
              <a:ext cx="275351" cy="28880"/>
            </a:xfrm>
            <a:custGeom>
              <a:rect b="b" l="l" r="r" t="t"/>
              <a:pathLst>
                <a:path extrusionOk="0" h="39" w="375">
                  <a:moveTo>
                    <a:pt x="375" y="37"/>
                  </a:moveTo>
                  <a:cubicBezTo>
                    <a:pt x="318" y="13"/>
                    <a:pt x="256" y="0"/>
                    <a:pt x="190" y="0"/>
                  </a:cubicBezTo>
                  <a:cubicBezTo>
                    <a:pt x="122" y="0"/>
                    <a:pt x="58" y="14"/>
                    <a:pt x="0" y="39"/>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68" name="Google Shape;868;p24"/>
            <p:cNvSpPr/>
            <p:nvPr/>
          </p:nvSpPr>
          <p:spPr>
            <a:xfrm>
              <a:off x="11578115" y="5950881"/>
              <a:ext cx="52789" cy="38948"/>
            </a:xfrm>
            <a:custGeom>
              <a:rect b="b" l="l" r="r" t="t"/>
              <a:pathLst>
                <a:path extrusionOk="0" h="147" w="199">
                  <a:moveTo>
                    <a:pt x="0" y="0"/>
                  </a:moveTo>
                  <a:lnTo>
                    <a:pt x="64" y="147"/>
                  </a:lnTo>
                  <a:lnTo>
                    <a:pt x="199" y="83"/>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69" name="Google Shape;869;p24"/>
            <p:cNvSpPr/>
            <p:nvPr/>
          </p:nvSpPr>
          <p:spPr>
            <a:xfrm>
              <a:off x="11135112" y="6152776"/>
              <a:ext cx="38199" cy="52991"/>
            </a:xfrm>
            <a:custGeom>
              <a:rect b="b" l="l" r="r" t="t"/>
              <a:pathLst>
                <a:path extrusionOk="0" h="200" w="144">
                  <a:moveTo>
                    <a:pt x="144" y="0"/>
                  </a:moveTo>
                  <a:lnTo>
                    <a:pt x="0" y="67"/>
                  </a:lnTo>
                  <a:lnTo>
                    <a:pt x="64" y="200"/>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70" name="Google Shape;870;p24"/>
            <p:cNvSpPr/>
            <p:nvPr/>
          </p:nvSpPr>
          <p:spPr>
            <a:xfrm>
              <a:off x="10918386" y="5710038"/>
              <a:ext cx="53054" cy="38154"/>
            </a:xfrm>
            <a:custGeom>
              <a:rect b="b" l="l" r="r" t="t"/>
              <a:pathLst>
                <a:path extrusionOk="0" h="144" w="200">
                  <a:moveTo>
                    <a:pt x="200" y="144"/>
                  </a:moveTo>
                  <a:lnTo>
                    <a:pt x="136" y="0"/>
                  </a:lnTo>
                  <a:lnTo>
                    <a:pt x="0" y="64"/>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71" name="Google Shape;871;p24"/>
            <p:cNvSpPr/>
            <p:nvPr/>
          </p:nvSpPr>
          <p:spPr>
            <a:xfrm>
              <a:off x="11375979" y="5493571"/>
              <a:ext cx="38199" cy="52726"/>
            </a:xfrm>
            <a:custGeom>
              <a:rect b="b" l="l" r="r" t="t"/>
              <a:pathLst>
                <a:path extrusionOk="0" h="199" w="144">
                  <a:moveTo>
                    <a:pt x="0" y="199"/>
                  </a:moveTo>
                  <a:lnTo>
                    <a:pt x="144" y="135"/>
                  </a:lnTo>
                  <a:lnTo>
                    <a:pt x="81" y="0"/>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872" name="Google Shape;872;p24"/>
          <p:cNvGrpSpPr/>
          <p:nvPr/>
        </p:nvGrpSpPr>
        <p:grpSpPr>
          <a:xfrm>
            <a:off x="5954636" y="3681752"/>
            <a:ext cx="445821" cy="425246"/>
            <a:chOff x="8338678" y="5506443"/>
            <a:chExt cx="720227" cy="686988"/>
          </a:xfrm>
        </p:grpSpPr>
        <p:sp>
          <p:nvSpPr>
            <p:cNvPr id="873" name="Google Shape;873;p24"/>
            <p:cNvSpPr/>
            <p:nvPr/>
          </p:nvSpPr>
          <p:spPr>
            <a:xfrm>
              <a:off x="8706181" y="5506443"/>
              <a:ext cx="230803" cy="263259"/>
            </a:xfrm>
            <a:custGeom>
              <a:rect b="b" l="l" r="r" t="t"/>
              <a:pathLst>
                <a:path extrusionOk="0" h="432" w="378">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74" name="Google Shape;874;p24"/>
            <p:cNvSpPr/>
            <p:nvPr/>
          </p:nvSpPr>
          <p:spPr>
            <a:xfrm>
              <a:off x="8460817" y="5506443"/>
              <a:ext cx="230586" cy="263259"/>
            </a:xfrm>
            <a:custGeom>
              <a:rect b="b" l="l" r="r" t="t"/>
              <a:pathLst>
                <a:path extrusionOk="0" h="432" w="378">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75" name="Google Shape;875;p24"/>
            <p:cNvSpPr/>
            <p:nvPr/>
          </p:nvSpPr>
          <p:spPr>
            <a:xfrm>
              <a:off x="8338678" y="5718525"/>
              <a:ext cx="230151" cy="262608"/>
            </a:xfrm>
            <a:custGeom>
              <a:rect b="b" l="l" r="r" t="t"/>
              <a:pathLst>
                <a:path extrusionOk="0" h="431" w="377">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76" name="Google Shape;876;p24"/>
            <p:cNvSpPr/>
            <p:nvPr/>
          </p:nvSpPr>
          <p:spPr>
            <a:xfrm>
              <a:off x="8828754" y="5718525"/>
              <a:ext cx="230151" cy="262608"/>
            </a:xfrm>
            <a:custGeom>
              <a:rect b="b" l="l" r="r" t="t"/>
              <a:pathLst>
                <a:path extrusionOk="0" h="431" w="377">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77" name="Google Shape;877;p24"/>
            <p:cNvSpPr/>
            <p:nvPr/>
          </p:nvSpPr>
          <p:spPr>
            <a:xfrm>
              <a:off x="8706181" y="5930607"/>
              <a:ext cx="230803" cy="262825"/>
            </a:xfrm>
            <a:custGeom>
              <a:rect b="b" l="l" r="r" t="t"/>
              <a:pathLst>
                <a:path extrusionOk="0" h="431" w="378">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78" name="Google Shape;878;p24"/>
            <p:cNvSpPr/>
            <p:nvPr/>
          </p:nvSpPr>
          <p:spPr>
            <a:xfrm>
              <a:off x="8460817" y="5930607"/>
              <a:ext cx="230586" cy="262825"/>
            </a:xfrm>
            <a:custGeom>
              <a:rect b="b" l="l" r="r" t="t"/>
              <a:pathLst>
                <a:path extrusionOk="0" h="431" w="378">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879" name="Google Shape;879;p24"/>
          <p:cNvGrpSpPr/>
          <p:nvPr/>
        </p:nvGrpSpPr>
        <p:grpSpPr>
          <a:xfrm>
            <a:off x="2676293" y="3736342"/>
            <a:ext cx="1336824" cy="316035"/>
            <a:chOff x="3042485" y="5594633"/>
            <a:chExt cx="2159652" cy="510557"/>
          </a:xfrm>
        </p:grpSpPr>
        <p:sp>
          <p:nvSpPr>
            <p:cNvPr id="880" name="Google Shape;880;p24"/>
            <p:cNvSpPr/>
            <p:nvPr/>
          </p:nvSpPr>
          <p:spPr>
            <a:xfrm>
              <a:off x="3042485" y="5869690"/>
              <a:ext cx="235200" cy="235500"/>
            </a:xfrm>
            <a:prstGeom prst="ellipse">
              <a:avLst/>
            </a:pr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81" name="Google Shape;881;p24"/>
            <p:cNvSpPr/>
            <p:nvPr/>
          </p:nvSpPr>
          <p:spPr>
            <a:xfrm>
              <a:off x="3317231" y="5594633"/>
              <a:ext cx="235200" cy="235500"/>
            </a:xfrm>
            <a:prstGeom prst="ellipse">
              <a:avLst/>
            </a:prstGeom>
            <a:solidFill>
              <a:srgbClr val="E6913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82" name="Google Shape;882;p24"/>
            <p:cNvSpPr/>
            <p:nvPr/>
          </p:nvSpPr>
          <p:spPr>
            <a:xfrm>
              <a:off x="3591976" y="5869690"/>
              <a:ext cx="236100" cy="235500"/>
            </a:xfrm>
            <a:prstGeom prst="ellipse">
              <a:avLst/>
            </a:prstGeom>
            <a:solidFill>
              <a:srgbClr val="CC00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83" name="Google Shape;883;p24"/>
            <p:cNvSpPr/>
            <p:nvPr/>
          </p:nvSpPr>
          <p:spPr>
            <a:xfrm>
              <a:off x="3866722" y="5594633"/>
              <a:ext cx="236100" cy="235500"/>
            </a:xfrm>
            <a:prstGeom prst="ellipse">
              <a:avLst/>
            </a:prstGeom>
            <a:solidFill>
              <a:srgbClr val="A64D7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84" name="Google Shape;884;p24"/>
            <p:cNvSpPr/>
            <p:nvPr/>
          </p:nvSpPr>
          <p:spPr>
            <a:xfrm>
              <a:off x="4141467" y="5869690"/>
              <a:ext cx="236100" cy="235500"/>
            </a:xfrm>
            <a:prstGeom prst="ellipse">
              <a:avLst/>
            </a:prstGeom>
            <a:solidFill>
              <a:srgbClr val="674EA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85" name="Google Shape;885;p24"/>
            <p:cNvSpPr/>
            <p:nvPr/>
          </p:nvSpPr>
          <p:spPr>
            <a:xfrm>
              <a:off x="4417146" y="5594633"/>
              <a:ext cx="235200" cy="235500"/>
            </a:xfrm>
            <a:prstGeom prst="ellipse">
              <a:avLst/>
            </a:pr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86" name="Google Shape;886;p24"/>
            <p:cNvSpPr/>
            <p:nvPr/>
          </p:nvSpPr>
          <p:spPr>
            <a:xfrm>
              <a:off x="4691892" y="5869690"/>
              <a:ext cx="235500" cy="235500"/>
            </a:xfrm>
            <a:prstGeom prst="ellipse">
              <a:avLst/>
            </a:pr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87" name="Google Shape;887;p24"/>
            <p:cNvSpPr/>
            <p:nvPr/>
          </p:nvSpPr>
          <p:spPr>
            <a:xfrm>
              <a:off x="4966637" y="5594633"/>
              <a:ext cx="235500" cy="235500"/>
            </a:xfrm>
            <a:prstGeom prst="ellipse">
              <a:avLst/>
            </a:pr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88" name="Google Shape;888;p24"/>
            <p:cNvSpPr/>
            <p:nvPr/>
          </p:nvSpPr>
          <p:spPr>
            <a:xfrm>
              <a:off x="3210195" y="5762654"/>
              <a:ext cx="174555" cy="174555"/>
            </a:xfrm>
            <a:custGeom>
              <a:rect b="b" l="l" r="r" t="t"/>
              <a:pathLst>
                <a:path extrusionOk="0" h="217" w="217">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89" name="Google Shape;889;p24"/>
            <p:cNvSpPr/>
            <p:nvPr/>
          </p:nvSpPr>
          <p:spPr>
            <a:xfrm>
              <a:off x="3485252" y="5762654"/>
              <a:ext cx="174244" cy="174555"/>
            </a:xfrm>
            <a:custGeom>
              <a:rect b="b" l="l" r="r" t="t"/>
              <a:pathLst>
                <a:path extrusionOk="0" h="217" w="217">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90" name="Google Shape;890;p24"/>
            <p:cNvSpPr/>
            <p:nvPr/>
          </p:nvSpPr>
          <p:spPr>
            <a:xfrm>
              <a:off x="3760620" y="5762654"/>
              <a:ext cx="173622" cy="174555"/>
            </a:xfrm>
            <a:custGeom>
              <a:rect b="b" l="l" r="r" t="t"/>
              <a:pathLst>
                <a:path extrusionOk="0" h="217" w="216">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91" name="Google Shape;891;p24"/>
            <p:cNvSpPr/>
            <p:nvPr/>
          </p:nvSpPr>
          <p:spPr>
            <a:xfrm>
              <a:off x="4035365" y="5762654"/>
              <a:ext cx="173622" cy="174555"/>
            </a:xfrm>
            <a:custGeom>
              <a:rect b="b" l="l" r="r" t="t"/>
              <a:pathLst>
                <a:path extrusionOk="0" h="217" w="216">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92" name="Google Shape;892;p24"/>
            <p:cNvSpPr/>
            <p:nvPr/>
          </p:nvSpPr>
          <p:spPr>
            <a:xfrm>
              <a:off x="4310111" y="5762654"/>
              <a:ext cx="173622" cy="174555"/>
            </a:xfrm>
            <a:custGeom>
              <a:rect b="b" l="l" r="r" t="t"/>
              <a:pathLst>
                <a:path extrusionOk="0" h="217" w="216">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93" name="Google Shape;893;p24"/>
            <p:cNvSpPr/>
            <p:nvPr/>
          </p:nvSpPr>
          <p:spPr>
            <a:xfrm>
              <a:off x="4585167" y="5762654"/>
              <a:ext cx="174244" cy="174555"/>
            </a:xfrm>
            <a:custGeom>
              <a:rect b="b" l="l" r="r" t="t"/>
              <a:pathLst>
                <a:path extrusionOk="0" h="217" w="217">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94" name="Google Shape;894;p24"/>
            <p:cNvSpPr/>
            <p:nvPr/>
          </p:nvSpPr>
          <p:spPr>
            <a:xfrm>
              <a:off x="4859913" y="5762654"/>
              <a:ext cx="174244" cy="174555"/>
            </a:xfrm>
            <a:custGeom>
              <a:rect b="b" l="l" r="r" t="t"/>
              <a:pathLst>
                <a:path extrusionOk="0" h="217" w="217">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895" name="Google Shape;895;p24"/>
          <p:cNvGrpSpPr/>
          <p:nvPr/>
        </p:nvGrpSpPr>
        <p:grpSpPr>
          <a:xfrm>
            <a:off x="1879183" y="4379878"/>
            <a:ext cx="445738" cy="442950"/>
            <a:chOff x="1442627" y="5710929"/>
            <a:chExt cx="594318" cy="590600"/>
          </a:xfrm>
        </p:grpSpPr>
        <p:sp>
          <p:nvSpPr>
            <p:cNvPr id="896" name="Google Shape;896;p24"/>
            <p:cNvSpPr/>
            <p:nvPr/>
          </p:nvSpPr>
          <p:spPr>
            <a:xfrm>
              <a:off x="1442627" y="5710929"/>
              <a:ext cx="594318" cy="405222"/>
            </a:xfrm>
            <a:custGeom>
              <a:rect b="b" l="l" r="r" t="t"/>
              <a:pathLst>
                <a:path extrusionOk="0" h="500" w="734">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97" name="Google Shape;897;p24"/>
            <p:cNvSpPr/>
            <p:nvPr/>
          </p:nvSpPr>
          <p:spPr>
            <a:xfrm>
              <a:off x="1442627" y="6116151"/>
              <a:ext cx="349820" cy="97191"/>
            </a:xfrm>
            <a:custGeom>
              <a:rect b="b" l="l" r="r" t="t"/>
              <a:pathLst>
                <a:path extrusionOk="0" h="313" w="1126">
                  <a:moveTo>
                    <a:pt x="1126" y="313"/>
                  </a:moveTo>
                  <a:lnTo>
                    <a:pt x="0" y="0"/>
                  </a:lnTo>
                  <a:lnTo>
                    <a:pt x="1126" y="0"/>
                  </a:lnTo>
                  <a:lnTo>
                    <a:pt x="1126" y="313"/>
                  </a:lnTo>
                  <a:close/>
                </a:path>
              </a:pathLst>
            </a:custGeom>
            <a:solidFill>
              <a:srgbClr val="9999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98" name="Google Shape;898;p24"/>
            <p:cNvSpPr/>
            <p:nvPr/>
          </p:nvSpPr>
          <p:spPr>
            <a:xfrm>
              <a:off x="1573731" y="6152482"/>
              <a:ext cx="218715" cy="60861"/>
            </a:xfrm>
            <a:custGeom>
              <a:rect b="b" l="l" r="r" t="t"/>
              <a:pathLst>
                <a:path extrusionOk="0" h="196" w="704">
                  <a:moveTo>
                    <a:pt x="0" y="196"/>
                  </a:moveTo>
                  <a:lnTo>
                    <a:pt x="704" y="196"/>
                  </a:lnTo>
                  <a:lnTo>
                    <a:pt x="0" y="0"/>
                  </a:lnTo>
                  <a:lnTo>
                    <a:pt x="0" y="196"/>
                  </a:lnTo>
                  <a:close/>
                </a:path>
              </a:pathLst>
            </a:custGeom>
            <a:solidFill>
              <a:srgbClr val="CCCCC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99" name="Google Shape;899;p24"/>
            <p:cNvSpPr/>
            <p:nvPr/>
          </p:nvSpPr>
          <p:spPr>
            <a:xfrm>
              <a:off x="1573731" y="6213343"/>
              <a:ext cx="109358" cy="88186"/>
            </a:xfrm>
            <a:custGeom>
              <a:rect b="b" l="l" r="r" t="t"/>
              <a:pathLst>
                <a:path extrusionOk="0" h="284" w="352">
                  <a:moveTo>
                    <a:pt x="352" y="284"/>
                  </a:moveTo>
                  <a:lnTo>
                    <a:pt x="0" y="0"/>
                  </a:lnTo>
                  <a:lnTo>
                    <a:pt x="352" y="0"/>
                  </a:lnTo>
                  <a:lnTo>
                    <a:pt x="352" y="284"/>
                  </a:lnTo>
                  <a:close/>
                </a:path>
              </a:pathLst>
            </a:custGeom>
            <a:solidFill>
              <a:srgbClr val="BD2A3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00" name="Google Shape;900;p24"/>
            <p:cNvSpPr/>
            <p:nvPr/>
          </p:nvSpPr>
          <p:spPr>
            <a:xfrm>
              <a:off x="1573731" y="6213343"/>
              <a:ext cx="109358" cy="88186"/>
            </a:xfrm>
            <a:custGeom>
              <a:rect b="b" l="l" r="r" t="t"/>
              <a:pathLst>
                <a:path extrusionOk="0" h="284" w="352">
                  <a:moveTo>
                    <a:pt x="352" y="284"/>
                  </a:moveTo>
                  <a:lnTo>
                    <a:pt x="0" y="0"/>
                  </a:lnTo>
                  <a:lnTo>
                    <a:pt x="352" y="0"/>
                  </a:lnTo>
                  <a:lnTo>
                    <a:pt x="352" y="284"/>
                  </a:lnTo>
                </a:path>
              </a:pathLst>
            </a:custGeom>
            <a:solidFill>
              <a:srgbClr val="9999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901" name="Google Shape;901;p24"/>
          <p:cNvGrpSpPr/>
          <p:nvPr/>
        </p:nvGrpSpPr>
        <p:grpSpPr>
          <a:xfrm>
            <a:off x="6788033" y="4378458"/>
            <a:ext cx="373053" cy="445791"/>
            <a:chOff x="8095060" y="5664590"/>
            <a:chExt cx="497404" cy="594389"/>
          </a:xfrm>
        </p:grpSpPr>
        <p:grpSp>
          <p:nvGrpSpPr>
            <p:cNvPr id="902" name="Google Shape;902;p24"/>
            <p:cNvGrpSpPr/>
            <p:nvPr/>
          </p:nvGrpSpPr>
          <p:grpSpPr>
            <a:xfrm>
              <a:off x="8095060" y="5969027"/>
              <a:ext cx="497404" cy="289951"/>
              <a:chOff x="8095060" y="5969027"/>
              <a:chExt cx="497404" cy="289951"/>
            </a:xfrm>
          </p:grpSpPr>
          <p:sp>
            <p:nvSpPr>
              <p:cNvPr id="903" name="Google Shape;903;p24"/>
              <p:cNvSpPr/>
              <p:nvPr/>
            </p:nvSpPr>
            <p:spPr>
              <a:xfrm>
                <a:off x="8095060" y="5969027"/>
                <a:ext cx="497402" cy="248408"/>
              </a:xfrm>
              <a:custGeom>
                <a:rect b="b" l="l" r="r" t="t"/>
                <a:pathLst>
                  <a:path extrusionOk="0" h="1166" w="234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04" name="Google Shape;904;p24"/>
              <p:cNvSpPr/>
              <p:nvPr/>
            </p:nvSpPr>
            <p:spPr>
              <a:xfrm>
                <a:off x="8095060" y="6092592"/>
                <a:ext cx="248701" cy="166386"/>
              </a:xfrm>
              <a:custGeom>
                <a:rect b="b" l="l" r="r" t="t"/>
                <a:pathLst>
                  <a:path extrusionOk="0" h="781" w="1170">
                    <a:moveTo>
                      <a:pt x="0" y="0"/>
                    </a:moveTo>
                    <a:lnTo>
                      <a:pt x="0" y="197"/>
                    </a:lnTo>
                    <a:lnTo>
                      <a:pt x="1170" y="781"/>
                    </a:lnTo>
                    <a:lnTo>
                      <a:pt x="1170" y="582"/>
                    </a:lnTo>
                    <a:lnTo>
                      <a:pt x="0" y="0"/>
                    </a:lnTo>
                    <a:close/>
                  </a:path>
                </a:pathLst>
              </a:custGeom>
              <a:solidFill>
                <a:srgbClr val="8E7CC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05" name="Google Shape;905;p24"/>
              <p:cNvSpPr/>
              <p:nvPr/>
            </p:nvSpPr>
            <p:spPr>
              <a:xfrm>
                <a:off x="8343763" y="6092592"/>
                <a:ext cx="248701" cy="166386"/>
              </a:xfrm>
              <a:custGeom>
                <a:rect b="b" l="l" r="r" t="t"/>
                <a:pathLst>
                  <a:path extrusionOk="0" h="781" w="1170">
                    <a:moveTo>
                      <a:pt x="1170" y="0"/>
                    </a:moveTo>
                    <a:lnTo>
                      <a:pt x="0" y="582"/>
                    </a:lnTo>
                    <a:lnTo>
                      <a:pt x="0" y="781"/>
                    </a:lnTo>
                    <a:lnTo>
                      <a:pt x="1170" y="197"/>
                    </a:lnTo>
                    <a:lnTo>
                      <a:pt x="1170" y="0"/>
                    </a:lnTo>
                    <a:close/>
                  </a:path>
                </a:pathLst>
              </a:custGeom>
              <a:solidFill>
                <a:srgbClr val="674EA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906" name="Google Shape;906;p24"/>
            <p:cNvGrpSpPr/>
            <p:nvPr/>
          </p:nvGrpSpPr>
          <p:grpSpPr>
            <a:xfrm>
              <a:off x="8095060" y="5867832"/>
              <a:ext cx="497404" cy="289312"/>
              <a:chOff x="8095060" y="5867832"/>
              <a:chExt cx="497404" cy="289312"/>
            </a:xfrm>
          </p:grpSpPr>
          <p:sp>
            <p:nvSpPr>
              <p:cNvPr id="907" name="Google Shape;907;p24"/>
              <p:cNvSpPr/>
              <p:nvPr/>
            </p:nvSpPr>
            <p:spPr>
              <a:xfrm>
                <a:off x="8095060" y="5867832"/>
                <a:ext cx="497402" cy="248195"/>
              </a:xfrm>
              <a:custGeom>
                <a:rect b="b" l="l" r="r" t="t"/>
                <a:pathLst>
                  <a:path extrusionOk="0" h="1165" w="234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08" name="Google Shape;908;p24"/>
              <p:cNvSpPr/>
              <p:nvPr/>
            </p:nvSpPr>
            <p:spPr>
              <a:xfrm>
                <a:off x="8095060" y="5990758"/>
                <a:ext cx="248701" cy="166386"/>
              </a:xfrm>
              <a:custGeom>
                <a:rect b="b" l="l" r="r" t="t"/>
                <a:pathLst>
                  <a:path extrusionOk="0" h="781" w="1170">
                    <a:moveTo>
                      <a:pt x="0" y="0"/>
                    </a:moveTo>
                    <a:lnTo>
                      <a:pt x="0" y="199"/>
                    </a:lnTo>
                    <a:lnTo>
                      <a:pt x="1170" y="781"/>
                    </a:lnTo>
                    <a:lnTo>
                      <a:pt x="1170" y="584"/>
                    </a:lnTo>
                    <a:lnTo>
                      <a:pt x="0" y="0"/>
                    </a:lnTo>
                    <a:close/>
                  </a:path>
                </a:pathLst>
              </a:custGeom>
              <a:solidFill>
                <a:srgbClr val="6D9EE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09" name="Google Shape;909;p24"/>
              <p:cNvSpPr/>
              <p:nvPr/>
            </p:nvSpPr>
            <p:spPr>
              <a:xfrm>
                <a:off x="8343763" y="5990758"/>
                <a:ext cx="248701" cy="166386"/>
              </a:xfrm>
              <a:custGeom>
                <a:rect b="b" l="l" r="r" t="t"/>
                <a:pathLst>
                  <a:path extrusionOk="0" h="781" w="1170">
                    <a:moveTo>
                      <a:pt x="1170" y="0"/>
                    </a:moveTo>
                    <a:lnTo>
                      <a:pt x="0" y="584"/>
                    </a:lnTo>
                    <a:lnTo>
                      <a:pt x="0" y="781"/>
                    </a:lnTo>
                    <a:lnTo>
                      <a:pt x="1170" y="199"/>
                    </a:lnTo>
                    <a:lnTo>
                      <a:pt x="1170" y="0"/>
                    </a:ln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910" name="Google Shape;910;p24"/>
            <p:cNvGrpSpPr/>
            <p:nvPr/>
          </p:nvGrpSpPr>
          <p:grpSpPr>
            <a:xfrm>
              <a:off x="8095060" y="5765998"/>
              <a:ext cx="497404" cy="289312"/>
              <a:chOff x="8095060" y="5765998"/>
              <a:chExt cx="497404" cy="289312"/>
            </a:xfrm>
          </p:grpSpPr>
          <p:sp>
            <p:nvSpPr>
              <p:cNvPr id="911" name="Google Shape;911;p24"/>
              <p:cNvSpPr/>
              <p:nvPr/>
            </p:nvSpPr>
            <p:spPr>
              <a:xfrm>
                <a:off x="8095060" y="5765998"/>
                <a:ext cx="497402" cy="248195"/>
              </a:xfrm>
              <a:custGeom>
                <a:rect b="b" l="l" r="r" t="t"/>
                <a:pathLst>
                  <a:path extrusionOk="0" h="1165" w="234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12" name="Google Shape;912;p24"/>
              <p:cNvSpPr/>
              <p:nvPr/>
            </p:nvSpPr>
            <p:spPr>
              <a:xfrm>
                <a:off x="8095060" y="5889563"/>
                <a:ext cx="248701" cy="165747"/>
              </a:xfrm>
              <a:custGeom>
                <a:rect b="b" l="l" r="r" t="t"/>
                <a:pathLst>
                  <a:path extrusionOk="0" h="778" w="1170">
                    <a:moveTo>
                      <a:pt x="0" y="0"/>
                    </a:moveTo>
                    <a:lnTo>
                      <a:pt x="0" y="196"/>
                    </a:lnTo>
                    <a:lnTo>
                      <a:pt x="1170" y="778"/>
                    </a:lnTo>
                    <a:lnTo>
                      <a:pt x="1170" y="581"/>
                    </a:lnTo>
                    <a:lnTo>
                      <a:pt x="0" y="0"/>
                    </a:lnTo>
                    <a:close/>
                  </a:path>
                </a:pathLst>
              </a:custGeom>
              <a:solidFill>
                <a:srgbClr val="93C47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13" name="Google Shape;913;p24"/>
              <p:cNvSpPr/>
              <p:nvPr/>
            </p:nvSpPr>
            <p:spPr>
              <a:xfrm>
                <a:off x="8343763" y="5889563"/>
                <a:ext cx="248701" cy="165747"/>
              </a:xfrm>
              <a:custGeom>
                <a:rect b="b" l="l" r="r" t="t"/>
                <a:pathLst>
                  <a:path extrusionOk="0" h="778" w="1170">
                    <a:moveTo>
                      <a:pt x="1170" y="0"/>
                    </a:moveTo>
                    <a:lnTo>
                      <a:pt x="0" y="581"/>
                    </a:lnTo>
                    <a:lnTo>
                      <a:pt x="0" y="778"/>
                    </a:lnTo>
                    <a:lnTo>
                      <a:pt x="1170" y="196"/>
                    </a:lnTo>
                    <a:lnTo>
                      <a:pt x="1170" y="0"/>
                    </a:ln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914" name="Google Shape;914;p24"/>
            <p:cNvGrpSpPr/>
            <p:nvPr/>
          </p:nvGrpSpPr>
          <p:grpSpPr>
            <a:xfrm>
              <a:off x="8095060" y="5664590"/>
              <a:ext cx="497404" cy="290164"/>
              <a:chOff x="8095060" y="5664590"/>
              <a:chExt cx="497404" cy="290164"/>
            </a:xfrm>
          </p:grpSpPr>
          <p:sp>
            <p:nvSpPr>
              <p:cNvPr id="915" name="Google Shape;915;p24"/>
              <p:cNvSpPr/>
              <p:nvPr/>
            </p:nvSpPr>
            <p:spPr>
              <a:xfrm>
                <a:off x="8095060" y="5664590"/>
                <a:ext cx="497402" cy="248408"/>
              </a:xfrm>
              <a:custGeom>
                <a:rect b="b" l="l" r="r" t="t"/>
                <a:pathLst>
                  <a:path extrusionOk="0" h="1166" w="234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16" name="Google Shape;916;p24"/>
              <p:cNvSpPr/>
              <p:nvPr/>
            </p:nvSpPr>
            <p:spPr>
              <a:xfrm>
                <a:off x="8095060" y="5788580"/>
                <a:ext cx="248701" cy="166173"/>
              </a:xfrm>
              <a:custGeom>
                <a:rect b="b" l="l" r="r" t="t"/>
                <a:pathLst>
                  <a:path extrusionOk="0" h="780" w="1170">
                    <a:moveTo>
                      <a:pt x="0" y="0"/>
                    </a:moveTo>
                    <a:lnTo>
                      <a:pt x="0" y="196"/>
                    </a:lnTo>
                    <a:lnTo>
                      <a:pt x="1170" y="780"/>
                    </a:lnTo>
                    <a:lnTo>
                      <a:pt x="1170" y="584"/>
                    </a:lnTo>
                    <a:lnTo>
                      <a:pt x="0" y="0"/>
                    </a:lnTo>
                    <a:close/>
                  </a:path>
                </a:pathLst>
              </a:custGeom>
              <a:solidFill>
                <a:srgbClr val="FFD96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17" name="Google Shape;917;p24"/>
              <p:cNvSpPr/>
              <p:nvPr/>
            </p:nvSpPr>
            <p:spPr>
              <a:xfrm>
                <a:off x="8343763" y="5788580"/>
                <a:ext cx="248701" cy="166173"/>
              </a:xfrm>
              <a:custGeom>
                <a:rect b="b" l="l" r="r" t="t"/>
                <a:pathLst>
                  <a:path extrusionOk="0" h="780" w="1170">
                    <a:moveTo>
                      <a:pt x="1170" y="0"/>
                    </a:moveTo>
                    <a:lnTo>
                      <a:pt x="0" y="584"/>
                    </a:lnTo>
                    <a:lnTo>
                      <a:pt x="0" y="780"/>
                    </a:lnTo>
                    <a:lnTo>
                      <a:pt x="1170" y="196"/>
                    </a:lnTo>
                    <a:lnTo>
                      <a:pt x="1170" y="0"/>
                    </a:lnTo>
                    <a:close/>
                  </a:path>
                </a:pathLst>
              </a:cu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grpSp>
        <p:nvGrpSpPr>
          <p:cNvPr id="918" name="Google Shape;918;p24"/>
          <p:cNvGrpSpPr/>
          <p:nvPr/>
        </p:nvGrpSpPr>
        <p:grpSpPr>
          <a:xfrm>
            <a:off x="2870825" y="4378486"/>
            <a:ext cx="557162" cy="445734"/>
            <a:chOff x="4607809" y="5664627"/>
            <a:chExt cx="742883" cy="594312"/>
          </a:xfrm>
        </p:grpSpPr>
        <p:sp>
          <p:nvSpPr>
            <p:cNvPr id="919" name="Google Shape;919;p24"/>
            <p:cNvSpPr/>
            <p:nvPr/>
          </p:nvSpPr>
          <p:spPr>
            <a:xfrm>
              <a:off x="4607809" y="5824234"/>
              <a:ext cx="185166" cy="401151"/>
            </a:xfrm>
            <a:custGeom>
              <a:rect b="b" l="l" r="r" t="t"/>
              <a:pathLst>
                <a:path extrusionOk="0" h="2355" w="1083">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20" name="Google Shape;920;p24"/>
            <p:cNvSpPr/>
            <p:nvPr/>
          </p:nvSpPr>
          <p:spPr>
            <a:xfrm>
              <a:off x="4792974" y="5771259"/>
              <a:ext cx="185850" cy="454126"/>
            </a:xfrm>
            <a:custGeom>
              <a:rect b="b" l="l" r="r" t="t"/>
              <a:pathLst>
                <a:path extrusionOk="0" h="2666" w="1087">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21" name="Google Shape;921;p24"/>
            <p:cNvSpPr/>
            <p:nvPr/>
          </p:nvSpPr>
          <p:spPr>
            <a:xfrm>
              <a:off x="4978822" y="5717602"/>
              <a:ext cx="185679" cy="507784"/>
            </a:xfrm>
            <a:custGeom>
              <a:rect b="b" l="l" r="r" t="t"/>
              <a:pathLst>
                <a:path extrusionOk="0" h="2981" w="1086">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22" name="Google Shape;922;p24"/>
            <p:cNvSpPr/>
            <p:nvPr/>
          </p:nvSpPr>
          <p:spPr>
            <a:xfrm>
              <a:off x="5164499" y="5664627"/>
              <a:ext cx="185166" cy="560759"/>
            </a:xfrm>
            <a:custGeom>
              <a:rect b="b" l="l" r="r" t="t"/>
              <a:pathLst>
                <a:path extrusionOk="0" h="3292" w="1083">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23" name="Google Shape;923;p24"/>
            <p:cNvSpPr/>
            <p:nvPr/>
          </p:nvSpPr>
          <p:spPr>
            <a:xfrm>
              <a:off x="4607809" y="6225382"/>
              <a:ext cx="237484" cy="33556"/>
            </a:xfrm>
            <a:custGeom>
              <a:rect b="b" l="l" r="r" t="t"/>
              <a:pathLst>
                <a:path extrusionOk="0" h="197" w="1389">
                  <a:moveTo>
                    <a:pt x="0" y="0"/>
                  </a:moveTo>
                  <a:lnTo>
                    <a:pt x="608" y="197"/>
                  </a:lnTo>
                  <a:lnTo>
                    <a:pt x="1389" y="197"/>
                  </a:lnTo>
                  <a:lnTo>
                    <a:pt x="1083" y="0"/>
                  </a:lnTo>
                  <a:lnTo>
                    <a:pt x="0" y="0"/>
                  </a:lnTo>
                  <a:close/>
                </a:path>
              </a:pathLst>
            </a:custGeom>
            <a:solidFill>
              <a:srgbClr val="BF90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24" name="Google Shape;924;p24"/>
            <p:cNvSpPr/>
            <p:nvPr/>
          </p:nvSpPr>
          <p:spPr>
            <a:xfrm>
              <a:off x="4792974" y="6225382"/>
              <a:ext cx="185850" cy="33556"/>
            </a:xfrm>
            <a:custGeom>
              <a:rect b="b" l="l" r="r" t="t"/>
              <a:pathLst>
                <a:path extrusionOk="0" h="197" w="1087">
                  <a:moveTo>
                    <a:pt x="1087" y="0"/>
                  </a:moveTo>
                  <a:lnTo>
                    <a:pt x="1087" y="197"/>
                  </a:lnTo>
                  <a:lnTo>
                    <a:pt x="306" y="197"/>
                  </a:lnTo>
                  <a:lnTo>
                    <a:pt x="0" y="0"/>
                  </a:lnTo>
                  <a:lnTo>
                    <a:pt x="1087" y="0"/>
                  </a:lnTo>
                  <a:close/>
                </a:path>
              </a:pathLst>
            </a:custGeom>
            <a:solidFill>
              <a:srgbClr val="38761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25" name="Google Shape;925;p24"/>
            <p:cNvSpPr/>
            <p:nvPr/>
          </p:nvSpPr>
          <p:spPr>
            <a:xfrm>
              <a:off x="5112694" y="6225382"/>
              <a:ext cx="237997" cy="33556"/>
            </a:xfrm>
            <a:custGeom>
              <a:rect b="b" l="l" r="r" t="t"/>
              <a:pathLst>
                <a:path extrusionOk="0" h="197" w="1392">
                  <a:moveTo>
                    <a:pt x="1392" y="0"/>
                  </a:moveTo>
                  <a:lnTo>
                    <a:pt x="781" y="197"/>
                  </a:lnTo>
                  <a:lnTo>
                    <a:pt x="0" y="197"/>
                  </a:lnTo>
                  <a:lnTo>
                    <a:pt x="306" y="0"/>
                  </a:lnTo>
                  <a:lnTo>
                    <a:pt x="1392" y="0"/>
                  </a:lnTo>
                  <a:close/>
                </a:path>
              </a:pathLst>
            </a:custGeom>
            <a:solidFill>
              <a:srgbClr val="351C7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26" name="Google Shape;926;p24"/>
            <p:cNvSpPr/>
            <p:nvPr/>
          </p:nvSpPr>
          <p:spPr>
            <a:xfrm>
              <a:off x="4978822" y="6225382"/>
              <a:ext cx="186192" cy="33556"/>
            </a:xfrm>
            <a:custGeom>
              <a:rect b="b" l="l" r="r" t="t"/>
              <a:pathLst>
                <a:path extrusionOk="0" h="197" w="1089">
                  <a:moveTo>
                    <a:pt x="0" y="0"/>
                  </a:moveTo>
                  <a:lnTo>
                    <a:pt x="0" y="197"/>
                  </a:lnTo>
                  <a:lnTo>
                    <a:pt x="783" y="197"/>
                  </a:lnTo>
                  <a:lnTo>
                    <a:pt x="1089" y="0"/>
                  </a:lnTo>
                  <a:lnTo>
                    <a:pt x="0" y="0"/>
                  </a:lnTo>
                  <a:close/>
                </a:path>
              </a:pathLst>
            </a:custGeom>
            <a:solidFill>
              <a:srgbClr val="1155C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927" name="Google Shape;927;p24"/>
          <p:cNvGrpSpPr/>
          <p:nvPr/>
        </p:nvGrpSpPr>
        <p:grpSpPr>
          <a:xfrm>
            <a:off x="3973890" y="4378543"/>
            <a:ext cx="1079865" cy="445620"/>
            <a:chOff x="2571250" y="5664711"/>
            <a:chExt cx="1439820" cy="594160"/>
          </a:xfrm>
        </p:grpSpPr>
        <p:sp>
          <p:nvSpPr>
            <p:cNvPr id="928" name="Google Shape;928;p24"/>
            <p:cNvSpPr/>
            <p:nvPr/>
          </p:nvSpPr>
          <p:spPr>
            <a:xfrm>
              <a:off x="2751485" y="5699308"/>
              <a:ext cx="179409" cy="510050"/>
            </a:xfrm>
            <a:custGeom>
              <a:rect b="b" l="l" r="r" t="t"/>
              <a:pathLst>
                <a:path extrusionOk="0" h="813" w="287">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29" name="Google Shape;929;p24"/>
            <p:cNvSpPr/>
            <p:nvPr/>
          </p:nvSpPr>
          <p:spPr>
            <a:xfrm>
              <a:off x="2765747" y="5713810"/>
              <a:ext cx="150600" cy="151500"/>
            </a:xfrm>
            <a:prstGeom prst="ellipse">
              <a:avLst/>
            </a:prstGeom>
            <a:solidFill>
              <a:srgbClr val="B45F0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930" name="Google Shape;930;p24"/>
            <p:cNvSpPr/>
            <p:nvPr/>
          </p:nvSpPr>
          <p:spPr>
            <a:xfrm>
              <a:off x="2930895" y="5732455"/>
              <a:ext cx="180236" cy="476902"/>
            </a:xfrm>
            <a:custGeom>
              <a:rect b="b" l="l" r="r" t="t"/>
              <a:pathLst>
                <a:path extrusionOk="0" h="760" w="288">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31" name="Google Shape;931;p24"/>
            <p:cNvSpPr/>
            <p:nvPr/>
          </p:nvSpPr>
          <p:spPr>
            <a:xfrm>
              <a:off x="2945363" y="5746957"/>
              <a:ext cx="151200" cy="151800"/>
            </a:xfrm>
            <a:prstGeom prst="ellipse">
              <a:avLst/>
            </a:prstGeom>
            <a:solidFill>
              <a:srgbClr val="BF9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932" name="Google Shape;932;p24"/>
            <p:cNvSpPr/>
            <p:nvPr/>
          </p:nvSpPr>
          <p:spPr>
            <a:xfrm>
              <a:off x="3111130" y="5756280"/>
              <a:ext cx="180030" cy="453078"/>
            </a:xfrm>
            <a:custGeom>
              <a:rect b="b" l="l" r="r" t="t"/>
              <a:pathLst>
                <a:path extrusionOk="0" h="722" w="288">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33" name="Google Shape;933;p24"/>
            <p:cNvSpPr/>
            <p:nvPr/>
          </p:nvSpPr>
          <p:spPr>
            <a:xfrm>
              <a:off x="3125392" y="5770782"/>
              <a:ext cx="151200" cy="151800"/>
            </a:xfrm>
            <a:prstGeom prst="ellipse">
              <a:avLst/>
            </a:prstGeom>
            <a:solidFill>
              <a:srgbClr val="38761D"/>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934" name="Google Shape;934;p24"/>
            <p:cNvSpPr/>
            <p:nvPr/>
          </p:nvSpPr>
          <p:spPr>
            <a:xfrm>
              <a:off x="3291159" y="5756280"/>
              <a:ext cx="180030" cy="453078"/>
            </a:xfrm>
            <a:custGeom>
              <a:rect b="b" l="l" r="r" t="t"/>
              <a:pathLst>
                <a:path extrusionOk="0" h="722" w="288">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35" name="Google Shape;935;p24"/>
            <p:cNvSpPr/>
            <p:nvPr/>
          </p:nvSpPr>
          <p:spPr>
            <a:xfrm>
              <a:off x="3305628" y="5770782"/>
              <a:ext cx="151200" cy="151800"/>
            </a:xfrm>
            <a:prstGeom prst="ellipse">
              <a:avLst/>
            </a:prstGeom>
            <a:solidFill>
              <a:srgbClr val="134F5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936" name="Google Shape;936;p24"/>
            <p:cNvSpPr/>
            <p:nvPr/>
          </p:nvSpPr>
          <p:spPr>
            <a:xfrm>
              <a:off x="3471189" y="5732455"/>
              <a:ext cx="180236" cy="476902"/>
            </a:xfrm>
            <a:custGeom>
              <a:rect b="b" l="l" r="r" t="t"/>
              <a:pathLst>
                <a:path extrusionOk="0" h="760" w="288">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37" name="Google Shape;937;p24"/>
            <p:cNvSpPr/>
            <p:nvPr/>
          </p:nvSpPr>
          <p:spPr>
            <a:xfrm>
              <a:off x="3485657" y="5746957"/>
              <a:ext cx="151200" cy="151800"/>
            </a:xfrm>
            <a:prstGeom prst="ellipse">
              <a:avLst/>
            </a:prstGeom>
            <a:solidFill>
              <a:srgbClr val="1155C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938" name="Google Shape;938;p24"/>
            <p:cNvSpPr/>
            <p:nvPr/>
          </p:nvSpPr>
          <p:spPr>
            <a:xfrm>
              <a:off x="3651425" y="5699308"/>
              <a:ext cx="179409" cy="510050"/>
            </a:xfrm>
            <a:custGeom>
              <a:rect b="b" l="l" r="r" t="t"/>
              <a:pathLst>
                <a:path extrusionOk="0" h="813" w="287">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39" name="Google Shape;939;p24"/>
            <p:cNvSpPr/>
            <p:nvPr/>
          </p:nvSpPr>
          <p:spPr>
            <a:xfrm>
              <a:off x="3665893" y="5713810"/>
              <a:ext cx="150600" cy="151500"/>
            </a:xfrm>
            <a:prstGeom prst="ellipse">
              <a:avLst/>
            </a:prstGeom>
            <a:solidFill>
              <a:srgbClr val="351C7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940" name="Google Shape;940;p24"/>
            <p:cNvSpPr/>
            <p:nvPr/>
          </p:nvSpPr>
          <p:spPr>
            <a:xfrm>
              <a:off x="3830834" y="5664711"/>
              <a:ext cx="180236" cy="544646"/>
            </a:xfrm>
            <a:custGeom>
              <a:rect b="b" l="l" r="r" t="t"/>
              <a:pathLst>
                <a:path extrusionOk="0" h="868" w="288">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41" name="Google Shape;941;p24"/>
            <p:cNvSpPr/>
            <p:nvPr/>
          </p:nvSpPr>
          <p:spPr>
            <a:xfrm>
              <a:off x="3845302" y="5679213"/>
              <a:ext cx="151200" cy="151800"/>
            </a:xfrm>
            <a:prstGeom prst="ellipse">
              <a:avLst/>
            </a:prstGeom>
            <a:solidFill>
              <a:srgbClr val="741B4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942" name="Google Shape;942;p24"/>
            <p:cNvSpPr/>
            <p:nvPr/>
          </p:nvSpPr>
          <p:spPr>
            <a:xfrm>
              <a:off x="2571250" y="5664711"/>
              <a:ext cx="180236" cy="544646"/>
            </a:xfrm>
            <a:custGeom>
              <a:rect b="b" l="l" r="r" t="t"/>
              <a:pathLst>
                <a:path extrusionOk="0" h="868" w="288">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43" name="Google Shape;943;p24"/>
            <p:cNvSpPr/>
            <p:nvPr/>
          </p:nvSpPr>
          <p:spPr>
            <a:xfrm>
              <a:off x="2585718" y="5679213"/>
              <a:ext cx="151200" cy="151800"/>
            </a:xfrm>
            <a:prstGeom prst="ellipse">
              <a:avLst/>
            </a:prstGeom>
            <a:solidFill>
              <a:srgbClr val="99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944" name="Google Shape;944;p24"/>
            <p:cNvSpPr/>
            <p:nvPr/>
          </p:nvSpPr>
          <p:spPr>
            <a:xfrm>
              <a:off x="2571250" y="6209358"/>
              <a:ext cx="365226" cy="49514"/>
            </a:xfrm>
            <a:custGeom>
              <a:rect b="b" l="l" r="r" t="t"/>
              <a:pathLst>
                <a:path extrusionOk="0" h="239" w="1767">
                  <a:moveTo>
                    <a:pt x="1767" y="239"/>
                  </a:moveTo>
                  <a:lnTo>
                    <a:pt x="1198" y="239"/>
                  </a:lnTo>
                  <a:lnTo>
                    <a:pt x="0" y="0"/>
                  </a:lnTo>
                  <a:lnTo>
                    <a:pt x="872" y="0"/>
                  </a:lnTo>
                  <a:lnTo>
                    <a:pt x="1767" y="239"/>
                  </a:lnTo>
                  <a:close/>
                </a:path>
              </a:pathLst>
            </a:custGeom>
            <a:solidFill>
              <a:srgbClr val="99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45" name="Google Shape;945;p24"/>
            <p:cNvSpPr/>
            <p:nvPr/>
          </p:nvSpPr>
          <p:spPr>
            <a:xfrm>
              <a:off x="2751485" y="6209358"/>
              <a:ext cx="303218" cy="49514"/>
            </a:xfrm>
            <a:custGeom>
              <a:rect b="b" l="l" r="r" t="t"/>
              <a:pathLst>
                <a:path extrusionOk="0" h="239" w="1467">
                  <a:moveTo>
                    <a:pt x="1467" y="239"/>
                  </a:moveTo>
                  <a:lnTo>
                    <a:pt x="895" y="239"/>
                  </a:lnTo>
                  <a:lnTo>
                    <a:pt x="0" y="0"/>
                  </a:lnTo>
                  <a:lnTo>
                    <a:pt x="868" y="0"/>
                  </a:lnTo>
                  <a:lnTo>
                    <a:pt x="1467" y="239"/>
                  </a:lnTo>
                  <a:close/>
                </a:path>
              </a:pathLst>
            </a:custGeom>
            <a:solidFill>
              <a:srgbClr val="B45F0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46" name="Google Shape;946;p24"/>
            <p:cNvSpPr/>
            <p:nvPr/>
          </p:nvSpPr>
          <p:spPr>
            <a:xfrm>
              <a:off x="2930895" y="6209358"/>
              <a:ext cx="242037" cy="49514"/>
            </a:xfrm>
            <a:custGeom>
              <a:rect b="b" l="l" r="r" t="t"/>
              <a:pathLst>
                <a:path extrusionOk="0" h="239" w="1171">
                  <a:moveTo>
                    <a:pt x="1171" y="239"/>
                  </a:moveTo>
                  <a:lnTo>
                    <a:pt x="599" y="239"/>
                  </a:lnTo>
                  <a:lnTo>
                    <a:pt x="0" y="0"/>
                  </a:lnTo>
                  <a:lnTo>
                    <a:pt x="872" y="0"/>
                  </a:lnTo>
                  <a:lnTo>
                    <a:pt x="1171" y="239"/>
                  </a:lnTo>
                  <a:close/>
                </a:path>
              </a:pathLst>
            </a:custGeom>
            <a:solidFill>
              <a:srgbClr val="BF9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47" name="Google Shape;947;p24"/>
            <p:cNvSpPr/>
            <p:nvPr/>
          </p:nvSpPr>
          <p:spPr>
            <a:xfrm>
              <a:off x="3111130" y="6209358"/>
              <a:ext cx="180029" cy="49514"/>
            </a:xfrm>
            <a:custGeom>
              <a:rect b="b" l="l" r="r" t="t"/>
              <a:pathLst>
                <a:path extrusionOk="0" h="239" w="871">
                  <a:moveTo>
                    <a:pt x="871" y="239"/>
                  </a:moveTo>
                  <a:lnTo>
                    <a:pt x="299" y="239"/>
                  </a:lnTo>
                  <a:lnTo>
                    <a:pt x="0" y="0"/>
                  </a:lnTo>
                  <a:lnTo>
                    <a:pt x="871" y="0"/>
                  </a:lnTo>
                  <a:lnTo>
                    <a:pt x="871" y="239"/>
                  </a:lnTo>
                  <a:close/>
                </a:path>
              </a:pathLst>
            </a:custGeom>
            <a:solidFill>
              <a:srgbClr val="38761D"/>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48" name="Google Shape;948;p24"/>
            <p:cNvSpPr/>
            <p:nvPr/>
          </p:nvSpPr>
          <p:spPr>
            <a:xfrm>
              <a:off x="3291159" y="6209358"/>
              <a:ext cx="180029" cy="49514"/>
            </a:xfrm>
            <a:custGeom>
              <a:rect b="b" l="l" r="r" t="t"/>
              <a:pathLst>
                <a:path extrusionOk="0" h="239" w="871">
                  <a:moveTo>
                    <a:pt x="572" y="239"/>
                  </a:moveTo>
                  <a:lnTo>
                    <a:pt x="0" y="239"/>
                  </a:lnTo>
                  <a:lnTo>
                    <a:pt x="0" y="0"/>
                  </a:lnTo>
                  <a:lnTo>
                    <a:pt x="871" y="0"/>
                  </a:lnTo>
                  <a:lnTo>
                    <a:pt x="572" y="239"/>
                  </a:lnTo>
                  <a:close/>
                </a:path>
              </a:pathLst>
            </a:custGeom>
            <a:solidFill>
              <a:srgbClr val="134F5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49" name="Google Shape;949;p24"/>
            <p:cNvSpPr/>
            <p:nvPr/>
          </p:nvSpPr>
          <p:spPr>
            <a:xfrm>
              <a:off x="3409388" y="6209358"/>
              <a:ext cx="242037" cy="49514"/>
            </a:xfrm>
            <a:custGeom>
              <a:rect b="b" l="l" r="r" t="t"/>
              <a:pathLst>
                <a:path extrusionOk="0" h="239" w="1171">
                  <a:moveTo>
                    <a:pt x="572" y="239"/>
                  </a:moveTo>
                  <a:lnTo>
                    <a:pt x="0" y="239"/>
                  </a:lnTo>
                  <a:lnTo>
                    <a:pt x="299" y="0"/>
                  </a:lnTo>
                  <a:lnTo>
                    <a:pt x="1171" y="0"/>
                  </a:lnTo>
                  <a:lnTo>
                    <a:pt x="572" y="239"/>
                  </a:lnTo>
                  <a:close/>
                </a:path>
              </a:pathLst>
            </a:custGeom>
            <a:solidFill>
              <a:srgbClr val="1155C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50" name="Google Shape;950;p24"/>
            <p:cNvSpPr/>
            <p:nvPr/>
          </p:nvSpPr>
          <p:spPr>
            <a:xfrm>
              <a:off x="3527616" y="6209358"/>
              <a:ext cx="303218" cy="49514"/>
            </a:xfrm>
            <a:custGeom>
              <a:rect b="b" l="l" r="r" t="t"/>
              <a:pathLst>
                <a:path extrusionOk="0" h="239" w="1467">
                  <a:moveTo>
                    <a:pt x="572" y="239"/>
                  </a:moveTo>
                  <a:lnTo>
                    <a:pt x="0" y="239"/>
                  </a:lnTo>
                  <a:lnTo>
                    <a:pt x="599" y="0"/>
                  </a:lnTo>
                  <a:lnTo>
                    <a:pt x="1467" y="0"/>
                  </a:lnTo>
                  <a:lnTo>
                    <a:pt x="572" y="239"/>
                  </a:lnTo>
                  <a:close/>
                </a:path>
              </a:pathLst>
            </a:custGeom>
            <a:solidFill>
              <a:srgbClr val="351C7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51" name="Google Shape;951;p24"/>
            <p:cNvSpPr/>
            <p:nvPr/>
          </p:nvSpPr>
          <p:spPr>
            <a:xfrm>
              <a:off x="3645844" y="6209358"/>
              <a:ext cx="365226" cy="49514"/>
            </a:xfrm>
            <a:custGeom>
              <a:rect b="b" l="l" r="r" t="t"/>
              <a:pathLst>
                <a:path extrusionOk="0" h="239" w="1767">
                  <a:moveTo>
                    <a:pt x="572" y="239"/>
                  </a:moveTo>
                  <a:lnTo>
                    <a:pt x="0" y="239"/>
                  </a:lnTo>
                  <a:lnTo>
                    <a:pt x="895" y="0"/>
                  </a:lnTo>
                  <a:lnTo>
                    <a:pt x="1767" y="0"/>
                  </a:lnTo>
                  <a:lnTo>
                    <a:pt x="572" y="239"/>
                  </a:lnTo>
                  <a:close/>
                </a:path>
              </a:pathLst>
            </a:custGeom>
            <a:solidFill>
              <a:srgbClr val="741B4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952" name="Google Shape;952;p24"/>
          <p:cNvGrpSpPr/>
          <p:nvPr/>
        </p:nvGrpSpPr>
        <p:grpSpPr>
          <a:xfrm>
            <a:off x="5599659" y="4378335"/>
            <a:ext cx="642470" cy="446036"/>
            <a:chOff x="6332670" y="5663946"/>
            <a:chExt cx="856627" cy="594715"/>
          </a:xfrm>
        </p:grpSpPr>
        <p:grpSp>
          <p:nvGrpSpPr>
            <p:cNvPr id="953" name="Google Shape;953;p24"/>
            <p:cNvGrpSpPr/>
            <p:nvPr/>
          </p:nvGrpSpPr>
          <p:grpSpPr>
            <a:xfrm>
              <a:off x="6392364" y="5663946"/>
              <a:ext cx="796933" cy="185801"/>
              <a:chOff x="3321050" y="1066800"/>
              <a:chExt cx="6505573" cy="1508125"/>
            </a:xfrm>
          </p:grpSpPr>
          <p:sp>
            <p:nvSpPr>
              <p:cNvPr id="954" name="Google Shape;954;p24"/>
              <p:cNvSpPr/>
              <p:nvPr/>
            </p:nvSpPr>
            <p:spPr>
              <a:xfrm>
                <a:off x="3321050" y="1066800"/>
                <a:ext cx="6505573" cy="1508125"/>
              </a:xfrm>
              <a:custGeom>
                <a:rect b="b" l="l" r="r" t="t"/>
                <a:pathLst>
                  <a:path extrusionOk="0" h="384" w="1658">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55" name="Google Shape;955;p24"/>
              <p:cNvSpPr/>
              <p:nvPr/>
            </p:nvSpPr>
            <p:spPr>
              <a:xfrm>
                <a:off x="3321050" y="1801812"/>
                <a:ext cx="769937" cy="773112"/>
              </a:xfrm>
              <a:custGeom>
                <a:rect b="b" l="l" r="r" t="t"/>
                <a:pathLst>
                  <a:path extrusionOk="0" h="197" w="196">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956" name="Google Shape;956;p24"/>
            <p:cNvGrpSpPr/>
            <p:nvPr/>
          </p:nvGrpSpPr>
          <p:grpSpPr>
            <a:xfrm flipH="1">
              <a:off x="6332670" y="5868403"/>
              <a:ext cx="796933" cy="185801"/>
              <a:chOff x="3321050" y="1066800"/>
              <a:chExt cx="6505573" cy="1508125"/>
            </a:xfrm>
          </p:grpSpPr>
          <p:sp>
            <p:nvSpPr>
              <p:cNvPr id="957" name="Google Shape;957;p24"/>
              <p:cNvSpPr/>
              <p:nvPr/>
            </p:nvSpPr>
            <p:spPr>
              <a:xfrm>
                <a:off x="3321050" y="1066800"/>
                <a:ext cx="6505573" cy="1508125"/>
              </a:xfrm>
              <a:custGeom>
                <a:rect b="b" l="l" r="r" t="t"/>
                <a:pathLst>
                  <a:path extrusionOk="0" h="384" w="1658">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58" name="Google Shape;958;p24"/>
              <p:cNvSpPr/>
              <p:nvPr/>
            </p:nvSpPr>
            <p:spPr>
              <a:xfrm>
                <a:off x="3321050" y="1801812"/>
                <a:ext cx="769937" cy="773112"/>
              </a:xfrm>
              <a:custGeom>
                <a:rect b="b" l="l" r="r" t="t"/>
                <a:pathLst>
                  <a:path extrusionOk="0" h="197" w="196">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959" name="Google Shape;959;p24"/>
            <p:cNvGrpSpPr/>
            <p:nvPr/>
          </p:nvGrpSpPr>
          <p:grpSpPr>
            <a:xfrm>
              <a:off x="6392364" y="6072860"/>
              <a:ext cx="796933" cy="185801"/>
              <a:chOff x="3321050" y="1066800"/>
              <a:chExt cx="6505573" cy="1508125"/>
            </a:xfrm>
          </p:grpSpPr>
          <p:sp>
            <p:nvSpPr>
              <p:cNvPr id="960" name="Google Shape;960;p24"/>
              <p:cNvSpPr/>
              <p:nvPr/>
            </p:nvSpPr>
            <p:spPr>
              <a:xfrm>
                <a:off x="3321050" y="1066800"/>
                <a:ext cx="6505573" cy="1508125"/>
              </a:xfrm>
              <a:custGeom>
                <a:rect b="b" l="l" r="r" t="t"/>
                <a:pathLst>
                  <a:path extrusionOk="0" h="384" w="1658">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61" name="Google Shape;961;p24"/>
              <p:cNvSpPr/>
              <p:nvPr/>
            </p:nvSpPr>
            <p:spPr>
              <a:xfrm>
                <a:off x="3321050" y="1801812"/>
                <a:ext cx="769937" cy="773112"/>
              </a:xfrm>
              <a:custGeom>
                <a:rect b="b" l="l" r="r" t="t"/>
                <a:pathLst>
                  <a:path extrusionOk="0" h="197" w="196">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sp>
        <p:nvSpPr>
          <p:cNvPr id="962" name="Google Shape;962;p24"/>
          <p:cNvSpPr txBox="1"/>
          <p:nvPr>
            <p:ph idx="4294967295" type="title"/>
          </p:nvPr>
        </p:nvSpPr>
        <p:spPr>
          <a:xfrm>
            <a:off x="855300" y="249075"/>
            <a:ext cx="7433400" cy="396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000">
                <a:solidFill>
                  <a:schemeClr val="dk1"/>
                </a:solidFill>
              </a:rPr>
              <a:t>Diagrams and infographics</a:t>
            </a:r>
            <a:endParaRPr sz="2000">
              <a:solidFill>
                <a:schemeClr val="dk1"/>
              </a:solidFill>
            </a:endParaRPr>
          </a:p>
        </p:txBody>
      </p:sp>
      <p:sp>
        <p:nvSpPr>
          <p:cNvPr id="963" name="Google Shape;963;p24"/>
          <p:cNvSpPr txBox="1"/>
          <p:nvPr>
            <p:ph idx="12" type="sldNum"/>
          </p:nvPr>
        </p:nvSpPr>
        <p:spPr>
          <a:xfrm>
            <a:off x="8543950" y="4612325"/>
            <a:ext cx="485400" cy="5310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2"/>
          <p:cNvSpPr txBox="1"/>
          <p:nvPr>
            <p:ph type="ctrTitle"/>
          </p:nvPr>
        </p:nvSpPr>
        <p:spPr>
          <a:xfrm>
            <a:off x="2444650" y="1581025"/>
            <a:ext cx="5733300" cy="674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LAMP really fast</a:t>
            </a:r>
            <a:endParaRPr/>
          </a:p>
        </p:txBody>
      </p:sp>
      <p:sp>
        <p:nvSpPr>
          <p:cNvPr id="133" name="Google Shape;133;p12"/>
          <p:cNvSpPr txBox="1"/>
          <p:nvPr>
            <p:ph idx="1" type="subTitle"/>
          </p:nvPr>
        </p:nvSpPr>
        <p:spPr>
          <a:xfrm>
            <a:off x="2444650" y="2276025"/>
            <a:ext cx="5733300" cy="37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lamp lamp lamp lamp lamp lamp lamp</a:t>
            </a:r>
            <a:endParaRPr/>
          </a:p>
        </p:txBody>
      </p:sp>
      <p:sp>
        <p:nvSpPr>
          <p:cNvPr id="134" name="Google Shape;134;p12"/>
          <p:cNvSpPr txBox="1"/>
          <p:nvPr>
            <p:ph type="ctrTitle"/>
          </p:nvPr>
        </p:nvSpPr>
        <p:spPr>
          <a:xfrm>
            <a:off x="625475" y="0"/>
            <a:ext cx="1475700" cy="4384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9600">
                <a:latin typeface="Encode Sans Semi Condensed"/>
                <a:ea typeface="Encode Sans Semi Condensed"/>
                <a:cs typeface="Encode Sans Semi Condensed"/>
                <a:sym typeface="Encode Sans Semi Condensed"/>
              </a:rPr>
              <a:t>1</a:t>
            </a:r>
            <a:endParaRPr b="1" sz="9600">
              <a:latin typeface="Encode Sans Semi Condensed"/>
              <a:ea typeface="Encode Sans Semi Condensed"/>
              <a:cs typeface="Encode Sans Semi Condensed"/>
              <a:sym typeface="Encode Sans Semi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3"/>
          <p:cNvSpPr txBox="1"/>
          <p:nvPr>
            <p:ph idx="3" type="body"/>
          </p:nvPr>
        </p:nvSpPr>
        <p:spPr>
          <a:xfrm>
            <a:off x="6085549" y="3001600"/>
            <a:ext cx="2147400" cy="1415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200">
                <a:latin typeface="Encode Sans Semi Condensed"/>
                <a:ea typeface="Encode Sans Semi Condensed"/>
                <a:cs typeface="Encode Sans Semi Condensed"/>
                <a:sym typeface="Encode Sans Semi Condensed"/>
              </a:rPr>
              <a:t>Gabriel</a:t>
            </a:r>
            <a:endParaRPr b="1" sz="1200">
              <a:latin typeface="Encode Sans Semi Condensed"/>
              <a:ea typeface="Encode Sans Semi Condensed"/>
              <a:cs typeface="Encode Sans Semi Condensed"/>
              <a:sym typeface="Encode Sans Semi Condensed"/>
            </a:endParaRPr>
          </a:p>
          <a:p>
            <a:pPr indent="0" lvl="0" marL="0" rtl="0" algn="l">
              <a:spcBef>
                <a:spcPts val="600"/>
              </a:spcBef>
              <a:spcAft>
                <a:spcPts val="0"/>
              </a:spcAft>
              <a:buNone/>
            </a:pPr>
            <a:r>
              <a:rPr lang="en" sz="1200"/>
              <a:t>He is good</a:t>
            </a:r>
            <a:endParaRPr sz="1200"/>
          </a:p>
        </p:txBody>
      </p:sp>
      <p:sp>
        <p:nvSpPr>
          <p:cNvPr id="140" name="Google Shape;140;p13"/>
          <p:cNvSpPr txBox="1"/>
          <p:nvPr>
            <p:ph idx="2" type="body"/>
          </p:nvPr>
        </p:nvSpPr>
        <p:spPr>
          <a:xfrm>
            <a:off x="3643675" y="3001600"/>
            <a:ext cx="2147400" cy="1415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200">
                <a:latin typeface="Encode Sans Semi Condensed"/>
                <a:ea typeface="Encode Sans Semi Condensed"/>
                <a:cs typeface="Encode Sans Semi Condensed"/>
                <a:sym typeface="Encode Sans Semi Condensed"/>
              </a:rPr>
              <a:t>Wordpress</a:t>
            </a:r>
            <a:endParaRPr b="1" sz="1200">
              <a:latin typeface="Encode Sans Semi Condensed"/>
              <a:ea typeface="Encode Sans Semi Condensed"/>
              <a:cs typeface="Encode Sans Semi Condensed"/>
              <a:sym typeface="Encode Sans Semi Condensed"/>
            </a:endParaRPr>
          </a:p>
          <a:p>
            <a:pPr indent="0" lvl="0" marL="0" rtl="0" algn="l">
              <a:spcBef>
                <a:spcPts val="600"/>
              </a:spcBef>
              <a:spcAft>
                <a:spcPts val="0"/>
              </a:spcAft>
              <a:buNone/>
            </a:pPr>
            <a:r>
              <a:rPr lang="en" sz="1200"/>
              <a:t>The CMS that automates all the prettiness (CSS) and functionality (JS) of your website because we don’t have time for that</a:t>
            </a:r>
            <a:endParaRPr sz="1200"/>
          </a:p>
        </p:txBody>
      </p:sp>
      <p:sp>
        <p:nvSpPr>
          <p:cNvPr id="141" name="Google Shape;141;p13"/>
          <p:cNvSpPr txBox="1"/>
          <p:nvPr>
            <p:ph idx="1" type="body"/>
          </p:nvPr>
        </p:nvSpPr>
        <p:spPr>
          <a:xfrm>
            <a:off x="1201800" y="3001600"/>
            <a:ext cx="2147400" cy="1415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200">
                <a:latin typeface="Encode Sans Semi Condensed"/>
                <a:ea typeface="Encode Sans Semi Condensed"/>
                <a:cs typeface="Encode Sans Semi Condensed"/>
                <a:sym typeface="Encode Sans Semi Condensed"/>
              </a:rPr>
              <a:t>PHP</a:t>
            </a:r>
            <a:endParaRPr b="1" sz="1200">
              <a:latin typeface="Encode Sans Semi Condensed"/>
              <a:ea typeface="Encode Sans Semi Condensed"/>
              <a:cs typeface="Encode Sans Semi Condensed"/>
              <a:sym typeface="Encode Sans Semi Condensed"/>
            </a:endParaRPr>
          </a:p>
          <a:p>
            <a:pPr indent="0" lvl="0" marL="0" rtl="0" algn="l">
              <a:spcBef>
                <a:spcPts val="600"/>
              </a:spcBef>
              <a:spcAft>
                <a:spcPts val="0"/>
              </a:spcAft>
              <a:buNone/>
            </a:pPr>
            <a:r>
              <a:rPr lang="en" sz="1200"/>
              <a:t>The code that allows your website to do stuff and interacts with your database</a:t>
            </a:r>
            <a:endParaRPr sz="1200"/>
          </a:p>
        </p:txBody>
      </p:sp>
      <p:sp>
        <p:nvSpPr>
          <p:cNvPr id="142" name="Google Shape;142;p13"/>
          <p:cNvSpPr txBox="1"/>
          <p:nvPr>
            <p:ph idx="3" type="body"/>
          </p:nvPr>
        </p:nvSpPr>
        <p:spPr>
          <a:xfrm>
            <a:off x="6085549" y="1706200"/>
            <a:ext cx="2147400" cy="1415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200">
                <a:latin typeface="Encode Sans Semi Condensed"/>
                <a:ea typeface="Encode Sans Semi Condensed"/>
                <a:cs typeface="Encode Sans Semi Condensed"/>
                <a:sym typeface="Encode Sans Semi Condensed"/>
              </a:rPr>
              <a:t>MySQL</a:t>
            </a:r>
            <a:endParaRPr b="1" sz="1200">
              <a:latin typeface="Encode Sans Semi Condensed"/>
              <a:ea typeface="Encode Sans Semi Condensed"/>
              <a:cs typeface="Encode Sans Semi Condensed"/>
              <a:sym typeface="Encode Sans Semi Condensed"/>
            </a:endParaRPr>
          </a:p>
          <a:p>
            <a:pPr indent="0" lvl="0" marL="0" rtl="0" algn="l">
              <a:spcBef>
                <a:spcPts val="600"/>
              </a:spcBef>
              <a:spcAft>
                <a:spcPts val="0"/>
              </a:spcAft>
              <a:buNone/>
            </a:pPr>
            <a:r>
              <a:rPr lang="en" sz="1200"/>
              <a:t>The database that stores all your information</a:t>
            </a:r>
            <a:endParaRPr sz="1200"/>
          </a:p>
          <a:p>
            <a:pPr indent="0" lvl="0" marL="0" rtl="0" algn="l">
              <a:spcBef>
                <a:spcPts val="600"/>
              </a:spcBef>
              <a:spcAft>
                <a:spcPts val="0"/>
              </a:spcAft>
              <a:buNone/>
            </a:pPr>
            <a:r>
              <a:t/>
            </a:r>
            <a:endParaRPr sz="1200"/>
          </a:p>
        </p:txBody>
      </p:sp>
      <p:sp>
        <p:nvSpPr>
          <p:cNvPr id="143" name="Google Shape;143;p13"/>
          <p:cNvSpPr txBox="1"/>
          <p:nvPr>
            <p:ph idx="2" type="body"/>
          </p:nvPr>
        </p:nvSpPr>
        <p:spPr>
          <a:xfrm>
            <a:off x="3643675" y="1706200"/>
            <a:ext cx="2147400" cy="1415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200">
                <a:latin typeface="Encode Sans Semi Condensed"/>
                <a:ea typeface="Encode Sans Semi Condensed"/>
                <a:cs typeface="Encode Sans Semi Condensed"/>
                <a:sym typeface="Encode Sans Semi Condensed"/>
              </a:rPr>
              <a:t>Apache</a:t>
            </a:r>
            <a:endParaRPr b="1" sz="1200">
              <a:latin typeface="Encode Sans Semi Condensed"/>
              <a:ea typeface="Encode Sans Semi Condensed"/>
              <a:cs typeface="Encode Sans Semi Condensed"/>
              <a:sym typeface="Encode Sans Semi Condensed"/>
            </a:endParaRPr>
          </a:p>
          <a:p>
            <a:pPr indent="0" lvl="0" marL="0" rtl="0" algn="l">
              <a:spcBef>
                <a:spcPts val="600"/>
              </a:spcBef>
              <a:spcAft>
                <a:spcPts val="0"/>
              </a:spcAft>
              <a:buNone/>
            </a:pPr>
            <a:r>
              <a:rPr lang="en" sz="1200"/>
              <a:t>The server that </a:t>
            </a:r>
            <a:r>
              <a:rPr lang="en" sz="1200"/>
              <a:t>lets</a:t>
            </a:r>
            <a:r>
              <a:rPr lang="en" sz="1200"/>
              <a:t> people connect and get your content</a:t>
            </a:r>
            <a:endParaRPr sz="1200"/>
          </a:p>
        </p:txBody>
      </p:sp>
      <p:sp>
        <p:nvSpPr>
          <p:cNvPr id="144" name="Google Shape;144;p13"/>
          <p:cNvSpPr txBox="1"/>
          <p:nvPr>
            <p:ph type="title"/>
          </p:nvPr>
        </p:nvSpPr>
        <p:spPr>
          <a:xfrm>
            <a:off x="533400" y="277650"/>
            <a:ext cx="6840600" cy="89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Let’s review some concepts</a:t>
            </a:r>
            <a:endParaRPr/>
          </a:p>
        </p:txBody>
      </p:sp>
      <p:sp>
        <p:nvSpPr>
          <p:cNvPr id="145" name="Google Shape;145;p13"/>
          <p:cNvSpPr txBox="1"/>
          <p:nvPr>
            <p:ph idx="1" type="body"/>
          </p:nvPr>
        </p:nvSpPr>
        <p:spPr>
          <a:xfrm>
            <a:off x="1201800" y="1706200"/>
            <a:ext cx="2147400" cy="1415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200">
                <a:latin typeface="Encode Sans Semi Condensed"/>
                <a:ea typeface="Encode Sans Semi Condensed"/>
                <a:cs typeface="Encode Sans Semi Condensed"/>
                <a:sym typeface="Encode Sans Semi Condensed"/>
              </a:rPr>
              <a:t>Linux</a:t>
            </a:r>
            <a:endParaRPr b="1" sz="1200">
              <a:latin typeface="Encode Sans Semi Condensed"/>
              <a:ea typeface="Encode Sans Semi Condensed"/>
              <a:cs typeface="Encode Sans Semi Condensed"/>
              <a:sym typeface="Encode Sans Semi Condensed"/>
            </a:endParaRPr>
          </a:p>
          <a:p>
            <a:pPr indent="0" lvl="0" marL="0" rtl="0" algn="l">
              <a:spcBef>
                <a:spcPts val="600"/>
              </a:spcBef>
              <a:spcAft>
                <a:spcPts val="0"/>
              </a:spcAft>
              <a:buNone/>
            </a:pPr>
            <a:r>
              <a:rPr lang="en" sz="1200"/>
              <a:t>The OS that the website is running on and stores your content</a:t>
            </a:r>
            <a:endParaRPr sz="1200"/>
          </a:p>
        </p:txBody>
      </p:sp>
      <p:sp>
        <p:nvSpPr>
          <p:cNvPr id="146" name="Google Shape;146;p13"/>
          <p:cNvSpPr txBox="1"/>
          <p:nvPr>
            <p:ph idx="12" type="sldNum"/>
          </p:nvPr>
        </p:nvSpPr>
        <p:spPr>
          <a:xfrm>
            <a:off x="8543950" y="4612325"/>
            <a:ext cx="485400" cy="5310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4"/>
          <p:cNvSpPr txBox="1"/>
          <p:nvPr>
            <p:ph type="title"/>
          </p:nvPr>
        </p:nvSpPr>
        <p:spPr>
          <a:xfrm>
            <a:off x="533400" y="277650"/>
            <a:ext cx="6840600" cy="89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LAMP but fast zooooooooooom</a:t>
            </a:r>
            <a:endParaRPr/>
          </a:p>
        </p:txBody>
      </p:sp>
      <p:sp>
        <p:nvSpPr>
          <p:cNvPr id="152" name="Google Shape;152;p14"/>
          <p:cNvSpPr txBox="1"/>
          <p:nvPr>
            <p:ph idx="1" type="body"/>
          </p:nvPr>
        </p:nvSpPr>
        <p:spPr>
          <a:xfrm>
            <a:off x="1206100" y="1706200"/>
            <a:ext cx="3336900" cy="3064800"/>
          </a:xfrm>
          <a:prstGeom prst="rect">
            <a:avLst/>
          </a:prstGeom>
        </p:spPr>
        <p:txBody>
          <a:bodyPr anchorCtr="0" anchor="t" bIns="0" lIns="0" spcFirstLastPara="1" rIns="0" wrap="square" tIns="0">
            <a:noAutofit/>
          </a:bodyPr>
          <a:lstStyle/>
          <a:p>
            <a:pPr indent="0" lvl="0" marL="0" rtl="0" algn="l">
              <a:lnSpc>
                <a:spcPct val="100000"/>
              </a:lnSpc>
              <a:spcBef>
                <a:spcPts val="600"/>
              </a:spcBef>
              <a:spcAft>
                <a:spcPts val="0"/>
              </a:spcAft>
              <a:buClr>
                <a:schemeClr val="dk1"/>
              </a:buClr>
              <a:buSzPts val="1100"/>
              <a:buFont typeface="Arial"/>
              <a:buNone/>
            </a:pPr>
            <a:r>
              <a:rPr b="1" lang="en" sz="1400"/>
              <a:t>The basics of LAMP was taught in Basic Linux. We will be brushing up on how to set one up, but hopefully you can follow along quickly. LAMP means Linux Apache MySQL PHP, the 4 basic parts of a website. You already have Linux so make sure you have the other 3+our good friend WordPress:</a:t>
            </a:r>
            <a:endParaRPr b="1" sz="1400"/>
          </a:p>
          <a:p>
            <a:pPr indent="0" lvl="0" marL="0" rtl="0" algn="l">
              <a:lnSpc>
                <a:spcPct val="100000"/>
              </a:lnSpc>
              <a:spcBef>
                <a:spcPts val="600"/>
              </a:spcBef>
              <a:spcAft>
                <a:spcPts val="0"/>
              </a:spcAft>
              <a:buClr>
                <a:schemeClr val="dk1"/>
              </a:buClr>
              <a:buSzPts val="1100"/>
              <a:buFont typeface="Arial"/>
              <a:buNone/>
            </a:pPr>
            <a:r>
              <a:rPr b="1" lang="en" sz="1400">
                <a:solidFill>
                  <a:srgbClr val="3C78D8"/>
                </a:solidFill>
              </a:rPr>
              <a:t>sudo apt-get install apache2</a:t>
            </a:r>
            <a:endParaRPr b="1" sz="1400">
              <a:solidFill>
                <a:srgbClr val="3C78D8"/>
              </a:solidFill>
            </a:endParaRPr>
          </a:p>
          <a:p>
            <a:pPr indent="0" lvl="0" marL="0" rtl="0" algn="l">
              <a:lnSpc>
                <a:spcPct val="100000"/>
              </a:lnSpc>
              <a:spcBef>
                <a:spcPts val="600"/>
              </a:spcBef>
              <a:spcAft>
                <a:spcPts val="0"/>
              </a:spcAft>
              <a:buClr>
                <a:schemeClr val="dk1"/>
              </a:buClr>
              <a:buSzPts val="1100"/>
              <a:buFont typeface="Arial"/>
              <a:buNone/>
            </a:pPr>
            <a:r>
              <a:rPr b="1" lang="en" sz="1400">
                <a:solidFill>
                  <a:srgbClr val="3C78D8"/>
                </a:solidFill>
              </a:rPr>
              <a:t>sudo apt-get install mysql-server</a:t>
            </a:r>
            <a:endParaRPr b="1" sz="1400">
              <a:solidFill>
                <a:srgbClr val="3C78D8"/>
              </a:solidFill>
            </a:endParaRPr>
          </a:p>
          <a:p>
            <a:pPr indent="0" lvl="0" marL="0" rtl="0" algn="l">
              <a:lnSpc>
                <a:spcPct val="100000"/>
              </a:lnSpc>
              <a:spcBef>
                <a:spcPts val="600"/>
              </a:spcBef>
              <a:spcAft>
                <a:spcPts val="0"/>
              </a:spcAft>
              <a:buClr>
                <a:schemeClr val="dk1"/>
              </a:buClr>
              <a:buSzPts val="1100"/>
              <a:buFont typeface="Arial"/>
              <a:buNone/>
            </a:pPr>
            <a:r>
              <a:rPr b="1" lang="en" sz="1400">
                <a:solidFill>
                  <a:srgbClr val="3C78D8"/>
                </a:solidFill>
              </a:rPr>
              <a:t>apt-get install php7.0 php7.0-mysql libapache2-mod-php7.0 php7.0-cli php7.0-cgi php7.0-gd</a:t>
            </a:r>
            <a:endParaRPr b="1" sz="1400">
              <a:solidFill>
                <a:srgbClr val="3C78D8"/>
              </a:solidFill>
            </a:endParaRPr>
          </a:p>
          <a:p>
            <a:pPr indent="0" lvl="0" marL="0" rtl="0" algn="l">
              <a:lnSpc>
                <a:spcPct val="100000"/>
              </a:lnSpc>
              <a:spcBef>
                <a:spcPts val="600"/>
              </a:spcBef>
              <a:spcAft>
                <a:spcPts val="0"/>
              </a:spcAft>
              <a:buNone/>
            </a:pPr>
            <a:r>
              <a:rPr b="1" lang="en" sz="1400"/>
              <a:t>In Firefox:</a:t>
            </a:r>
            <a:r>
              <a:rPr b="1" lang="en" sz="1400">
                <a:solidFill>
                  <a:srgbClr val="3C78D8"/>
                </a:solidFill>
              </a:rPr>
              <a:t> wordpress.org/latest.tar.gz</a:t>
            </a:r>
            <a:endParaRPr b="1" sz="1400">
              <a:solidFill>
                <a:srgbClr val="3C78D8"/>
              </a:solidFill>
            </a:endParaRPr>
          </a:p>
        </p:txBody>
      </p:sp>
      <p:sp>
        <p:nvSpPr>
          <p:cNvPr id="153" name="Google Shape;153;p14"/>
          <p:cNvSpPr txBox="1"/>
          <p:nvPr>
            <p:ph idx="12" type="sldNum"/>
          </p:nvPr>
        </p:nvSpPr>
        <p:spPr>
          <a:xfrm>
            <a:off x="8543950" y="4612325"/>
            <a:ext cx="485400" cy="5310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54" name="Google Shape;154;p14"/>
          <p:cNvPicPr preferRelativeResize="0"/>
          <p:nvPr/>
        </p:nvPicPr>
        <p:blipFill>
          <a:blip r:embed="rId3">
            <a:alphaModFix/>
          </a:blip>
          <a:stretch>
            <a:fillRect/>
          </a:stretch>
        </p:blipFill>
        <p:spPr>
          <a:xfrm flipH="1">
            <a:off x="5273180" y="1706200"/>
            <a:ext cx="2756600" cy="2742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5"/>
          <p:cNvSpPr txBox="1"/>
          <p:nvPr>
            <p:ph idx="1" type="body"/>
          </p:nvPr>
        </p:nvSpPr>
        <p:spPr>
          <a:xfrm>
            <a:off x="199825" y="1580375"/>
            <a:ext cx="4506900" cy="3064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300"/>
              <a:t>Go to your downloads and extract the tar.gz</a:t>
            </a:r>
            <a:endParaRPr sz="1300"/>
          </a:p>
          <a:p>
            <a:pPr indent="0" lvl="0" marL="0" rtl="0" algn="l">
              <a:spcBef>
                <a:spcPts val="600"/>
              </a:spcBef>
              <a:spcAft>
                <a:spcPts val="0"/>
              </a:spcAft>
              <a:buNone/>
            </a:pPr>
            <a:r>
              <a:rPr lang="en" sz="1300">
                <a:solidFill>
                  <a:srgbClr val="3C78D8"/>
                </a:solidFill>
              </a:rPr>
              <a:t>tar -xzvf latest.tar.gz</a:t>
            </a:r>
            <a:endParaRPr sz="1300">
              <a:solidFill>
                <a:srgbClr val="3C78D8"/>
              </a:solidFill>
            </a:endParaRPr>
          </a:p>
          <a:p>
            <a:pPr indent="0" lvl="0" marL="0" rtl="0" algn="l">
              <a:spcBef>
                <a:spcPts val="600"/>
              </a:spcBef>
              <a:spcAft>
                <a:spcPts val="0"/>
              </a:spcAft>
              <a:buNone/>
            </a:pPr>
            <a:r>
              <a:rPr lang="en" sz="1300"/>
              <a:t>Move all the things in the wordpress folder to /var/www/html</a:t>
            </a:r>
            <a:endParaRPr sz="1300"/>
          </a:p>
          <a:p>
            <a:pPr indent="0" lvl="0" marL="0" rtl="0" algn="l">
              <a:spcBef>
                <a:spcPts val="600"/>
              </a:spcBef>
              <a:spcAft>
                <a:spcPts val="0"/>
              </a:spcAft>
              <a:buNone/>
            </a:pPr>
            <a:r>
              <a:rPr lang="en" sz="1300">
                <a:solidFill>
                  <a:srgbClr val="3C78D8"/>
                </a:solidFill>
              </a:rPr>
              <a:t>rm index.html</a:t>
            </a:r>
            <a:endParaRPr sz="1300">
              <a:solidFill>
                <a:srgbClr val="3C78D8"/>
              </a:solidFill>
            </a:endParaRPr>
          </a:p>
          <a:p>
            <a:pPr indent="0" lvl="0" marL="0" rtl="0" algn="l">
              <a:spcBef>
                <a:spcPts val="600"/>
              </a:spcBef>
              <a:spcAft>
                <a:spcPts val="0"/>
              </a:spcAft>
              <a:buNone/>
            </a:pPr>
            <a:r>
              <a:rPr lang="en" sz="1300"/>
              <a:t>Add a mysql user named wordpress and create database named wordpress</a:t>
            </a:r>
            <a:endParaRPr sz="1300"/>
          </a:p>
          <a:p>
            <a:pPr indent="0" lvl="0" marL="0" rtl="0" algn="l">
              <a:spcBef>
                <a:spcPts val="600"/>
              </a:spcBef>
              <a:spcAft>
                <a:spcPts val="0"/>
              </a:spcAft>
              <a:buNone/>
            </a:pPr>
            <a:r>
              <a:rPr lang="en" sz="1300"/>
              <a:t>CREATE USER 'userName'@'host' IDENTIFIED BY 'user_password';</a:t>
            </a:r>
            <a:endParaRPr sz="1300"/>
          </a:p>
          <a:p>
            <a:pPr indent="0" lvl="0" marL="0" rtl="0" algn="l">
              <a:spcBef>
                <a:spcPts val="600"/>
              </a:spcBef>
              <a:spcAft>
                <a:spcPts val="0"/>
              </a:spcAft>
              <a:buNone/>
            </a:pPr>
            <a:r>
              <a:rPr lang="en" sz="1300"/>
              <a:t>Edit wp-config-sample.php in /var/www/html</a:t>
            </a:r>
            <a:endParaRPr sz="1300"/>
          </a:p>
          <a:p>
            <a:pPr indent="0" lvl="0" marL="0" rtl="0" algn="l">
              <a:spcBef>
                <a:spcPts val="600"/>
              </a:spcBef>
              <a:spcAft>
                <a:spcPts val="0"/>
              </a:spcAft>
              <a:buNone/>
            </a:pPr>
            <a:r>
              <a:rPr lang="en" sz="1300"/>
              <a:t>Change the lines DB_NAME, DB_USER, and DB_PASSWORD to match our new database and user</a:t>
            </a:r>
            <a:endParaRPr sz="1300"/>
          </a:p>
          <a:p>
            <a:pPr indent="0" lvl="0" marL="0" rtl="0" algn="l">
              <a:spcBef>
                <a:spcPts val="600"/>
              </a:spcBef>
              <a:spcAft>
                <a:spcPts val="0"/>
              </a:spcAft>
              <a:buNone/>
            </a:pPr>
            <a:r>
              <a:rPr lang="en" sz="1300"/>
              <a:t>GRANT ALL ON wordpress.* TO 'wordpress'@'localhost';</a:t>
            </a:r>
            <a:endParaRPr sz="1300"/>
          </a:p>
          <a:p>
            <a:pPr indent="0" lvl="0" marL="0" rtl="0" algn="l">
              <a:spcBef>
                <a:spcPts val="600"/>
              </a:spcBef>
              <a:spcAft>
                <a:spcPts val="0"/>
              </a:spcAft>
              <a:buNone/>
            </a:pPr>
            <a:r>
              <a:t/>
            </a:r>
            <a:endParaRPr sz="1300"/>
          </a:p>
        </p:txBody>
      </p:sp>
      <p:sp>
        <p:nvSpPr>
          <p:cNvPr id="160" name="Google Shape;160;p15"/>
          <p:cNvSpPr txBox="1"/>
          <p:nvPr>
            <p:ph type="title"/>
          </p:nvPr>
        </p:nvSpPr>
        <p:spPr>
          <a:xfrm>
            <a:off x="533400" y="277650"/>
            <a:ext cx="6840600" cy="89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Putting it together</a:t>
            </a:r>
            <a:endParaRPr/>
          </a:p>
        </p:txBody>
      </p:sp>
      <p:sp>
        <p:nvSpPr>
          <p:cNvPr id="161" name="Google Shape;161;p15"/>
          <p:cNvSpPr txBox="1"/>
          <p:nvPr>
            <p:ph idx="1" type="body"/>
          </p:nvPr>
        </p:nvSpPr>
        <p:spPr>
          <a:xfrm>
            <a:off x="4836300" y="1547525"/>
            <a:ext cx="4152600" cy="3064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300"/>
              <a:t>Change the name wp-config-sample.php to wp-config.php</a:t>
            </a:r>
            <a:endParaRPr sz="1300"/>
          </a:p>
          <a:p>
            <a:pPr indent="0" lvl="0" marL="0" rtl="0" algn="l">
              <a:spcBef>
                <a:spcPts val="600"/>
              </a:spcBef>
              <a:spcAft>
                <a:spcPts val="0"/>
              </a:spcAft>
              <a:buNone/>
            </a:pPr>
            <a:r>
              <a:rPr lang="en" sz="1300"/>
              <a:t>Change the owner and group owner of every file to www-data (this makes things accessible)</a:t>
            </a:r>
            <a:endParaRPr sz="1300"/>
          </a:p>
          <a:p>
            <a:pPr indent="0" lvl="0" marL="0" rtl="0" algn="l">
              <a:spcBef>
                <a:spcPts val="600"/>
              </a:spcBef>
              <a:spcAft>
                <a:spcPts val="0"/>
              </a:spcAft>
              <a:buNone/>
            </a:pPr>
            <a:r>
              <a:rPr lang="en" sz="1300"/>
              <a:t>Change permissions for every file to 755 (this makes things accessible too)</a:t>
            </a:r>
            <a:endParaRPr sz="1300"/>
          </a:p>
          <a:p>
            <a:pPr indent="0" lvl="0" marL="0" rtl="0" algn="l">
              <a:spcBef>
                <a:spcPts val="600"/>
              </a:spcBef>
              <a:spcAft>
                <a:spcPts val="0"/>
              </a:spcAft>
              <a:buNone/>
            </a:pPr>
            <a:r>
              <a:rPr lang="en" sz="1300"/>
              <a:t>Reboot and see if you can access localhost</a:t>
            </a:r>
            <a:endParaRPr sz="1300"/>
          </a:p>
          <a:p>
            <a:pPr indent="0" lvl="0" marL="0" rtl="0" algn="l">
              <a:spcBef>
                <a:spcPts val="600"/>
              </a:spcBef>
              <a:spcAft>
                <a:spcPts val="0"/>
              </a:spcAft>
              <a:buNone/>
            </a:pPr>
            <a:r>
              <a:t/>
            </a:r>
            <a:endParaRPr sz="1300"/>
          </a:p>
          <a:p>
            <a:pPr indent="0" lvl="0" marL="0" rtl="0" algn="l">
              <a:spcBef>
                <a:spcPts val="600"/>
              </a:spcBef>
              <a:spcAft>
                <a:spcPts val="0"/>
              </a:spcAft>
              <a:buNone/>
            </a:pPr>
            <a:r>
              <a:t/>
            </a:r>
            <a:endParaRPr sz="1300"/>
          </a:p>
        </p:txBody>
      </p:sp>
      <p:sp>
        <p:nvSpPr>
          <p:cNvPr id="162" name="Google Shape;162;p15"/>
          <p:cNvSpPr txBox="1"/>
          <p:nvPr>
            <p:ph idx="12" type="sldNum"/>
          </p:nvPr>
        </p:nvSpPr>
        <p:spPr>
          <a:xfrm>
            <a:off x="8543950" y="4612325"/>
            <a:ext cx="485400" cy="5310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6"/>
          <p:cNvSpPr txBox="1"/>
          <p:nvPr>
            <p:ph type="ctrTitle"/>
          </p:nvPr>
        </p:nvSpPr>
        <p:spPr>
          <a:xfrm>
            <a:off x="2444650" y="1581025"/>
            <a:ext cx="5733300" cy="674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Configs</a:t>
            </a:r>
            <a:endParaRPr/>
          </a:p>
        </p:txBody>
      </p:sp>
      <p:sp>
        <p:nvSpPr>
          <p:cNvPr id="168" name="Google Shape;168;p16"/>
          <p:cNvSpPr txBox="1"/>
          <p:nvPr>
            <p:ph idx="1" type="subTitle"/>
          </p:nvPr>
        </p:nvSpPr>
        <p:spPr>
          <a:xfrm>
            <a:off x="2444650" y="2276025"/>
            <a:ext cx="5733300" cy="37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pmal pmal pmal pmal pmal pmal pmal</a:t>
            </a:r>
            <a:endParaRPr/>
          </a:p>
        </p:txBody>
      </p:sp>
      <p:sp>
        <p:nvSpPr>
          <p:cNvPr id="169" name="Google Shape;169;p16"/>
          <p:cNvSpPr txBox="1"/>
          <p:nvPr>
            <p:ph type="ctrTitle"/>
          </p:nvPr>
        </p:nvSpPr>
        <p:spPr>
          <a:xfrm>
            <a:off x="625475" y="0"/>
            <a:ext cx="1475700" cy="4384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9600">
                <a:latin typeface="Encode Sans Semi Condensed"/>
                <a:ea typeface="Encode Sans Semi Condensed"/>
                <a:cs typeface="Encode Sans Semi Condensed"/>
                <a:sym typeface="Encode Sans Semi Condensed"/>
              </a:rPr>
              <a:t>2</a:t>
            </a:r>
            <a:endParaRPr b="1" sz="9600">
              <a:latin typeface="Encode Sans Semi Condensed"/>
              <a:ea typeface="Encode Sans Semi Condensed"/>
              <a:cs typeface="Encode Sans Semi Condensed"/>
              <a:sym typeface="Encode Sans Semi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7"/>
          <p:cNvSpPr txBox="1"/>
          <p:nvPr>
            <p:ph idx="1" type="body"/>
          </p:nvPr>
        </p:nvSpPr>
        <p:spPr>
          <a:xfrm>
            <a:off x="1206100" y="1406125"/>
            <a:ext cx="7026900" cy="3364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200">
                <a:solidFill>
                  <a:srgbClr val="3C78D8"/>
                </a:solidFill>
              </a:rPr>
              <a:t>/etc/apache2/apache2.conf</a:t>
            </a:r>
            <a:endParaRPr sz="1200">
              <a:solidFill>
                <a:srgbClr val="3C78D8"/>
              </a:solidFill>
            </a:endParaRPr>
          </a:p>
          <a:p>
            <a:pPr indent="0" lvl="0" marL="0" rtl="0" algn="l">
              <a:spcBef>
                <a:spcPts val="600"/>
              </a:spcBef>
              <a:spcAft>
                <a:spcPts val="0"/>
              </a:spcAft>
              <a:buNone/>
            </a:pPr>
            <a:r>
              <a:rPr lang="en" sz="1200"/>
              <a:t>ServerSignature Off</a:t>
            </a:r>
            <a:endParaRPr sz="1200"/>
          </a:p>
          <a:p>
            <a:pPr indent="0" lvl="0" marL="0" rtl="0" algn="l">
              <a:spcBef>
                <a:spcPts val="600"/>
              </a:spcBef>
              <a:spcAft>
                <a:spcPts val="0"/>
              </a:spcAft>
              <a:buNone/>
            </a:pPr>
            <a:r>
              <a:rPr lang="en" sz="1200"/>
              <a:t>ServerTokens Prod</a:t>
            </a:r>
            <a:endParaRPr sz="1200"/>
          </a:p>
          <a:p>
            <a:pPr indent="0" lvl="0" marL="0" rtl="0" algn="l">
              <a:spcBef>
                <a:spcPts val="600"/>
              </a:spcBef>
              <a:spcAft>
                <a:spcPts val="0"/>
              </a:spcAft>
              <a:buNone/>
            </a:pPr>
            <a:r>
              <a:rPr lang="en" sz="1200"/>
              <a:t>Options -ExecCGI</a:t>
            </a:r>
            <a:endParaRPr sz="1200"/>
          </a:p>
          <a:p>
            <a:pPr indent="0" lvl="0" marL="0" rtl="0" algn="l">
              <a:spcBef>
                <a:spcPts val="600"/>
              </a:spcBef>
              <a:spcAft>
                <a:spcPts val="0"/>
              </a:spcAft>
              <a:buNone/>
            </a:pPr>
            <a:r>
              <a:rPr lang="en" sz="1200"/>
              <a:t>&lt;Directory /&gt;</a:t>
            </a:r>
            <a:endParaRPr sz="1200"/>
          </a:p>
          <a:p>
            <a:pPr indent="0" lvl="0" marL="0" rtl="0" algn="l">
              <a:spcBef>
                <a:spcPts val="600"/>
              </a:spcBef>
              <a:spcAft>
                <a:spcPts val="0"/>
              </a:spcAft>
              <a:buNone/>
            </a:pPr>
            <a:r>
              <a:rPr lang="en" sz="1200"/>
              <a:t>	AllowOverride None</a:t>
            </a:r>
            <a:endParaRPr sz="1200"/>
          </a:p>
          <a:p>
            <a:pPr indent="0" lvl="0" marL="0" rtl="0" algn="l">
              <a:spcBef>
                <a:spcPts val="600"/>
              </a:spcBef>
              <a:spcAft>
                <a:spcPts val="0"/>
              </a:spcAft>
              <a:buNone/>
            </a:pPr>
            <a:r>
              <a:rPr lang="en" sz="1200"/>
              <a:t>	Order deny,allow</a:t>
            </a:r>
            <a:endParaRPr sz="1200"/>
          </a:p>
          <a:p>
            <a:pPr indent="0" lvl="0" marL="0" rtl="0" algn="l">
              <a:spcBef>
                <a:spcPts val="600"/>
              </a:spcBef>
              <a:spcAft>
                <a:spcPts val="0"/>
              </a:spcAft>
              <a:buNone/>
            </a:pPr>
            <a:r>
              <a:rPr lang="en" sz="1200"/>
              <a:t>	LimitRequestBody 102400</a:t>
            </a:r>
            <a:endParaRPr sz="1200"/>
          </a:p>
          <a:p>
            <a:pPr indent="0" lvl="0" marL="0" rtl="0" algn="l">
              <a:spcBef>
                <a:spcPts val="600"/>
              </a:spcBef>
              <a:spcAft>
                <a:spcPts val="0"/>
              </a:spcAft>
              <a:buNone/>
            </a:pPr>
            <a:r>
              <a:rPr lang="en" sz="1200"/>
              <a:t>	Options -Indexes -Includes -FollowSymLinks</a:t>
            </a:r>
            <a:endParaRPr sz="1200"/>
          </a:p>
          <a:p>
            <a:pPr indent="0" lvl="0" marL="0" rtl="0" algn="l">
              <a:spcBef>
                <a:spcPts val="600"/>
              </a:spcBef>
              <a:spcAft>
                <a:spcPts val="0"/>
              </a:spcAft>
              <a:buNone/>
            </a:pPr>
            <a:r>
              <a:rPr lang="en" sz="1200"/>
              <a:t>	...</a:t>
            </a:r>
            <a:endParaRPr sz="1200"/>
          </a:p>
          <a:p>
            <a:pPr indent="0" lvl="0" marL="0" rtl="0" algn="l">
              <a:spcBef>
                <a:spcPts val="600"/>
              </a:spcBef>
              <a:spcAft>
                <a:spcPts val="0"/>
              </a:spcAft>
              <a:buNone/>
            </a:pPr>
            <a:r>
              <a:rPr lang="en" sz="1200"/>
              <a:t>&lt;/Directory&gt;</a:t>
            </a:r>
            <a:endParaRPr sz="1200"/>
          </a:p>
          <a:p>
            <a:pPr indent="0" lvl="0" marL="0" rtl="0" algn="l">
              <a:spcBef>
                <a:spcPts val="600"/>
              </a:spcBef>
              <a:spcAft>
                <a:spcPts val="0"/>
              </a:spcAft>
              <a:buNone/>
            </a:pPr>
            <a:r>
              <a:rPr lang="en" sz="1200"/>
              <a:t>TraceEnable off</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p:txBody>
      </p:sp>
      <p:sp>
        <p:nvSpPr>
          <p:cNvPr id="175" name="Google Shape;175;p17"/>
          <p:cNvSpPr txBox="1"/>
          <p:nvPr>
            <p:ph type="title"/>
          </p:nvPr>
        </p:nvSpPr>
        <p:spPr>
          <a:xfrm>
            <a:off x="533400" y="277650"/>
            <a:ext cx="6840600" cy="89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Apache</a:t>
            </a:r>
            <a:endParaRPr/>
          </a:p>
        </p:txBody>
      </p:sp>
      <p:sp>
        <p:nvSpPr>
          <p:cNvPr id="176" name="Google Shape;176;p17"/>
          <p:cNvSpPr txBox="1"/>
          <p:nvPr>
            <p:ph idx="12" type="sldNum"/>
          </p:nvPr>
        </p:nvSpPr>
        <p:spPr>
          <a:xfrm>
            <a:off x="8543950" y="4612325"/>
            <a:ext cx="485400" cy="5310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8"/>
          <p:cNvSpPr txBox="1"/>
          <p:nvPr>
            <p:ph type="title"/>
          </p:nvPr>
        </p:nvSpPr>
        <p:spPr>
          <a:xfrm>
            <a:off x="533400" y="277650"/>
            <a:ext cx="6840600" cy="89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MySQL</a:t>
            </a:r>
            <a:endParaRPr/>
          </a:p>
        </p:txBody>
      </p:sp>
      <p:sp>
        <p:nvSpPr>
          <p:cNvPr id="182" name="Google Shape;182;p18"/>
          <p:cNvSpPr txBox="1"/>
          <p:nvPr>
            <p:ph idx="12" type="sldNum"/>
          </p:nvPr>
        </p:nvSpPr>
        <p:spPr>
          <a:xfrm>
            <a:off x="8543950" y="4612325"/>
            <a:ext cx="485400" cy="5310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83" name="Google Shape;183;p18"/>
          <p:cNvSpPr txBox="1"/>
          <p:nvPr>
            <p:ph idx="1" type="body"/>
          </p:nvPr>
        </p:nvSpPr>
        <p:spPr>
          <a:xfrm>
            <a:off x="1206100" y="1706200"/>
            <a:ext cx="7026900" cy="3064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600">
                <a:solidFill>
                  <a:srgbClr val="3C78D8"/>
                </a:solidFill>
              </a:rPr>
              <a:t>/etc/mysql/mysql.conf.d/mysqld.cnf</a:t>
            </a:r>
            <a:endParaRPr sz="1600"/>
          </a:p>
          <a:p>
            <a:pPr indent="0" lvl="0" marL="0" rtl="0" algn="l">
              <a:spcBef>
                <a:spcPts val="600"/>
              </a:spcBef>
              <a:spcAft>
                <a:spcPts val="0"/>
              </a:spcAft>
              <a:buNone/>
            </a:pPr>
            <a:r>
              <a:rPr lang="en" sz="1600"/>
              <a:t>[mysqld] </a:t>
            </a:r>
            <a:endParaRPr sz="1600"/>
          </a:p>
          <a:p>
            <a:pPr indent="0" lvl="0" marL="0" rtl="0" algn="l">
              <a:spcBef>
                <a:spcPts val="600"/>
              </a:spcBef>
              <a:spcAft>
                <a:spcPts val="0"/>
              </a:spcAft>
              <a:buNone/>
            </a:pPr>
            <a:r>
              <a:rPr lang="en" sz="1600"/>
              <a:t>bind-address = 127.0.0.1</a:t>
            </a:r>
            <a:endParaRPr sz="1600"/>
          </a:p>
          <a:p>
            <a:pPr indent="0" lvl="0" marL="0" rtl="0" algn="l">
              <a:spcBef>
                <a:spcPts val="600"/>
              </a:spcBef>
              <a:spcAft>
                <a:spcPts val="0"/>
              </a:spcAft>
              <a:buNone/>
            </a:pPr>
            <a:r>
              <a:rPr lang="en" sz="1600"/>
              <a:t>skip-show-database</a:t>
            </a:r>
            <a:endParaRPr sz="1600">
              <a:solidFill>
                <a:srgbClr val="3C78D8"/>
              </a:solidFill>
            </a:endParaRPr>
          </a:p>
          <a:p>
            <a:pPr indent="0" lvl="0" marL="0" rtl="0" algn="l">
              <a:spcBef>
                <a:spcPts val="600"/>
              </a:spcBef>
              <a:spcAft>
                <a:spcPts val="0"/>
              </a:spcAft>
              <a:buNone/>
            </a:pPr>
            <a:r>
              <a:rPr lang="en" sz="1600">
                <a:solidFill>
                  <a:srgbClr val="3C78D8"/>
                </a:solidFill>
              </a:rPr>
              <a:t>/etc/mysql/conf.d/mysql.cnf</a:t>
            </a:r>
            <a:endParaRPr sz="1600">
              <a:solidFill>
                <a:srgbClr val="3C78D8"/>
              </a:solidFill>
            </a:endParaRPr>
          </a:p>
          <a:p>
            <a:pPr indent="0" lvl="0" marL="0" rtl="0" algn="l">
              <a:spcBef>
                <a:spcPts val="600"/>
              </a:spcBef>
              <a:spcAft>
                <a:spcPts val="0"/>
              </a:spcAft>
              <a:buNone/>
            </a:pPr>
            <a:r>
              <a:rPr lang="en" sz="1600"/>
              <a:t>[mysql]</a:t>
            </a:r>
            <a:endParaRPr sz="1600"/>
          </a:p>
          <a:p>
            <a:pPr indent="0" lvl="0" marL="0" rtl="0" algn="l">
              <a:spcBef>
                <a:spcPts val="600"/>
              </a:spcBef>
              <a:spcAft>
                <a:spcPts val="0"/>
              </a:spcAft>
              <a:buNone/>
            </a:pPr>
            <a:r>
              <a:rPr lang="en" sz="1600"/>
              <a:t>local-infile=0</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rPr lang="en" sz="1600"/>
              <a:t>Look out for/remove: skip-grant-tables</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9"/>
          <p:cNvSpPr txBox="1"/>
          <p:nvPr>
            <p:ph type="title"/>
          </p:nvPr>
        </p:nvSpPr>
        <p:spPr>
          <a:xfrm>
            <a:off x="533400" y="277650"/>
            <a:ext cx="6840600" cy="89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PHP</a:t>
            </a:r>
            <a:endParaRPr/>
          </a:p>
        </p:txBody>
      </p:sp>
      <p:sp>
        <p:nvSpPr>
          <p:cNvPr id="189" name="Google Shape;189;p19"/>
          <p:cNvSpPr txBox="1"/>
          <p:nvPr>
            <p:ph idx="1" type="body"/>
          </p:nvPr>
        </p:nvSpPr>
        <p:spPr>
          <a:xfrm>
            <a:off x="1206100" y="1706200"/>
            <a:ext cx="7026900" cy="3064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600"/>
              <a:t>/etc/php/7.0/apache2/php.ini</a:t>
            </a:r>
            <a:endParaRPr sz="1600"/>
          </a:p>
          <a:p>
            <a:pPr indent="0" lvl="0" marL="0" rtl="0" algn="l">
              <a:spcBef>
                <a:spcPts val="600"/>
              </a:spcBef>
              <a:spcAft>
                <a:spcPts val="0"/>
              </a:spcAft>
              <a:buNone/>
            </a:pPr>
            <a:r>
              <a:rPr lang="en" sz="1600"/>
              <a:t>expose_php = Off</a:t>
            </a:r>
            <a:endParaRPr sz="1600"/>
          </a:p>
          <a:p>
            <a:pPr indent="0" lvl="0" marL="0" rtl="0" algn="l">
              <a:spcBef>
                <a:spcPts val="600"/>
              </a:spcBef>
              <a:spcAft>
                <a:spcPts val="0"/>
              </a:spcAft>
              <a:buNone/>
            </a:pPr>
            <a:r>
              <a:rPr lang="en" sz="1600"/>
              <a:t>register_globals = Off</a:t>
            </a:r>
            <a:endParaRPr sz="1600"/>
          </a:p>
          <a:p>
            <a:pPr indent="0" lvl="0" marL="0" rtl="0" algn="l">
              <a:spcBef>
                <a:spcPts val="600"/>
              </a:spcBef>
              <a:spcAft>
                <a:spcPts val="0"/>
              </a:spcAft>
              <a:buNone/>
            </a:pPr>
            <a:r>
              <a:rPr lang="en" sz="1600"/>
              <a:t>file_uploads = Off</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rPr lang="en" sz="1600"/>
              <a:t>Disable_functions = system, exec, shell_exec, passthru, popen, curl_exec, curl_multi_exec, parse_ini_file, show_source, proc_open, and pcntl_exec</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sp>
        <p:nvSpPr>
          <p:cNvPr id="190" name="Google Shape;190;p19"/>
          <p:cNvSpPr txBox="1"/>
          <p:nvPr>
            <p:ph idx="12" type="sldNum"/>
          </p:nvPr>
        </p:nvSpPr>
        <p:spPr>
          <a:xfrm>
            <a:off x="8543950" y="4612325"/>
            <a:ext cx="485400" cy="5310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Ferdinand template">
  <a:themeElements>
    <a:clrScheme name="Custom 347">
      <a:dk1>
        <a:srgbClr val="343A4E"/>
      </a:dk1>
      <a:lt1>
        <a:srgbClr val="FFFFFF"/>
      </a:lt1>
      <a:dk2>
        <a:srgbClr val="707A96"/>
      </a:dk2>
      <a:lt2>
        <a:srgbClr val="EEEFF3"/>
      </a:lt2>
      <a:accent1>
        <a:srgbClr val="ACD701"/>
      </a:accent1>
      <a:accent2>
        <a:srgbClr val="69B636"/>
      </a:accent2>
      <a:accent3>
        <a:srgbClr val="32A318"/>
      </a:accent3>
      <a:accent4>
        <a:srgbClr val="9EACD1"/>
      </a:accent4>
      <a:accent5>
        <a:srgbClr val="707A96"/>
      </a:accent5>
      <a:accent6>
        <a:srgbClr val="394057"/>
      </a:accent6>
      <a:hlink>
        <a:srgbClr val="0E99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