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5.xml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393dd971e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393dd971e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9d811ee75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9d811ee75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9d811ee7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9d811ee7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9aaba916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9aaba916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9aaba916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9aaba91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393dd971e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393dd971e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393dd971e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5393dd971e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d811ee7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d811ee7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9d811ee7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9d811ee7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9d811ee7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9d811ee7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9d811ee7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9d811ee7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d811ee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d811ee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9d811ee7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9d811ee7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9d811ee7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9d811ee7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d811ee7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d811ee7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9c2281ec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9c2281ec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9c2281ec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9c2281ec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Ask them about which letter of CIA this applies to?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Does this pertain to detection or prevention?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9c2281ec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9c2281ec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c2281ec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c2281ec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Varying characters and lengthening the password makes passwords more difficult to bruteforce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Leads to more combinations that they have to try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5393dd971e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5393dd971e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d811ee7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d811ee7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c2281ec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c2281ec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No. Many people are just lazy.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theimportance of having password policies here.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_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_2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5" name="Google Shape;62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6" name="Google Shape;6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A4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3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/>
          <p:nvPr>
            <p:ph idx="12" type="sldNum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5" name="Google Shape;245;p5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6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0" name="Google Shape;300;p6"/>
          <p:cNvSpPr txBox="1"/>
          <p:nvPr>
            <p:ph idx="1" type="body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1" name="Google Shape;30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7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2" name="Google Shape;342;p7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3" name="Google Shape;343;p7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4" name="Google Shape;3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4" name="Google Shape;384;p8"/>
          <p:cNvSpPr txBox="1"/>
          <p:nvPr>
            <p:ph idx="1" type="body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5" name="Google Shape;385;p8"/>
          <p:cNvSpPr txBox="1"/>
          <p:nvPr>
            <p:ph idx="2" type="body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6" name="Google Shape;386;p8"/>
          <p:cNvSpPr txBox="1"/>
          <p:nvPr>
            <p:ph idx="3" type="body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7" name="Google Shape;38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9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9" name="Google Shape;4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10"/>
          <p:cNvSpPr txBox="1"/>
          <p:nvPr>
            <p:ph idx="1" type="body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65" name="Google Shape;4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5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Auditing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/etc/sudoers</a:t>
            </a:r>
            <a:endParaRPr/>
          </a:p>
        </p:txBody>
      </p:sp>
      <p:sp>
        <p:nvSpPr>
          <p:cNvPr id="697" name="Google Shape;697;p24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sudoers file controls how sudo and elevated privileges function on the system.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check for NOPASSWD and </a:t>
            </a:r>
            <a:r>
              <a:rPr lang="en"/>
              <a:t>!authenticate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remove if it exists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you can refer to a default sudoers file to see if anything is out of place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/etc/sudoers</a:t>
            </a:r>
            <a:endParaRPr/>
          </a:p>
        </p:txBody>
      </p:sp>
      <p:sp>
        <p:nvSpPr>
          <p:cNvPr id="703" name="Google Shape;703;p25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DO NOT EDIT THIS FILE DIRECTLY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sudo visudo</a:t>
            </a:r>
            <a:r>
              <a:rPr lang="en"/>
              <a:t>: allows you to edit this file indirectly, checks for syntax errors before saving changes to actual file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prevents you from messing up and destroying sudo privileges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6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/etc/sudoers</a:t>
            </a:r>
            <a:endParaRPr/>
          </a:p>
        </p:txBody>
      </p:sp>
      <p:sp>
        <p:nvSpPr>
          <p:cNvPr id="709" name="Google Shape;709;p26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is the sudoers syntax: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username hostlist = (userlist) commandlist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e.g. </a:t>
            </a:r>
            <a:r>
              <a:rPr lang="en"/>
              <a:t>root ALL=(ALL) ALL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root user on </a:t>
            </a:r>
            <a:r>
              <a:rPr lang="en" u="sng"/>
              <a:t>all</a:t>
            </a:r>
            <a:r>
              <a:rPr lang="en"/>
              <a:t> hosts 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u="sng"/>
              <a:t>all</a:t>
            </a:r>
            <a:r>
              <a:rPr lang="en"/>
              <a:t> users can execute </a:t>
            </a:r>
            <a:r>
              <a:rPr lang="en" u="sng"/>
              <a:t>all</a:t>
            </a:r>
            <a:r>
              <a:rPr lang="en"/>
              <a:t> commands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3850"/>
            <a:ext cx="7122374" cy="42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27"/>
          <p:cNvSpPr txBox="1"/>
          <p:nvPr>
            <p:ph idx="4294967295" type="title"/>
          </p:nvPr>
        </p:nvSpPr>
        <p:spPr>
          <a:xfrm>
            <a:off x="152400" y="-642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/etc/sudoers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/etc/login.defs</a:t>
            </a:r>
            <a:endParaRPr/>
          </a:p>
        </p:txBody>
      </p:sp>
      <p:sp>
        <p:nvSpPr>
          <p:cNvPr id="721" name="Google Shape;721;p28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Configuration file for </a:t>
            </a:r>
            <a:r>
              <a:rPr lang="en" sz="2000" u="sng"/>
              <a:t>system</a:t>
            </a:r>
            <a:r>
              <a:rPr lang="en" sz="2000"/>
              <a:t> </a:t>
            </a:r>
            <a:r>
              <a:rPr lang="en" sz="2000"/>
              <a:t>login restrictions.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PASS_MIN_DAYS 30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user cannot change password for 30 days after changing password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PASS_MAX_DAYS 90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user must change password after 90 days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PASS_WARN_AGE 7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warns user to change threshold 7 days before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9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chage</a:t>
            </a:r>
            <a:endParaRPr/>
          </a:p>
        </p:txBody>
      </p:sp>
      <p:sp>
        <p:nvSpPr>
          <p:cNvPr id="727" name="Google Shape;727;p29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Changes </a:t>
            </a:r>
            <a:r>
              <a:rPr lang="en" u="sng"/>
              <a:t>user</a:t>
            </a:r>
            <a:r>
              <a:rPr lang="en"/>
              <a:t> password expiry settings.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chage -M [days] [user]: sets maximum password age for user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chage -m [days] [user]: sets minimum password age for user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chage -W [days] [user]: sets warning threshold for user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0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</a:t>
            </a:r>
            <a:endParaRPr/>
          </a:p>
        </p:txBody>
      </p:sp>
      <p:sp>
        <p:nvSpPr>
          <p:cNvPr id="733" name="Google Shape;733;p30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PAM (Pluggable Authentication Module) controls password authentication for many applications.</a:t>
            </a:r>
            <a:endParaRPr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all configurations are in /etc/pam.d/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sudo apt install libpam-cracklib</a:t>
            </a:r>
            <a:r>
              <a:rPr lang="en"/>
              <a:t>: installs a PAM module to make sure our passwords are secured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common-password</a:t>
            </a:r>
            <a:endParaRPr/>
          </a:p>
        </p:txBody>
      </p:sp>
      <p:sp>
        <p:nvSpPr>
          <p:cNvPr id="739" name="Google Shape;739;p31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common-password module controls how passwords are set, managed, and restricted.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Located at /etc/pam.d/common-password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2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common-password</a:t>
            </a:r>
            <a:endParaRPr/>
          </a:p>
        </p:txBody>
      </p:sp>
      <p:sp>
        <p:nvSpPr>
          <p:cNvPr id="745" name="Google Shape;745;p32"/>
          <p:cNvSpPr txBox="1"/>
          <p:nvPr>
            <p:ph idx="1" type="body"/>
          </p:nvPr>
        </p:nvSpPr>
        <p:spPr>
          <a:xfrm>
            <a:off x="1344150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password requisite pam_cracklib.so retry=3 minlen=8 difok=3 reject_username minclass=3 maxrepeat=2 dcredit=-1 ucredit=-1 lcredit=-1 ocredit=-1 gecoscheck enforce_for_root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retry=3: allow for three password attempts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minlen=8: minimum password length of 8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difok=3: at least 3 characters must be different from previous password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reject_username: prevent password from being same as username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minclass=3: at least 3 types of characters needed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maxrepeat=2: at most 2 repeated characters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dcredit=-1: 1 digit required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ucredit=-1: 1 uppercase required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lcredit=-1: 1 lowercase required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ocredit=-1: 1 other character required (like a symbol)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*negative=required, positive=recommended for the different credits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gecoscheck: prevent extra fields (e.g. full name, address) from being used as password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enforce_for_root: apply same restrictions to root password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3"/>
          <p:cNvSpPr txBox="1"/>
          <p:nvPr>
            <p:ph idx="4294967295" type="title"/>
          </p:nvPr>
        </p:nvSpPr>
        <p:spPr>
          <a:xfrm>
            <a:off x="152400" y="-642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common-password</a:t>
            </a:r>
            <a:endParaRPr/>
          </a:p>
        </p:txBody>
      </p:sp>
      <p:pic>
        <p:nvPicPr>
          <p:cNvPr id="751" name="Google Shape;7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25" y="603850"/>
            <a:ext cx="6785350" cy="44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6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review</a:t>
            </a:r>
            <a:endParaRPr/>
          </a:p>
        </p:txBody>
      </p:sp>
      <p:sp>
        <p:nvSpPr>
          <p:cNvPr id="637" name="Google Shape;637;p16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/etc/passwd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UIDs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usernames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home directory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/etc/shadow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encryption type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hashed password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password last changed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number of days before password can be changed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number of days required until password change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password change warning threshold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4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common-auth</a:t>
            </a:r>
            <a:endParaRPr/>
          </a:p>
        </p:txBody>
      </p:sp>
      <p:sp>
        <p:nvSpPr>
          <p:cNvPr id="757" name="Google Shape;757;p34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common-auth module controls how authentication is handled.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Located at /etc/pam.d/common-auth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common-auth</a:t>
            </a:r>
            <a:endParaRPr/>
          </a:p>
        </p:txBody>
      </p:sp>
      <p:sp>
        <p:nvSpPr>
          <p:cNvPr id="763" name="Google Shape;763;p35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auth optional pam_tally.so deny=5 unlock_time=900 onerr=fail audit even_deny_root_account silent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deny=5: deny user after 5 login attempts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unlock_time=900: locks user out for 900 seconds if all login attempts are used 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onerr=fail: return a fail code if an error happens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audit: logs user if login attempts exceeded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even_deny_root_account: rules apply to root, locks root out if attempts exceeded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silent: don’t print extra information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13" y="603850"/>
            <a:ext cx="8717775" cy="43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6"/>
          <p:cNvSpPr txBox="1"/>
          <p:nvPr>
            <p:ph idx="4294967295" type="title"/>
          </p:nvPr>
        </p:nvSpPr>
        <p:spPr>
          <a:xfrm>
            <a:off x="152400" y="-642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common-auth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7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remind me</a:t>
            </a:r>
            <a:endParaRPr/>
          </a:p>
        </p:txBody>
      </p:sp>
      <p:sp>
        <p:nvSpPr>
          <p:cNvPr id="643" name="Google Shape;643;p17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Why are passwords importante?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644" name="Google Shape;6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525" y="1129075"/>
            <a:ext cx="2922650" cy="33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17"/>
          <p:cNvSpPr txBox="1"/>
          <p:nvPr/>
        </p:nvSpPr>
        <p:spPr>
          <a:xfrm rot="1142548">
            <a:off x="7632237" y="1433164"/>
            <a:ext cx="465260" cy="474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?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6" name="Google Shape;646;p17"/>
          <p:cNvSpPr txBox="1"/>
          <p:nvPr/>
        </p:nvSpPr>
        <p:spPr>
          <a:xfrm rot="-2701568">
            <a:off x="5730262" y="1433233"/>
            <a:ext cx="465206" cy="473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?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7" name="Google Shape;647;p17"/>
          <p:cNvSpPr txBox="1"/>
          <p:nvPr/>
        </p:nvSpPr>
        <p:spPr>
          <a:xfrm>
            <a:off x="6619787" y="119203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Ubuntu"/>
                <a:ea typeface="Ubuntu"/>
                <a:cs typeface="Ubuntu"/>
                <a:sym typeface="Ubuntu"/>
              </a:rPr>
              <a:t>?</a:t>
            </a:r>
            <a:endParaRPr b="1" sz="4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Well… they are the keys </a:t>
            </a:r>
            <a:endParaRPr/>
          </a:p>
        </p:txBody>
      </p:sp>
      <p:sp>
        <p:nvSpPr>
          <p:cNvPr id="653" name="Google Shape;653;p18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Typically used to “lock up” your user account and other privileges/data from intruders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Only YOU should know it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It is unique for you</a:t>
            </a:r>
            <a:endParaRPr/>
          </a:p>
        </p:txBody>
      </p:sp>
      <p:pic>
        <p:nvPicPr>
          <p:cNvPr id="654" name="Google Shape;6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175" y="2571750"/>
            <a:ext cx="2464825" cy="24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9"/>
          <p:cNvSpPr txBox="1"/>
          <p:nvPr>
            <p:ph type="title"/>
          </p:nvPr>
        </p:nvSpPr>
        <p:spPr>
          <a:xfrm>
            <a:off x="120875" y="477050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 password </a:t>
            </a:r>
            <a:r>
              <a:rPr i="1" lang="en" u="sng"/>
              <a:t>effectively</a:t>
            </a:r>
            <a:endParaRPr i="1" u="sng"/>
          </a:p>
        </p:txBody>
      </p:sp>
      <p:sp>
        <p:nvSpPr>
          <p:cNvPr id="660" name="Google Shape;660;p19"/>
          <p:cNvSpPr txBox="1"/>
          <p:nvPr>
            <p:ph idx="1" type="body"/>
          </p:nvPr>
        </p:nvSpPr>
        <p:spPr>
          <a:xfrm>
            <a:off x="120875" y="1145149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I can use anything as a password right?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Think again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Don’t make them obvious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There are lists, lists, and lists of common passwords out there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◂"/>
            </a:pPr>
            <a:r>
              <a:rPr lang="en" sz="1600"/>
              <a:t>*cough* *cough* rockyou </a:t>
            </a:r>
            <a:r>
              <a:rPr lang="en" sz="1600"/>
              <a:t>*cough* *cough*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"/>
              <a:t>Attackers will bruteforce</a:t>
            </a:r>
            <a:endParaRPr/>
          </a:p>
        </p:txBody>
      </p:sp>
      <p:pic>
        <p:nvPicPr>
          <p:cNvPr id="661" name="Google Shape;6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725" y="2864550"/>
            <a:ext cx="3748275" cy="22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19"/>
          <p:cNvSpPr/>
          <p:nvPr/>
        </p:nvSpPr>
        <p:spPr>
          <a:xfrm>
            <a:off x="6728175" y="4042275"/>
            <a:ext cx="456600" cy="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0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 it up!</a:t>
            </a:r>
            <a:endParaRPr/>
          </a:p>
        </p:txBody>
      </p:sp>
      <p:sp>
        <p:nvSpPr>
          <p:cNvPr id="668" name="Google Shape;668;p20"/>
          <p:cNvSpPr txBox="1"/>
          <p:nvPr>
            <p:ph idx="1" type="body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 length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At least 10 is ideal</a:t>
            </a:r>
            <a:endParaRPr/>
          </a:p>
        </p:txBody>
      </p:sp>
      <p:sp>
        <p:nvSpPr>
          <p:cNvPr id="669" name="Google Shape;669;p20"/>
          <p:cNvSpPr txBox="1"/>
          <p:nvPr>
            <p:ph idx="2" type="body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Vary your characters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Numb3r5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Upper/Lower case letters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Speci@! ch@r@cters</a:t>
            </a:r>
            <a:endParaRPr/>
          </a:p>
        </p:txBody>
      </p:sp>
      <p:sp>
        <p:nvSpPr>
          <p:cNvPr id="670" name="Google Shape;670;p20"/>
          <p:cNvSpPr txBox="1"/>
          <p:nvPr>
            <p:ph idx="3" type="body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 tip: make your passwords memorizable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Make several passwords from a pattern</a:t>
            </a:r>
            <a:endParaRPr/>
          </a:p>
        </p:txBody>
      </p:sp>
      <p:sp>
        <p:nvSpPr>
          <p:cNvPr id="671" name="Google Shape;671;p20"/>
          <p:cNvSpPr txBox="1"/>
          <p:nvPr/>
        </p:nvSpPr>
        <p:spPr>
          <a:xfrm>
            <a:off x="550600" y="4297450"/>
            <a:ext cx="75744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 tip #2: Change your passwords occasionally (30-90 days)</a:t>
            </a:r>
            <a:endParaRPr sz="16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 Light"/>
              <a:buChar char="-"/>
            </a:pPr>
            <a:r>
              <a:rPr lang="en" sz="1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Hackers will have to redo their bruteforce efforts mwahaha</a:t>
            </a:r>
            <a:endParaRPr sz="16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user passwords</a:t>
            </a:r>
            <a:endParaRPr/>
          </a:p>
        </p:txBody>
      </p:sp>
      <p:sp>
        <p:nvSpPr>
          <p:cNvPr id="677" name="Google Shape;677;p21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passwd [user]: begins interactive prompt to change user password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passwd -l [user]: locks user account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passwd -l root</a:t>
            </a:r>
            <a:r>
              <a:rPr lang="en" sz="1600"/>
              <a:t>: locks root account, we don’t want people to login as root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*Note: run all of the commands mentioned (including those on the previous slide) using sudo because you will probably need privileges</a:t>
            </a:r>
            <a:endParaRPr sz="1600"/>
          </a:p>
        </p:txBody>
      </p:sp>
      <p:pic>
        <p:nvPicPr>
          <p:cNvPr id="678" name="Google Shape;6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575" y="2101400"/>
            <a:ext cx="2082600" cy="5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925" y="3559775"/>
            <a:ext cx="2706150" cy="4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2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password changes</a:t>
            </a:r>
            <a:endParaRPr/>
          </a:p>
        </p:txBody>
      </p:sp>
      <p:sp>
        <p:nvSpPr>
          <p:cNvPr id="685" name="Google Shape;685;p22"/>
          <p:cNvSpPr txBox="1"/>
          <p:nvPr>
            <p:ph idx="1" type="body"/>
          </p:nvPr>
        </p:nvSpPr>
        <p:spPr>
          <a:xfrm>
            <a:off x="1320025" y="153462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chpasswd [user]:[password]: can be used to change many passwords quickly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will provide passwords as plaintext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e.g. chpasswd bob:s3cUr3p4ssw0rd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optional to know: more for use in scripts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Makes life easier :)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3"/>
          <p:cNvSpPr txBox="1"/>
          <p:nvPr>
            <p:ph type="ctrTitle"/>
          </p:nvPr>
        </p:nvSpPr>
        <p:spPr>
          <a:xfrm>
            <a:off x="349175" y="890600"/>
            <a:ext cx="8017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do you think everyone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actually make good passwords?</a:t>
            </a:r>
            <a:endParaRPr/>
          </a:p>
        </p:txBody>
      </p:sp>
      <p:pic>
        <p:nvPicPr>
          <p:cNvPr id="691" name="Google Shape;6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225" y="2176075"/>
            <a:ext cx="2896100" cy="23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