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Work Sa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WorkSansLight-bold.fntdata"/><Relationship Id="rId23" Type="http://schemas.openxmlformats.org/officeDocument/2006/relationships/font" Target="fonts/Work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boldItalic.fntdata"/><Relationship Id="rId25" Type="http://schemas.openxmlformats.org/officeDocument/2006/relationships/font" Target="fonts/Work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npages.debian.org/buster/libpam-modules/pam_tally.8.e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key to your account so that no one else but you can access it...unless you give it to your friend or your parents grrrrrrrrrrrrr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 passwds include “password,” “123456,” your username 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attacks are when tools use a text file full of common passwords to try each password against yours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Ubuntu Light"/>
              <a:buChar char="▪"/>
            </a:pPr>
            <a:r>
              <a:rPr b="1" lang="en" sz="800">
                <a:latin typeface="Ubuntu Light"/>
                <a:ea typeface="Ubuntu Light"/>
                <a:cs typeface="Ubuntu Light"/>
                <a:sym typeface="Ubuntu Light"/>
              </a:rPr>
              <a:t>Maybe make yourself some pattern to remember your password by...</a:t>
            </a:r>
            <a:endParaRPr b="1" sz="8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Ubuntu Light"/>
              <a:buChar char="▪"/>
            </a:pPr>
            <a:r>
              <a:rPr b="1" lang="en" sz="800">
                <a:latin typeface="Ubuntu Light"/>
                <a:ea typeface="Ubuntu Light"/>
                <a:cs typeface="Ubuntu Light"/>
                <a:sym typeface="Ubuntu Light"/>
              </a:rPr>
              <a:t>Gpasswd can change group passwords</a:t>
            </a:r>
            <a:endParaRPr b="1" sz="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pols apply to ALL users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MAX_DAYS tells how long until user have to change their passwds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MIN_DAYS tells how long until they can change their passwd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WARN_AGE give user notification on how long they have until they are forced to change their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and min days can be less for more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Chage = CHange AGE; used for editing indvidual account policies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is [option]=[val]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-dulocredit: d is digit, u is upper, l is lower, o is other (like %), max if # &gt;= 0, min if # &lt;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classes are dulo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pam_unix.so is default auth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side note: /etc/(g)shadow has password hashes, can be exploited w/ hashcat theoretically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55f4cb9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55f4cb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 from here: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https://manpages.debian.org/buster/libpam-modules/pam_tally.8.en.html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Policies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lock your account from the CCP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secure those sudo ppl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930600" y="1935325"/>
            <a:ext cx="6659400" cy="18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udo visudo or nano /etc/sudoers.d/*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Look for lines lookin like Defaults	!authenticate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Tells sudo to not authenticate for certain users by allowing them access w/o having them type in their password to certify they are the user that they are</a:t>
            </a:r>
            <a:endParaRPr sz="20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Review!</a:t>
            </a:r>
            <a:endParaRPr sz="6000"/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Why do we use passwords in the first place?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 this bing bong figure it out!</a:t>
            </a:r>
            <a:endParaRPr b="1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625" y="1061925"/>
            <a:ext cx="2922650" cy="33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 rot="1142548">
            <a:off x="7135337" y="1366014"/>
            <a:ext cx="465260" cy="474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?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2701568">
            <a:off x="5233362" y="1366083"/>
            <a:ext cx="465206" cy="473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?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122887" y="11248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Ubuntu"/>
                <a:ea typeface="Ubuntu"/>
                <a:cs typeface="Ubuntu"/>
                <a:sym typeface="Ubuntu"/>
              </a:rPr>
              <a:t>?</a:t>
            </a:r>
            <a:endParaRPr b="1" sz="4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5025" y="4768175"/>
            <a:ext cx="79506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This message was sponsored and approved by Daddy Xu</a:t>
            </a:r>
            <a:endParaRPr sz="8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30600" y="547310"/>
            <a:ext cx="72828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 1337 h4x0rs try to get your password?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Try the obvious passwords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Bruteforce their way 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Can also do it dictionary style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 less characters/less complex the password, the easier attackers have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be using Hydra in our lab yippee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20397" r="17736" t="0"/>
          <a:stretch/>
        </p:blipFill>
        <p:spPr>
          <a:xfrm>
            <a:off x="6314272" y="939700"/>
            <a:ext cx="1977553" cy="18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how do we make our passwords a pain in the butt for them???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basic password hygiene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ctrTitle"/>
          </p:nvPr>
        </p:nvSpPr>
        <p:spPr>
          <a:xfrm>
            <a:off x="4626525" y="882425"/>
            <a:ext cx="3586800" cy="11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/>
              <a:t>Make them long and hard to crack</a:t>
            </a:r>
            <a:endParaRPr sz="3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81" name="Google Shape;81;p16"/>
          <p:cNvSpPr txBox="1"/>
          <p:nvPr>
            <p:ph idx="4294967295" type="subTitle"/>
          </p:nvPr>
        </p:nvSpPr>
        <p:spPr>
          <a:xfrm>
            <a:off x="4626525" y="2118025"/>
            <a:ext cx="41868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Ideal password is at least 10 chars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Make sure you mix in some numbers and other chars (@,$,%,^) with your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passwd/gpasswd [username/group]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1800"/>
              <a:t>Make sure to change it every 30-90 days</a:t>
            </a:r>
            <a:endParaRPr sz="1800"/>
          </a:p>
        </p:txBody>
      </p:sp>
      <p:sp>
        <p:nvSpPr>
          <p:cNvPr id="82" name="Google Shape;82;p16"/>
          <p:cNvSpPr/>
          <p:nvPr/>
        </p:nvSpPr>
        <p:spPr>
          <a:xfrm>
            <a:off x="2665634" y="2770968"/>
            <a:ext cx="370763" cy="354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84" name="Google Shape;84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6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87" name="Google Shape;87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/>
          <p:nvPr/>
        </p:nvSpPr>
        <p:spPr>
          <a:xfrm rot="2466663">
            <a:off x="480742" y="433732"/>
            <a:ext cx="515110" cy="4918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1609291">
            <a:off x="990504" y="1768443"/>
            <a:ext cx="370702" cy="353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2926243">
            <a:off x="3718349" y="1461750"/>
            <a:ext cx="277628" cy="2650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1609496">
            <a:off x="1766293" y="751924"/>
            <a:ext cx="250098" cy="2388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ctrTitle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Not everyone will try to apply good hygiene :(</a:t>
            </a:r>
            <a:endParaRPr sz="3600"/>
          </a:p>
        </p:txBody>
      </p:sp>
      <p:sp>
        <p:nvSpPr>
          <p:cNvPr id="100" name="Google Shape;100;p17"/>
          <p:cNvSpPr txBox="1"/>
          <p:nvPr>
            <p:ph idx="4294967295" type="subTitle"/>
          </p:nvPr>
        </p:nvSpPr>
        <p:spPr>
          <a:xfrm>
            <a:off x="930600" y="3145639"/>
            <a:ext cx="7282800" cy="4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Strangle them with password policies!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930600" y="1682250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/etc/login.defs - holds default user params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PASS_MAX_DAYS 90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PASS_MIN_DAYS 30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PASS_WARN_AGE 7</a:t>
            </a:r>
            <a:endParaRPr b="1"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705800" y="730950"/>
            <a:ext cx="7601700" cy="95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800"/>
              <a:t>Cripple them with password age!</a:t>
            </a:r>
            <a:endParaRPr sz="3800"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10800" y="1682250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Some CMDs to go along with that!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chage -m 30 [user]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chage -M 90 [user]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chage -W 7 [user]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Libpam-cracklib: Install it!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810800" y="1177650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maxrepeat: # of times a character can be placed consecutively in password; 2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g</a:t>
            </a:r>
            <a:r>
              <a:rPr b="1" lang="en" sz="1200"/>
              <a:t>ecoscheck: checks if &gt; 3 chars of username are in password, straight/reversed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Under pam_unix.so: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n</a:t>
            </a:r>
            <a:r>
              <a:rPr b="1" lang="en" sz="1200"/>
              <a:t>ullok(_secure): allows access to service if password blank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use_authok: implement settings on pam_cracklib.so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s</a:t>
            </a:r>
            <a:r>
              <a:rPr b="1" lang="en" sz="1200"/>
              <a:t>hadow: have password in /etc/shadow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o</a:t>
            </a:r>
            <a:r>
              <a:rPr b="1" lang="en" sz="1200"/>
              <a:t>bscure: xtra checks (palindrome, simple, rotated, etc.)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</a:t>
            </a:r>
            <a:r>
              <a:rPr b="1" lang="en" sz="1200"/>
              <a:t>emember: # of passwords saved in history; 7</a:t>
            </a:r>
            <a:endParaRPr b="1" sz="12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930575" y="1250225"/>
            <a:ext cx="3402600" cy="29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Alas, the strength checker of passwords! There are two important files in the /etc/pam.d folder: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Common-password: holds settings for password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Implement by having line containing pam_cracklib.so and pam_unix.so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Under pam_cracklib.so: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</a:t>
            </a:r>
            <a:r>
              <a:rPr b="1" lang="en" sz="1200"/>
              <a:t>etry: # of password tries; 3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m</a:t>
            </a:r>
            <a:r>
              <a:rPr b="1" lang="en" sz="1200"/>
              <a:t>inlen: minimum length of pass; 8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[d/u/l/o]credit: max/min # or specific char in password; -1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m</a:t>
            </a:r>
            <a:r>
              <a:rPr b="1" lang="en" sz="1200"/>
              <a:t>inclass: min # or classes implemented in password; 3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</a:t>
            </a:r>
            <a:r>
              <a:rPr b="1" lang="en" sz="1200"/>
              <a:t>eject_username: nono if your password is your username, straight or reversed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Libpam-cracklib: common-auth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/etc/pam.d/common-auth holds lockout policy (keeps track of login attempts to deny access if password wrong too many times)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Implement options on pam_tally.so: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onerr=[</a:t>
            </a:r>
            <a:r>
              <a:rPr i="1"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fail</a:t>
            </a: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i="1"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succeed</a:t>
            </a: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]: If something weird happens (like unable to open the file), return with PAM_SUCCESS if onerr=</a:t>
            </a:r>
            <a:r>
              <a:rPr i="1"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succeed</a:t>
            </a: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is given, else with the corresponding PAM error code; fail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audit: will log the user name into the system log if the user is not found; for sus users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silent: Don't print informative messages; gives more intel to attacker attempting to log in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-"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eny: deny access after # of attempts; 5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-"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nlock_time: # of secs until another attempt can occur after access denied; 900 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-"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even_deny_root_account: applies to root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137" y="4203850"/>
            <a:ext cx="1333826" cy="8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