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5b1679b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5b1679b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5b1679b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5b1679b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talk about the visuals: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panel shows perms and ownership, second shows attrs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</a:t>
            </a:r>
            <a:r>
              <a:rPr lang="en"/>
              <a:t>s -la to see perms + ownership, lsattr -a to see attrs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Sidenote: -a option same for both cmds, -l is 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</a:t>
            </a:r>
            <a:r>
              <a:rPr lang="en"/>
              <a:t>or ls it shows all properties, for lsattr it shows attrs as words instead of letters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pic: 1st field has perms, 3rd has owner, 4th has group that owns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Second pic: fields w/ attrs switches whether or not -l is applied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e9e08a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e9e08a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e9e08a4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e9e08a4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owner User ID up on exec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owner Group ID on exec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be9e08a4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be9e08a4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5b1679b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5b1679b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Extents are special storages in file system where a file’s data is stored; reduces file fragmentation/scattering error (file broken up into other areas of data, making it harder to read and write data)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Permissions, Ownership, and Attributes!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ought to be interesting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Definitions to Start Off...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things restrict users’ privileges specifically through file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Permissions: properties that determines users’ powers on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Ownership: property that gives user/group that owns the file to more specific powers (not really tho)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Attributes: properties that provide more customization to files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32850" y="3696025"/>
            <a:ext cx="7707000" cy="13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them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75" y="563400"/>
            <a:ext cx="6495599" cy="11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49929" l="17548" r="11889" t="21337"/>
          <a:stretch/>
        </p:blipFill>
        <p:spPr>
          <a:xfrm>
            <a:off x="1478475" y="1914474"/>
            <a:ext cx="6933399" cy="211745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/>
          <p:nvPr/>
        </p:nvSpPr>
        <p:spPr>
          <a:xfrm>
            <a:off x="1487875" y="953400"/>
            <a:ext cx="852300" cy="6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2484775" y="953400"/>
            <a:ext cx="707700" cy="6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3192475" y="953400"/>
            <a:ext cx="932100" cy="6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487875" y="3187400"/>
            <a:ext cx="1570200" cy="84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3941175" y="2091825"/>
            <a:ext cx="1845600" cy="84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Specifics of Perms</a:t>
            </a:r>
            <a:endParaRPr/>
          </a:p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representation: 777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number represents perms for u/g/o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number converted to binary gives rwx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means enabled, 0 disabled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chmod [u/g/o]+/-[r/w/x] [file] OR   chmod ### [file] to modify these perms</a:t>
            </a:r>
            <a:endParaRPr/>
          </a:p>
        </p:txBody>
      </p:sp>
      <p:pic>
        <p:nvPicPr>
          <p:cNvPr descr="Image result for file permissions"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25" y="1990050"/>
            <a:ext cx="3821200" cy="22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307975" y="0"/>
            <a:ext cx="101733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650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Wot!? You’ve never heard of sticky bits!?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You know it’s interesting, right?</a:t>
            </a:r>
            <a:endParaRPr b="0" sz="2000"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486400" y="1678925"/>
            <a:ext cx="41292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let’s go over special perms first: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ls -l, these will replace the “x parts” of the perms field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SUID and SGID represented as “s” in respective areas, sticky bit represented as “t”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SUID and SGID give perms to run files as user/group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Sticky bits only work on dirs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Anyone can modify it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900" y="2098325"/>
            <a:ext cx="2504500" cy="13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4747325" y="3460300"/>
            <a:ext cx="41292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SUID: chmod u+/-s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r>
              <a:rPr lang="en"/>
              <a:t> SGID: chmod g+/-s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 sticky bit:  chmod +/-t [file]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360950" y="772725"/>
            <a:ext cx="83895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Change ownership</a:t>
            </a:r>
            <a:endParaRPr sz="6000"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hown [owner]:[group] [file]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use chgrp [group] [file] if only changing group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416300" y="2495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</a:t>
            </a:r>
            <a:endParaRPr/>
          </a:p>
        </p:txBody>
      </p:sp>
      <p:pic>
        <p:nvPicPr>
          <p:cNvPr descr="Image result for linux file attributes"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925" y="581225"/>
            <a:ext cx="4835775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/>
          <p:nvPr/>
        </p:nvSpPr>
        <p:spPr>
          <a:xfrm>
            <a:off x="3970370" y="978974"/>
            <a:ext cx="1284600" cy="4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3970370" y="2214096"/>
            <a:ext cx="1284600" cy="4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3970370" y="2639899"/>
            <a:ext cx="1284600" cy="4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5433855" y="2214096"/>
            <a:ext cx="1284600" cy="4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 txBox="1"/>
          <p:nvPr/>
        </p:nvSpPr>
        <p:spPr>
          <a:xfrm>
            <a:off x="219800" y="1804375"/>
            <a:ext cx="35718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There’s lots, but let’s cover the major ones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Append only - can only edit file by adding lines to file (redirecting output to file)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Extent format - allows file to be mapped to extents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Immutable - not modifiable (like a constant in a program)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Undeletable - allows recovery of file data after removal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Change them using chattr +/-[attrs] [file]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