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Dosis Light"/>
      <p:regular r:id="rId29"/>
      <p:bold r:id="rId30"/>
    </p:embeddedFont>
    <p:embeddedFont>
      <p:font typeface="Dosis"/>
      <p:regular r:id="rId31"/>
      <p:bold r:id="rId32"/>
    </p:embeddedFont>
    <p:embeddedFont>
      <p:font typeface="Titillium Web"/>
      <p:regular r:id="rId33"/>
      <p:bold r:id="rId34"/>
      <p:italic r:id="rId35"/>
      <p:boldItalic r:id="rId36"/>
    </p:embeddedFont>
    <p:embeddedFont>
      <p:font typeface="Titillium Web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sis-regular.fntdata"/><Relationship Id="rId30" Type="http://schemas.openxmlformats.org/officeDocument/2006/relationships/font" Target="fonts/DosisLight-bold.fntdata"/><Relationship Id="rId11" Type="http://schemas.openxmlformats.org/officeDocument/2006/relationships/slide" Target="slides/slide7.xml"/><Relationship Id="rId33" Type="http://schemas.openxmlformats.org/officeDocument/2006/relationships/font" Target="fonts/TitilliumWeb-regular.fntdata"/><Relationship Id="rId10" Type="http://schemas.openxmlformats.org/officeDocument/2006/relationships/slide" Target="slides/slide6.xml"/><Relationship Id="rId32" Type="http://schemas.openxmlformats.org/officeDocument/2006/relationships/font" Target="fonts/Dosis-bold.fntdata"/><Relationship Id="rId13" Type="http://schemas.openxmlformats.org/officeDocument/2006/relationships/slide" Target="slides/slide9.xml"/><Relationship Id="rId35" Type="http://schemas.openxmlformats.org/officeDocument/2006/relationships/font" Target="fonts/TitilliumWeb-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regular.fntdata"/><Relationship Id="rId14" Type="http://schemas.openxmlformats.org/officeDocument/2006/relationships/slide" Target="slides/slide10.xml"/><Relationship Id="rId36" Type="http://schemas.openxmlformats.org/officeDocument/2006/relationships/font" Target="fonts/TitilliumWeb-boldItalic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5d1f3bd16b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5d1f3bd16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I know that for internet access, DNS errors can be a common issue. Therefore, I’ll check that first. Most errors you encounter have probably been well documented and solved by someone b4 you.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that doesn’t work, I can start smaller. For example, if I wanted to check NIC functionality, I could go to device management in windows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5d1f3bd16b_9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5d1f3bd16b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5d1f3bd16b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5d1f3bd16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g5d1f3bd16b_1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Google Shape;3940;g5d1f3bd16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5d1f3bd16b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5d1f3bd16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idea is to always try restarting the broken service/process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g5d1f3bd16b_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9" name="Google Shape;3959;g5d1f3bd1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g5d1f3bd16b_1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7" name="Google Shape;3967;g5d1f3bd16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g5d1f3bd16b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5" name="Google Shape;3975;g5d1f3bd16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5d1f3bd16b_1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Google Shape;3982;g5d1f3bd16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g5d1f3bd16b_1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3" name="Google Shape;3993;g5d1f3bd16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5d1f3bd16b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5d1f3bd16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g5d1f3bd16b_1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1" name="Google Shape;4001;g5d1f3bd16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7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Google Shape;4008;g5d1f3bd16b_1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9" name="Google Shape;4009;g5d1f3bd16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4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Google Shape;4015;g5d25e7c10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6" name="Google Shape;4016;g5d25e7c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g5d2c94fa3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3" name="Google Shape;4023;g5d2c94f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8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0" name="Google Shape;403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Google Shape;385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g5d1f3bd16b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1" name="Google Shape;3871;g5d1f3bd16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5d1f3bd16b_1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5d1f3bd1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going w the example of not being able to connect to the internet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i know that in order to have wifi access, my NIC card must be function, I need the correct IPs, my DNS server must be working,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didn’t know about the </a:t>
            </a:r>
            <a:r>
              <a:rPr lang="en"/>
              <a:t>prerequisite</a:t>
            </a:r>
            <a:r>
              <a:rPr lang="en"/>
              <a:t> steps that are required before connecting to the internet, I should be looking those up. Or I could just directly look for common errors and troubleshoot those directly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r>
              <a:rPr lang="en"/>
              <a:t> t</a:t>
            </a:r>
            <a:r>
              <a:rPr lang="en"/>
              <a:t>roubleshooting</a:t>
            </a:r>
            <a:r>
              <a:rPr lang="en"/>
              <a:t> g</a:t>
            </a:r>
            <a:r>
              <a:rPr lang="en"/>
              <a:t>uidelines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probable cause for the failure</a:t>
            </a:r>
            <a:endParaRPr/>
          </a:p>
        </p:txBody>
      </p:sp>
      <p:sp>
        <p:nvSpPr>
          <p:cNvPr id="3921" name="Google Shape;3921;p22"/>
          <p:cNvSpPr txBox="1"/>
          <p:nvPr>
            <p:ph idx="1" type="body"/>
          </p:nvPr>
        </p:nvSpPr>
        <p:spPr>
          <a:xfrm>
            <a:off x="640225" y="1668237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Check for common errors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If that doesn’t work, look through each different part of a system and verify functionality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2" name="Google Shape;3922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3" name="Google Shape;39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238" y="3225500"/>
            <a:ext cx="2521524" cy="1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9" name="Google Shape;3929;p2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1" name="Google Shape;39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p24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Resolve/escalate</a:t>
            </a:r>
            <a:endParaRPr/>
          </a:p>
        </p:txBody>
      </p:sp>
      <p:pic>
        <p:nvPicPr>
          <p:cNvPr id="3937" name="Google Shape;39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750" y="255425"/>
            <a:ext cx="2884500" cy="262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stepsssss</a:t>
            </a:r>
            <a:endParaRPr/>
          </a:p>
        </p:txBody>
      </p:sp>
      <p:sp>
        <p:nvSpPr>
          <p:cNvPr id="3943" name="Google Shape;3943;p25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Devise a plan to solve the problem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4" name="Google Shape;3944;p25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Implement the plan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5" name="Google Shape;3945;p25"/>
          <p:cNvSpPr/>
          <p:nvPr/>
        </p:nvSpPr>
        <p:spPr>
          <a:xfrm>
            <a:off x="310705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Potential escalation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46" name="Google Shape;3946;p25"/>
          <p:cNvCxnSpPr>
            <a:stCxn id="3943" idx="3"/>
            <a:endCxn id="3945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3947" name="Google Shape;3947;p25"/>
          <p:cNvCxnSpPr>
            <a:stCxn id="3945" idx="3"/>
            <a:endCxn id="3944" idx="1"/>
          </p:cNvCxnSpPr>
          <p:nvPr/>
        </p:nvCxnSpPr>
        <p:spPr>
          <a:xfrm>
            <a:off x="466975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948" name="Google Shape;3948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/>
          <p:nvPr>
            <p:ph type="title"/>
          </p:nvPr>
        </p:nvSpPr>
        <p:spPr>
          <a:xfrm>
            <a:off x="1838250" y="739363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Devising a plan</a:t>
            </a:r>
            <a:endParaRPr/>
          </a:p>
        </p:txBody>
      </p:sp>
      <p:sp>
        <p:nvSpPr>
          <p:cNvPr id="3954" name="Google Shape;3954;p2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Figure out the best way to tackle the probable cause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Someone before you has probably resolved the problem in a forum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Check sites like stackexchange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5" name="Google Shape;3955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6" name="Google Shape;39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78737"/>
            <a:ext cx="1838250" cy="137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0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p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</a:t>
            </a:r>
            <a:endParaRPr/>
          </a:p>
        </p:txBody>
      </p:sp>
      <p:sp>
        <p:nvSpPr>
          <p:cNvPr id="3962" name="Google Shape;3962;p27"/>
          <p:cNvSpPr txBox="1"/>
          <p:nvPr>
            <p:ph idx="1" type="body"/>
          </p:nvPr>
        </p:nvSpPr>
        <p:spPr>
          <a:xfrm>
            <a:off x="718300" y="1733550"/>
            <a:ext cx="49065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If you still can’t figure out a way to solve your problem, it’s time to escalate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In IT, this would mean talking with a higher-up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For cypat, you can’t, so the next best choice is talking it over with your teammates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3" name="Google Shape;3963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escalation meme" id="3964" name="Google Shape;39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825" y="1347800"/>
            <a:ext cx="2829700" cy="28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p2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plan</a:t>
            </a:r>
            <a:endParaRPr/>
          </a:p>
        </p:txBody>
      </p:sp>
      <p:sp>
        <p:nvSpPr>
          <p:cNvPr id="3970" name="Google Shape;3970;p2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Plan has already been figured 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Just do 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1" name="Google Shape;3971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just do it" id="3972" name="Google Shape;39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375" y="2405850"/>
            <a:ext cx="3906825" cy="24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p29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978" name="Google Shape;3978;p29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SKIP THESE!</a:t>
            </a:r>
            <a:endParaRPr/>
          </a:p>
        </p:txBody>
      </p:sp>
      <p:pic>
        <p:nvPicPr>
          <p:cNvPr descr="Image result for verification" id="3979" name="Google Shape;39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63" y="26247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p3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set of steps I swear</a:t>
            </a:r>
            <a:endParaRPr/>
          </a:p>
        </p:txBody>
      </p:sp>
      <p:sp>
        <p:nvSpPr>
          <p:cNvPr id="3985" name="Google Shape;3985;p30"/>
          <p:cNvSpPr/>
          <p:nvPr/>
        </p:nvSpPr>
        <p:spPr>
          <a:xfrm>
            <a:off x="505425" y="2266950"/>
            <a:ext cx="19212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Observe the results of the implementation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6" name="Google Shape;3986;p30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Document your results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7" name="Google Shape;3987;p30"/>
          <p:cNvSpPr/>
          <p:nvPr/>
        </p:nvSpPr>
        <p:spPr>
          <a:xfrm>
            <a:off x="310705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Test a new hypothesis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8" name="Google Shape;3988;p30"/>
          <p:cNvCxnSpPr>
            <a:stCxn id="3985" idx="3"/>
            <a:endCxn id="3987" idx="1"/>
          </p:cNvCxnSpPr>
          <p:nvPr/>
        </p:nvCxnSpPr>
        <p:spPr>
          <a:xfrm>
            <a:off x="2426625" y="3036300"/>
            <a:ext cx="6804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3989" name="Google Shape;3989;p30"/>
          <p:cNvCxnSpPr>
            <a:stCxn id="3987" idx="3"/>
            <a:endCxn id="3986" idx="1"/>
          </p:cNvCxnSpPr>
          <p:nvPr/>
        </p:nvCxnSpPr>
        <p:spPr>
          <a:xfrm>
            <a:off x="466975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990" name="Google Shape;3990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4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p3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your results</a:t>
            </a:r>
            <a:endParaRPr/>
          </a:p>
        </p:txBody>
      </p:sp>
      <p:sp>
        <p:nvSpPr>
          <p:cNvPr id="3996" name="Google Shape;3996;p3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Test out the new changes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Ex: after establishing DNS connection, try searching for “gmail.com”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Cypat: after configuring the server, ALWAYS check that it remains functional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7" name="Google Shape;3997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magnifying glass" id="3998" name="Google Shape;39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725" y="244150"/>
            <a:ext cx="18383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ctrTitle"/>
          </p:nvPr>
        </p:nvSpPr>
        <p:spPr>
          <a:xfrm>
            <a:off x="762000" y="696425"/>
            <a:ext cx="7093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80BFB7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r>
              <a:rPr b="1" lang="en" sz="7200">
                <a:solidFill>
                  <a:srgbClr val="80BFB7"/>
                </a:solidFill>
                <a:latin typeface="Dosis"/>
                <a:ea typeface="Dosis"/>
                <a:cs typeface="Dosis"/>
                <a:sym typeface="Dosis"/>
              </a:rPr>
              <a:t>hAvE yOu TRiEd tUrNiNg iT oFf aNd On aGaiN ????”</a:t>
            </a:r>
            <a:endParaRPr b="1" sz="7200">
              <a:solidFill>
                <a:srgbClr val="80BFB7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0BFB7"/>
                </a:solidFill>
                <a:latin typeface="Dosis"/>
                <a:ea typeface="Dosis"/>
                <a:cs typeface="Dosis"/>
                <a:sym typeface="Dosis"/>
              </a:rPr>
              <a:t>-probably some IT dude</a:t>
            </a:r>
            <a:endParaRPr b="1" sz="2400">
              <a:solidFill>
                <a:srgbClr val="80BFB7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p3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 new hypothesis</a:t>
            </a:r>
            <a:endParaRPr/>
          </a:p>
        </p:txBody>
      </p:sp>
      <p:sp>
        <p:nvSpPr>
          <p:cNvPr id="4004" name="Google Shape;4004;p3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If you check the results and you still have problems, then it’s back to the drawing board!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5" name="Google Shape;4005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restart" id="4006" name="Google Shape;40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150" y="27801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p3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your results</a:t>
            </a:r>
            <a:endParaRPr/>
          </a:p>
        </p:txBody>
      </p:sp>
      <p:sp>
        <p:nvSpPr>
          <p:cNvPr id="4012" name="Google Shape;4012;p3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For future reference, it’s always good to write down any interesting problems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Ex: logging the forensics questions during cypat is always interesting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documentation" id="4013" name="Google Shape;40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1925"/>
            <a:ext cx="1755675" cy="1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p3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Tricks™</a:t>
            </a:r>
            <a:endParaRPr/>
          </a:p>
        </p:txBody>
      </p:sp>
      <p:sp>
        <p:nvSpPr>
          <p:cNvPr id="4019" name="Google Shape;4019;p3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have a backup, use it!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a system issue is just a faulty service. Make sure your services haven’t been tampered.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Make sure the settings you set yourself aren’t causing the issue either!</a:t>
            </a:r>
            <a:endParaRPr/>
          </a:p>
        </p:txBody>
      </p:sp>
      <p:sp>
        <p:nvSpPr>
          <p:cNvPr id="4020" name="Google Shape;4020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4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Google Shape;4025;p3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Tips and Tricks</a:t>
            </a:r>
            <a:r>
              <a:rPr lang="en"/>
              <a:t>™</a:t>
            </a:r>
            <a:endParaRPr/>
          </a:p>
        </p:txBody>
      </p:sp>
      <p:sp>
        <p:nvSpPr>
          <p:cNvPr id="4026" name="Google Shape;4026;p3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you may get an error when something happens. It may have useful information to solving it!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Don’t forget that Google is your best friend!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Google error codes, words on an error page, etc.</a:t>
            </a:r>
            <a:endParaRPr/>
          </a:p>
        </p:txBody>
      </p:sp>
      <p:sp>
        <p:nvSpPr>
          <p:cNvPr id="4027" name="Google Shape;4027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6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3" name="Google Shape;4033;p36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34" name="Google Shape;4034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/>
          <p:nvPr>
            <p:ph idx="4294967295" type="ctrTitle"/>
          </p:nvPr>
        </p:nvSpPr>
        <p:spPr>
          <a:xfrm>
            <a:off x="4060575" y="6689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Definition</a:t>
            </a:r>
            <a:endParaRPr sz="6000"/>
          </a:p>
        </p:txBody>
      </p:sp>
      <p:sp>
        <p:nvSpPr>
          <p:cNvPr id="3847" name="Google Shape;3847;p15"/>
          <p:cNvSpPr txBox="1"/>
          <p:nvPr>
            <p:ph idx="4294967295" type="subTitle"/>
          </p:nvPr>
        </p:nvSpPr>
        <p:spPr>
          <a:xfrm>
            <a:off x="4060575" y="1968723"/>
            <a:ext cx="37314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Tracing and correcting faults within a system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8" name="Google Shape;3848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9" name="Google Shape;38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963"/>
            <a:ext cx="3847674" cy="43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 steps</a:t>
            </a:r>
            <a:endParaRPr/>
          </a:p>
        </p:txBody>
      </p:sp>
      <p:sp>
        <p:nvSpPr>
          <p:cNvPr id="3855" name="Google Shape;3855;p16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Fault isolation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56" name="Google Shape;3856;p16"/>
          <p:cNvSpPr/>
          <p:nvPr/>
        </p:nvSpPr>
        <p:spPr>
          <a:xfrm>
            <a:off x="60310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Verification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57" name="Google Shape;3857;p16"/>
          <p:cNvSpPr/>
          <p:nvPr/>
        </p:nvSpPr>
        <p:spPr>
          <a:xfrm>
            <a:off x="3107050" y="2266950"/>
            <a:ext cx="22434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Resolve/</a:t>
            </a: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escalate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858" name="Google Shape;3858;p16"/>
          <p:cNvCxnSpPr>
            <a:stCxn id="3855" idx="3"/>
            <a:endCxn id="3857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3859" name="Google Shape;3859;p16"/>
          <p:cNvCxnSpPr>
            <a:stCxn id="3857" idx="3"/>
            <a:endCxn id="3856" idx="1"/>
          </p:cNvCxnSpPr>
          <p:nvPr/>
        </p:nvCxnSpPr>
        <p:spPr>
          <a:xfrm>
            <a:off x="535045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860" name="Google Shape;3860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1" name="Google Shape;38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000" y="386725"/>
            <a:ext cx="1562700" cy="15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p17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isolation</a:t>
            </a:r>
            <a:endParaRPr/>
          </a:p>
        </p:txBody>
      </p:sp>
      <p:sp>
        <p:nvSpPr>
          <p:cNvPr id="3867" name="Google Shape;3867;p17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figure out the root cause of the problem</a:t>
            </a:r>
            <a:endParaRPr/>
          </a:p>
        </p:txBody>
      </p:sp>
      <p:pic>
        <p:nvPicPr>
          <p:cNvPr id="3868" name="Google Shape;38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000" y="304800"/>
            <a:ext cx="3464007" cy="25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more steps? AMAAAZING</a:t>
            </a:r>
            <a:endParaRPr/>
          </a:p>
        </p:txBody>
      </p:sp>
      <p:sp>
        <p:nvSpPr>
          <p:cNvPr id="3874" name="Google Shape;3874;p18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Define the problem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75" name="Google Shape;3875;p18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Consider probable cause for the failure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76" name="Google Shape;3876;p18"/>
          <p:cNvSpPr/>
          <p:nvPr/>
        </p:nvSpPr>
        <p:spPr>
          <a:xfrm>
            <a:off x="310705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Gather information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877" name="Google Shape;3877;p18"/>
          <p:cNvCxnSpPr>
            <a:stCxn id="3874" idx="3"/>
            <a:endCxn id="3876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3878" name="Google Shape;3878;p18"/>
          <p:cNvCxnSpPr>
            <a:stCxn id="3876" idx="3"/>
            <a:endCxn id="3875" idx="1"/>
          </p:cNvCxnSpPr>
          <p:nvPr/>
        </p:nvCxnSpPr>
        <p:spPr>
          <a:xfrm>
            <a:off x="466975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879" name="Google Shape;3879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problem</a:t>
            </a:r>
            <a:endParaRPr/>
          </a:p>
        </p:txBody>
      </p:sp>
      <p:sp>
        <p:nvSpPr>
          <p:cNvPr id="3885" name="Google Shape;3885;p1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Be specific!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Vague: my computer is broken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Specific: I am unable to access the internet through my browser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More specific → narrow the problem down more quickly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6" name="Google Shape;3886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7" name="Google Shape;38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708" y="463776"/>
            <a:ext cx="2249700" cy="17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20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Pro tip!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93" name="Google Shape;3893;p20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Every detail matters. If something feels or looks intuitively wrong, maybe try looking into it - Rahil Shah 2019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94" name="Google Shape;3894;p20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5" name="Google Shape;3895;p20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96" name="Google Shape;3896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8" name="Google Shape;3898;p20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99" name="Google Shape;3899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3" name="Google Shape;3903;p20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4" name="Google Shape;3904;p20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5" name="Google Shape;3905;p20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6" name="Google Shape;3906;p20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7" name="Google Shape;3907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information</a:t>
            </a:r>
            <a:endParaRPr/>
          </a:p>
        </p:txBody>
      </p:sp>
      <p:sp>
        <p:nvSpPr>
          <p:cNvPr id="3913" name="Google Shape;3913;p2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Troubleshooting applies to specific systems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Therefore you must be knowledgeable about the systems if you want to fix them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Rely on info you already know. Anything else is google-able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4" name="Google Shape;3914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5" name="Google Shape;39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475" y="480200"/>
            <a:ext cx="3210076" cy="13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