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2fd2f72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2fd2f72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2fd2f72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2fd2f72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2fd2f72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2fd2f72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fd2f72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fd2f72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2fd2f720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2fd2f72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2fd2f720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2fd2f720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fd2f720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fd2f720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fd2f720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fd2f720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fd2f720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fd2f720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2fd2f72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2fd2f72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the GUI!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saying bye-bye to your mouse...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Browser (Firefox)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you access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see and visit websites as well as interact with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customizable through their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talk abt this later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225" y="2689100"/>
            <a:ext cx="2391850" cy="22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h e T e r m i n a l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portal to a mysterious world…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LIVE IN THIS FOR THE REST OF YOUR LINUX CAREER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of the user’s power lies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Welcome to the Keyboard Realm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850" y="2276697"/>
            <a:ext cx="3410101" cy="25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GuI????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9500" y="487150"/>
            <a:ext cx="5998800" cy="4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you mostly use in Windwos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easy for the average user to move around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Haha mouse goes brrrrrrrrrrrrrrrrrrrrrrrrrr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Applications/Programs/Packages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runs these to do specific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sometimes prompt them to open and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times they run by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run through processes (ongoing actions in the computer)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are preinstalled into the OS, other are not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called 3rd party software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50" y="3262750"/>
            <a:ext cx="1637700" cy="1637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550" y="779650"/>
            <a:ext cx="1405950" cy="14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Common GUI Apps</a:t>
            </a:r>
            <a:endParaRPr sz="60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the ones that seniors are supposed to be filling out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Settings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Edits settings to customize the computer to your liking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Color/Appearance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and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Accounts (we will talk abt that soon)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(we will cover that soon too)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250" y="2348075"/>
            <a:ext cx="3958775" cy="1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Manager (Nautilus)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5"/>
            <a:ext cx="3799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see and change your files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Opening file will lead you to opening them in other applications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104450" y="314645"/>
            <a:ext cx="2575500" cy="151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150" y="1489813"/>
            <a:ext cx="45148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632" y="172571"/>
            <a:ext cx="3048818" cy="23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Gedit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741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editor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type stuff in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Shortcuts: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guys know how to copy and past right?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Ctrl+S to save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using text editors a lot in the upcoming weeks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