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Saira SemiCondensed Medium"/>
      <p:regular r:id="rId13"/>
      <p:bold r:id="rId14"/>
    </p:embeddedFont>
    <p:embeddedFont>
      <p:font typeface="Titillium Web"/>
      <p:regular r:id="rId15"/>
      <p:bold r:id="rId16"/>
      <p:italic r:id="rId17"/>
      <p:boldItalic r:id="rId18"/>
    </p:embeddedFont>
    <p:embeddedFont>
      <p:font typeface="Saira Semi Condensed"/>
      <p:regular r:id="rId19"/>
      <p:bold r:id="rId20"/>
    </p:embeddedFont>
    <p:embeddedFont>
      <p:font typeface="Inria Sans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airaSemiCondensed-bold.fntdata"/><Relationship Id="rId11" Type="http://schemas.openxmlformats.org/officeDocument/2006/relationships/slide" Target="slides/slide7.xml"/><Relationship Id="rId22" Type="http://schemas.openxmlformats.org/officeDocument/2006/relationships/font" Target="fonts/InriaSansLight-bold.fntdata"/><Relationship Id="rId10" Type="http://schemas.openxmlformats.org/officeDocument/2006/relationships/slide" Target="slides/slide6.xml"/><Relationship Id="rId21" Type="http://schemas.openxmlformats.org/officeDocument/2006/relationships/font" Target="fonts/InriaSansLight-regular.fntdata"/><Relationship Id="rId13" Type="http://schemas.openxmlformats.org/officeDocument/2006/relationships/font" Target="fonts/SairaSemiCondensedMedium-regular.fntdata"/><Relationship Id="rId24" Type="http://schemas.openxmlformats.org/officeDocument/2006/relationships/font" Target="fonts/InriaSansLight-boldItalic.fntdata"/><Relationship Id="rId12" Type="http://schemas.openxmlformats.org/officeDocument/2006/relationships/slide" Target="slides/slide8.xml"/><Relationship Id="rId23" Type="http://schemas.openxmlformats.org/officeDocument/2006/relationships/font" Target="fonts/InriaSans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TitilliumWeb-regular.fntdata"/><Relationship Id="rId14" Type="http://schemas.openxmlformats.org/officeDocument/2006/relationships/font" Target="fonts/SairaSemiCondensedMedium-bold.fntdata"/><Relationship Id="rId17" Type="http://schemas.openxmlformats.org/officeDocument/2006/relationships/font" Target="fonts/TitilliumWeb-italic.fntdata"/><Relationship Id="rId16" Type="http://schemas.openxmlformats.org/officeDocument/2006/relationships/font" Target="fonts/TitilliumWeb-bold.fntdata"/><Relationship Id="rId5" Type="http://schemas.openxmlformats.org/officeDocument/2006/relationships/slide" Target="slides/slide1.xml"/><Relationship Id="rId19" Type="http://schemas.openxmlformats.org/officeDocument/2006/relationships/font" Target="fonts/SairaSemiCondensed-regular.fntdata"/><Relationship Id="rId6" Type="http://schemas.openxmlformats.org/officeDocument/2006/relationships/slide" Target="slides/slide2.xml"/><Relationship Id="rId18" Type="http://schemas.openxmlformats.org/officeDocument/2006/relationships/font" Target="fonts/TitilliumWeb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them: What is user auditing? What is an admin? What is a user? What are groups? What are privileges and control access?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compliment them or criticize them after they do their schpeel cuz you will review these later in the slides.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explaining the technical definition, tell them that system users often keep programs running, ie lightdm sys user continues running scripts so that you don’t have to stare at a terminal for an eternity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 them this will be explained later in the lab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LinEnum hunts down vulnerable access points for the attack so that he/she can take advantage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be54cb573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be54cb5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users can look like sys users w/ their UID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find UID ranges in /etc/login.defs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#’s change so that there are more sys users, fix it back (sys users/hidden ones get more privileges that way)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lab for today is going to teach them some privesc techniques so that they have a better understanding of how vulnerable they can be if they don’t practice/apply their cyber knowledge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rect b="b" l="l" r="r" t="t"/>
              <a:pathLst>
                <a:path extrusionOk="0" h="17087" w="12799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rect b="b" l="l" r="r" t="t"/>
              <a:pathLst>
                <a:path extrusionOk="0" h="5802" w="752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rect b="b" l="l" r="r" t="t"/>
              <a:pathLst>
                <a:path extrusionOk="0" h="48482" w="32375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rect b="b" l="l" r="r" t="t"/>
              <a:pathLst>
                <a:path extrusionOk="0" h="3902" w="5188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rect b="b" l="l" r="r" t="t"/>
              <a:pathLst>
                <a:path extrusionOk="0" h="3902" w="5223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rect b="b" l="l" r="r" t="t"/>
              <a:pathLst>
                <a:path extrusionOk="0" h="5780" w="9875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rect b="b" l="l" r="r" t="t"/>
              <a:pathLst>
                <a:path extrusionOk="0" h="5825" w="17007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rect b="b" l="l" r="r" t="t"/>
              <a:pathLst>
                <a:path extrusionOk="0" h="12354" w="8055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rect b="b" l="l" r="r" t="t"/>
              <a:pathLst>
                <a:path extrusionOk="0" h="5916" w="3289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rect b="b" l="l" r="r" t="t"/>
              <a:pathLst>
                <a:path extrusionOk="0" h="49142" w="63579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mplete grid">
  <p:cSld name="BLANK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9143953" cy="5143447"/>
          </a:xfrm>
          <a:custGeom>
            <a:rect b="b" l="l" r="r" t="t"/>
            <a:pathLst>
              <a:path extrusionOk="0" h="49142" w="87364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rect b="b" l="l" r="r" t="t"/>
              <a:pathLst>
                <a:path extrusionOk="0" h="9169" w="21455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rect b="b" l="l" r="r" t="t"/>
              <a:pathLst>
                <a:path extrusionOk="0" h="25413" w="30862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rect b="b" l="l" r="r" t="t"/>
              <a:pathLst>
                <a:path extrusionOk="0" h="13264" w="12321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rect b="b" l="l" r="r" t="t"/>
              <a:pathLst>
                <a:path extrusionOk="0" h="13207" w="17064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rect b="b" l="l" r="r" t="t"/>
              <a:pathLst>
                <a:path extrusionOk="0" h="9089" w="8589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rect b="b" l="l" r="r" t="t"/>
              <a:pathLst>
                <a:path extrusionOk="0" h="29509" w="21433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rect b="b" l="l" r="r" t="t"/>
              <a:pathLst>
                <a:path extrusionOk="0" h="5848" w="5188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rect b="b" l="l" r="r" t="t"/>
            <a:pathLst>
              <a:path extrusionOk="0" h="683" w="785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rect b="b" l="l" r="r" t="t"/>
            <a:pathLst>
              <a:path extrusionOk="0" h="888" w="1116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rect b="b" l="l" r="r" t="t"/>
            <a:pathLst>
              <a:path extrusionOk="0" h="9112" w="9522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rect b="b" l="l" r="r" t="t"/>
            <a:pathLst>
              <a:path extrusionOk="0" h="160" w="12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rect b="b" l="l" r="r" t="t"/>
            <a:pathLst>
              <a:path extrusionOk="0" h="9989" w="6132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rect b="b" l="l" r="r" t="t"/>
            <a:pathLst>
              <a:path extrusionOk="0" h="49142" w="47891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rect b="b" l="l" r="r" t="t"/>
            <a:pathLst>
              <a:path extrusionOk="0" h="5814" w="520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rect b="b" l="l" r="r" t="t"/>
            <a:pathLst>
              <a:path extrusionOk="0" h="31943" w="27189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 txBox="1"/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3"/>
          <p:cNvSpPr txBox="1"/>
          <p:nvPr>
            <p:ph idx="1" type="subTitle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/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indent="-431800" lvl="1" marL="9144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indent="-431800" lvl="2" marL="13716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indent="-431800" lvl="3" marL="18288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rtl="0" algn="ctr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4" name="Google Shape;84;p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3" name="Google Shape;103;p6"/>
          <p:cNvSpPr txBox="1"/>
          <p:nvPr>
            <p:ph idx="1" type="body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4" name="Google Shape;104;p6"/>
          <p:cNvSpPr txBox="1"/>
          <p:nvPr>
            <p:ph idx="2" type="body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5" name="Google Shape;105;p6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11" name="Google Shape;111;p7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5" name="Google Shape;125;p7"/>
          <p:cNvSpPr txBox="1"/>
          <p:nvPr>
            <p:ph idx="2" type="body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6" name="Google Shape;126;p7"/>
          <p:cNvSpPr txBox="1"/>
          <p:nvPr>
            <p:ph idx="3" type="body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7" name="Google Shape;127;p7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9" name="Google Shape;129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6" name="Google Shape;146;p8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rect b="b" l="l" r="r" t="t"/>
              <a:pathLst>
                <a:path extrusionOk="0" h="17769" w="11649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rect b="b" l="l" r="r" t="t"/>
              <a:pathLst>
                <a:path extrusionOk="0" h="16711" w="21671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rect b="b" l="l" r="r" t="t"/>
              <a:pathLst>
                <a:path extrusionOk="0" h="1" w="69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rect b="b" l="l" r="r" t="t"/>
              <a:pathLst>
                <a:path extrusionOk="0" h="24" w="195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rect b="b" l="l" r="r" t="t"/>
              <a:pathLst>
                <a:path extrusionOk="0" h="5882" w="975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rect b="b" l="l" r="r" t="t"/>
              <a:pathLst>
                <a:path extrusionOk="0" h="5518" w="5165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rect b="b" l="l" r="r" t="t"/>
              <a:pathLst>
                <a:path extrusionOk="0" h="6712" w="7554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rect b="b" l="l" r="r" t="t"/>
              <a:pathLst>
                <a:path extrusionOk="0" h="2594" w="5189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rect b="b" l="l" r="r" t="t"/>
              <a:pathLst>
                <a:path extrusionOk="0" h="10762" w="10307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rect b="b" l="l" r="r" t="t"/>
              <a:pathLst>
                <a:path extrusionOk="0" h="14050" w="10284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rect b="b" l="l" r="r" t="t"/>
              <a:pathLst>
                <a:path extrusionOk="0" h="22251" w="11115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rect b="b" l="l" r="r" t="t"/>
              <a:pathLst>
                <a:path extrusionOk="0" h="18247" w="13515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rect b="b" l="l" r="r" t="t"/>
              <a:pathLst>
                <a:path extrusionOk="0" h="3163" w="5131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rect b="b" l="l" r="r" t="t"/>
              <a:pathLst>
                <a:path extrusionOk="0" h="7292" w="6451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9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"/>
          <p:cNvSpPr txBox="1"/>
          <p:nvPr>
            <p:ph idx="1" type="body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68" name="Google Shape;168;p9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9"/>
          <p:cNvGrpSpPr/>
          <p:nvPr/>
        </p:nvGrpSpPr>
        <p:grpSpPr>
          <a:xfrm>
            <a:off x="1" y="4635437"/>
            <a:ext cx="731345" cy="306027"/>
            <a:chOff x="-57865" y="847489"/>
            <a:chExt cx="839565" cy="351311"/>
          </a:xfrm>
        </p:grpSpPr>
        <p:sp>
          <p:nvSpPr>
            <p:cNvPr id="170" name="Google Shape;170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rect b="b" l="l" r="r" t="t"/>
              <a:pathLst>
                <a:path extrusionOk="0" h="17769" w="11649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rect b="b" l="l" r="r" t="t"/>
              <a:pathLst>
                <a:path extrusionOk="0" h="16711" w="21671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rect b="b" l="l" r="r" t="t"/>
              <a:pathLst>
                <a:path extrusionOk="0" h="1" w="69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rect b="b" l="l" r="r" t="t"/>
              <a:pathLst>
                <a:path extrusionOk="0" h="24" w="195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rect b="b" l="l" r="r" t="t"/>
              <a:pathLst>
                <a:path extrusionOk="0" h="5882" w="975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rect b="b" l="l" r="r" t="t"/>
              <a:pathLst>
                <a:path extrusionOk="0" h="5518" w="5165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rect b="b" l="l" r="r" t="t"/>
              <a:pathLst>
                <a:path extrusionOk="0" h="6712" w="7554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rect b="b" l="l" r="r" t="t"/>
              <a:pathLst>
                <a:path extrusionOk="0" h="2594" w="5189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rect b="b" l="l" r="r" t="t"/>
              <a:pathLst>
                <a:path extrusionOk="0" h="10762" w="10307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rect b="b" l="l" r="r" t="t"/>
              <a:pathLst>
                <a:path extrusionOk="0" h="14050" w="10284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rect b="b" l="l" r="r" t="t"/>
              <a:pathLst>
                <a:path extrusionOk="0" h="22251" w="11115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rect b="b" l="l" r="r" t="t"/>
              <a:pathLst>
                <a:path extrusionOk="0" h="18247" w="13515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rect b="b" l="l" r="r" t="t"/>
              <a:pathLst>
                <a:path extrusionOk="0" h="3163" w="5131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rect b="b" l="l" r="r" t="t"/>
              <a:pathLst>
                <a:path extrusionOk="0" h="7292" w="6451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5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5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/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Auditing but Saucy</a:t>
            </a:r>
            <a:endParaRPr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/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you recall?</a:t>
            </a:r>
            <a:endParaRPr/>
          </a:p>
        </p:txBody>
      </p:sp>
      <p:sp>
        <p:nvSpPr>
          <p:cNvPr id="212" name="Google Shape;212;p13"/>
          <p:cNvSpPr txBox="1"/>
          <p:nvPr>
            <p:ph idx="1" type="subTitle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Please don’t disappoint me D:</a:t>
            </a:r>
            <a:endParaRPr/>
          </a:p>
        </p:txBody>
      </p:sp>
      <p:sp>
        <p:nvSpPr>
          <p:cNvPr id="213" name="Google Shape;213;p13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1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and Groups</a:t>
            </a:r>
            <a:endParaRPr/>
          </a:p>
        </p:txBody>
      </p:sp>
      <p:sp>
        <p:nvSpPr>
          <p:cNvPr id="219" name="Google Shape;219;p14"/>
          <p:cNvSpPr txBox="1"/>
          <p:nvPr>
            <p:ph idx="2" type="body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Groups: users are allotted in these, many of the times to allow permissions and privileges</a:t>
            </a:r>
            <a:endParaRPr b="1"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Notable one is sudo (group #27 in /etc/group)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If you made a server, the server  will make a group that gives user in it access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** Thinking in the perspective of an attacker **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[If I am part of a group with special privileges like sudo or be one with root, I can take and destroy all the data if I want to. Kekekekeke]</a:t>
            </a:r>
            <a:endParaRPr b="1"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They will also find nooks and crannies (any user) to make things go their way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 sz="2400"/>
              <a:t>What is this you ask?...</a:t>
            </a:r>
            <a:endParaRPr b="1" sz="2400"/>
          </a:p>
        </p:txBody>
      </p:sp>
      <p:sp>
        <p:nvSpPr>
          <p:cNvPr id="220" name="Google Shape;220;p14"/>
          <p:cNvSpPr txBox="1"/>
          <p:nvPr>
            <p:ph idx="1" type="body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Users: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 (general definition) people who access a computer and are given certain privileges so that they can access files, setting, etc.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(technical definition) a mechanism that runs processes on the computer  to modify the environment</a:t>
            </a:r>
            <a:endParaRPr b="1"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Ex: system users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Three types: general, root, system</a:t>
            </a:r>
            <a:endParaRPr b="1"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General: your average Joe using a computer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Root: The Omnipotent One; has access to all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System: background process runners; programs will run using these</a:t>
            </a:r>
            <a:endParaRPr b="1" sz="1200"/>
          </a:p>
        </p:txBody>
      </p:sp>
      <p:sp>
        <p:nvSpPr>
          <p:cNvPr id="221" name="Google Shape;221;p14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/>
          <p:nvPr>
            <p:ph idx="4294967295" type="ctrTitle"/>
          </p:nvPr>
        </p:nvSpPr>
        <p:spPr>
          <a:xfrm>
            <a:off x="1207775" y="665000"/>
            <a:ext cx="72930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Privilege Escalation</a:t>
            </a:r>
            <a:endParaRPr sz="6000"/>
          </a:p>
        </p:txBody>
      </p:sp>
      <p:sp>
        <p:nvSpPr>
          <p:cNvPr id="227" name="Google Shape;227;p15"/>
          <p:cNvSpPr txBox="1"/>
          <p:nvPr>
            <p:ph idx="4294967295" type="subTitle"/>
          </p:nvPr>
        </p:nvSpPr>
        <p:spPr>
          <a:xfrm>
            <a:off x="1207775" y="1984148"/>
            <a:ext cx="3271200" cy="21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PrivEsc for short</a:t>
            </a:r>
            <a:endParaRPr b="1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is the method that attackers hijack your system</a:t>
            </a:r>
            <a:endParaRPr b="1"/>
          </a:p>
        </p:txBody>
      </p:sp>
      <p:sp>
        <p:nvSpPr>
          <p:cNvPr id="228" name="Google Shape;228;p1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100" y="1812064"/>
            <a:ext cx="2482475" cy="3179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stop this?</a:t>
            </a:r>
            <a:endParaRPr/>
          </a:p>
        </p:txBody>
      </p:sp>
      <p:sp>
        <p:nvSpPr>
          <p:cNvPr id="235" name="Google Shape;235;p16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sz="1800"/>
              <a:t>Look for any users that aren’t necessary and delete them</a:t>
            </a:r>
            <a:endParaRPr sz="1800"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⬦"/>
            </a:pPr>
            <a:r>
              <a:rPr lang="en" sz="1800"/>
              <a:t>Can run some scripts (LinEnum.sh) to find vectors if still there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 sz="1800"/>
              <a:t>Change user privileges by adding/removing them from groups</a:t>
            </a:r>
            <a:endParaRPr sz="1800"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⬦"/>
            </a:pPr>
            <a:r>
              <a:rPr lang="en" sz="1800"/>
              <a:t>May run sudo or other powerful cmds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 sz="1800"/>
              <a:t>Quality password hygiene (getting into later)</a:t>
            </a:r>
            <a:endParaRPr sz="1800"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⬦"/>
            </a:pPr>
            <a:r>
              <a:rPr lang="en" sz="1800"/>
              <a:t>Will try to bruteforce/dictionary attack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 sz="1800"/>
              <a:t>Prevent login for root or guest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/>
              <a:t>These will make hacker scratch the dandruff off their heads and make them spend more time trying to bruteforce.</a:t>
            </a:r>
            <a:endParaRPr sz="1800"/>
          </a:p>
        </p:txBody>
      </p:sp>
      <p:sp>
        <p:nvSpPr>
          <p:cNvPr id="236" name="Google Shape;236;p16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7" name="Google Shape;23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3700" y="1474"/>
            <a:ext cx="1827775" cy="14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6"/>
          <p:cNvPicPr preferRelativeResize="0"/>
          <p:nvPr/>
        </p:nvPicPr>
        <p:blipFill rotWithShape="1">
          <a:blip r:embed="rId4">
            <a:alphaModFix/>
          </a:blip>
          <a:srcRect b="0" l="0" r="11971" t="8892"/>
          <a:stretch/>
        </p:blipFill>
        <p:spPr>
          <a:xfrm rot="10800000">
            <a:off x="7163700" y="895525"/>
            <a:ext cx="858350" cy="5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CMDs and Files</a:t>
            </a:r>
            <a:endParaRPr/>
          </a:p>
        </p:txBody>
      </p:sp>
      <p:sp>
        <p:nvSpPr>
          <p:cNvPr id="244" name="Google Shape;244;p17"/>
          <p:cNvSpPr txBox="1"/>
          <p:nvPr>
            <p:ph idx="1" type="body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Add/Remove Users: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adduser/deluser [user] OR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useradd/userdel [user]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user__ is low utility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__user requires more info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/etc/passwd: add/remove lines to add/remove users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Rule of thumb: sys users have UID &lt; 1000, reg users have UID &gt;= 1000</a:t>
            </a:r>
            <a:endParaRPr sz="1800"/>
          </a:p>
        </p:txBody>
      </p:sp>
      <p:sp>
        <p:nvSpPr>
          <p:cNvPr id="245" name="Google Shape;245;p17"/>
          <p:cNvSpPr txBox="1"/>
          <p:nvPr>
            <p:ph idx="2" type="body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Add/Remove Groups: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addgroup/delgroup [group] OR                groupadd/groupdel  [group]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Same shenanigans w/ user audit CMDs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Add/Remove Users from Groups: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usermod -aG [group] [user]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gpasswd -d [user] [group]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/etc/group: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add/remove lines to remove groups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add/remove usernames from lines to add/remove users from groups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400"/>
              <a:t>Show groups: groups [user]</a:t>
            </a:r>
            <a:endParaRPr sz="1400"/>
          </a:p>
        </p:txBody>
      </p:sp>
      <p:sp>
        <p:nvSpPr>
          <p:cNvPr id="246" name="Google Shape;246;p17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More User Auditing Things</a:t>
            </a:r>
            <a:endParaRPr/>
          </a:p>
        </p:txBody>
      </p:sp>
      <p:sp>
        <p:nvSpPr>
          <p:cNvPr id="252" name="Google Shape;252;p18"/>
          <p:cNvSpPr txBox="1"/>
          <p:nvPr>
            <p:ph idx="1" type="body"/>
          </p:nvPr>
        </p:nvSpPr>
        <p:spPr>
          <a:xfrm>
            <a:off x="164300" y="1369250"/>
            <a:ext cx="4541400" cy="362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Delete Guest Session on LightDM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Guest account can only be seen through the display manager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Depends on what flavor/version of Ubuntu that you use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Ubu14: make sure [SeatDefaults] or [Seat:*] exists and type in allow-guest=false into /etc/lightdm/lightdm.conf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Ubu16: make a file called 50-no-guest.conf in LightDM config folder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Debian runs on GDM, no guest account here</a:t>
            </a:r>
            <a:endParaRPr sz="1600"/>
          </a:p>
        </p:txBody>
      </p:sp>
      <p:sp>
        <p:nvSpPr>
          <p:cNvPr id="253" name="Google Shape;253;p18"/>
          <p:cNvSpPr txBox="1"/>
          <p:nvPr>
            <p:ph idx="2" type="body"/>
          </p:nvPr>
        </p:nvSpPr>
        <p:spPr>
          <a:xfrm>
            <a:off x="4888300" y="1473100"/>
            <a:ext cx="37518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Locking Root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asswd -l root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passwd usually deals w/ editing passwords, but we’ll get into that later</a:t>
            </a:r>
            <a:endParaRPr/>
          </a:p>
        </p:txBody>
      </p:sp>
      <p:sp>
        <p:nvSpPr>
          <p:cNvPr id="254" name="Google Shape;254;p18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 txBox="1"/>
          <p:nvPr>
            <p:ph idx="4294967295" type="ctrTitle"/>
          </p:nvPr>
        </p:nvSpPr>
        <p:spPr>
          <a:xfrm>
            <a:off x="4326575" y="1069500"/>
            <a:ext cx="3979200" cy="184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In conclusion</a:t>
            </a:r>
            <a:endParaRPr sz="7200"/>
          </a:p>
        </p:txBody>
      </p:sp>
      <p:sp>
        <p:nvSpPr>
          <p:cNvPr id="260" name="Google Shape;260;p19"/>
          <p:cNvSpPr txBox="1"/>
          <p:nvPr>
            <p:ph idx="4294967295" type="subTitle"/>
          </p:nvPr>
        </p:nvSpPr>
        <p:spPr>
          <a:xfrm>
            <a:off x="4326575" y="2899798"/>
            <a:ext cx="3979200" cy="117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Keep your users safe from the online attackers :D</a:t>
            </a:r>
            <a:endParaRPr/>
          </a:p>
        </p:txBody>
      </p:sp>
      <p:grpSp>
        <p:nvGrpSpPr>
          <p:cNvPr id="261" name="Google Shape;261;p19"/>
          <p:cNvGrpSpPr/>
          <p:nvPr/>
        </p:nvGrpSpPr>
        <p:grpSpPr>
          <a:xfrm>
            <a:off x="1592631" y="1069666"/>
            <a:ext cx="1909532" cy="1909527"/>
            <a:chOff x="6643075" y="3664250"/>
            <a:chExt cx="407950" cy="407975"/>
          </a:xfrm>
        </p:grpSpPr>
        <p:sp>
          <p:nvSpPr>
            <p:cNvPr id="262" name="Google Shape;262;p1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9525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9525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19"/>
          <p:cNvGrpSpPr/>
          <p:nvPr/>
        </p:nvGrpSpPr>
        <p:grpSpPr>
          <a:xfrm rot="-587471">
            <a:off x="1480628" y="3228160"/>
            <a:ext cx="785066" cy="785066"/>
            <a:chOff x="576250" y="4319400"/>
            <a:chExt cx="442075" cy="442050"/>
          </a:xfrm>
        </p:grpSpPr>
        <p:sp>
          <p:nvSpPr>
            <p:cNvPr id="265" name="Google Shape;265;p1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9525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9525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9525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9525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19"/>
          <p:cNvSpPr/>
          <p:nvPr/>
        </p:nvSpPr>
        <p:spPr>
          <a:xfrm>
            <a:off x="1135930" y="1510682"/>
            <a:ext cx="298471" cy="28499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st="9525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 rot="2697367">
            <a:off x="3102805" y="2969743"/>
            <a:ext cx="453095" cy="43263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st="9525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3461249" y="2722766"/>
            <a:ext cx="181476" cy="17335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st="9525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 rot="1280326">
            <a:off x="929130" y="2370325"/>
            <a:ext cx="181458" cy="17332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st="9525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