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Inconsolata"/>
      <p:regular r:id="rId22"/>
      <p:bold r:id="rId23"/>
    </p:embeddedFont>
    <p:embeddedFont>
      <p:font typeface="Pangolin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Inconsolata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Pangolin-regular.fntdata"/><Relationship Id="rId12" Type="http://schemas.openxmlformats.org/officeDocument/2006/relationships/slide" Target="slides/slide8.xml"/><Relationship Id="rId23" Type="http://schemas.openxmlformats.org/officeDocument/2006/relationships/font" Target="fonts/Inconsolat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ddb9f61ee_2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ddb9f61ee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bf4bc888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bf4bc88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ddb9f61ee_2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ddb9f61ee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ddb9f61ee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ddb9f61e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very cool quote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db9f61ee_2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db9f61e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f4bc888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bf4bc88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bf4bc888f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bf4bc88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passwords are useless lol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bf4bc888f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bf4bc888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725ff01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725ff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https://create.kahoot.it/v2/details/b0d59909-d459-4d41-950a-21c9f3eb8d56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ddb9f61ee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ddb9f61e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get into groups later but just mention it offhand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stuff: name, home address, phone number, etc. (GECOS) → connect to /etc/passwd field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useradd and userdel are just outdated versions of the better counterparts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ddb9f61ee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ddb9f61e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db9f61ee_2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ddb9f61e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this time to review shells (can they differentiate between shell and terminal)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bf4bc888f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bf4bc88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bf4bc888f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bf4bc88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bf4bc888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bf4bc88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bf4bc888f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bf4bc888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 → no password present (security issue)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no password as well but most likely applies to system users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Auditing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 of 10/5/2020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Account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Guest account:</a:t>
            </a:r>
            <a:r>
              <a:rPr lang="en"/>
              <a:t> standard account that can be used temporarily (does not require password)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 this secure?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should we do about that?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account config is located in: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/etc/lightdm/lightdm.conf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/usr/lightdm/lightdm.conf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may vary based on version (so research!) but we’ll 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proper configuration next! </a:t>
            </a:r>
            <a:endParaRPr/>
          </a:p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of /etc/lightdm/</a:t>
            </a:r>
            <a:endParaRPr/>
          </a:p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1035775" y="1215768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644" y="1854507"/>
            <a:ext cx="3846650" cy="24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4">
            <a:alphaModFix/>
          </a:blip>
          <a:srcRect b="0" l="0" r="23780" t="0"/>
          <a:stretch/>
        </p:blipFill>
        <p:spPr>
          <a:xfrm>
            <a:off x="4965600" y="1297775"/>
            <a:ext cx="3750425" cy="14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/etc/lightdm/lightdm.conf 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allow-guest=false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essentially disables the guest account (logical if you read it)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autologin-user=[username]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self-explanatory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could be a security issue but really a preference</a:t>
            </a:r>
            <a:endParaRPr/>
          </a:p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839175" y="447160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commands look like? 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Let’s check it out in VirtualBox wooooOOOoO practice </a:t>
            </a:r>
            <a:endParaRPr/>
          </a:p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6146">
            <a:off x="6747413" y="480988"/>
            <a:ext cx="1728548" cy="172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75" y="2159550"/>
            <a:ext cx="57150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6747725" y="2664650"/>
            <a:ext cx="16089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“boy oh boy </a:t>
            </a:r>
            <a:endParaRPr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VirtualBox”</a:t>
            </a:r>
            <a:endParaRPr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- Ryan Nguyen 2020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6200" y="3620800"/>
            <a:ext cx="1765924" cy="11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7500" y="706967"/>
            <a:ext cx="1795626" cy="90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Groups: multiple users that are organized based on certain file permissions on the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engineering, IT, marketing (real-life business application)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Linux system, there are groups that also have certain permissions for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root, sudo, admin,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6719">
            <a:off x="6734735" y="497416"/>
            <a:ext cx="1724478" cy="161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for Groups 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addgroup [group_name]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creates a new group w/ [group_name]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delgroup [group_name]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deletes an existing group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gpasswd -a [user_name] [group_name]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adds a user to the specified group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 </a:t>
            </a:r>
            <a:r>
              <a:rPr b="1" lang="en"/>
              <a:t>adduser [user_name] [group_name]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-d</a:t>
            </a:r>
            <a:r>
              <a:rPr lang="en"/>
              <a:t>: deletes a users from the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-A</a:t>
            </a:r>
            <a:r>
              <a:rPr lang="en"/>
              <a:t>: sets a user as group admin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groupadd </a:t>
            </a:r>
            <a:r>
              <a:rPr lang="en"/>
              <a:t>and </a:t>
            </a:r>
            <a:r>
              <a:rPr b="1" lang="en"/>
              <a:t>groupdel </a:t>
            </a:r>
            <a:r>
              <a:rPr lang="en"/>
              <a:t>outdated versions of the respective commands above </a:t>
            </a:r>
            <a:endParaRPr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/etc/group file 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that contains all information about groups and the users within them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 like /etc/passwd file, with the right perms, you can add/remove groups and their members manually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377" y="2738150"/>
            <a:ext cx="3792000" cy="17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5003725" y="2823325"/>
            <a:ext cx="36339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AutoNum type="arabicPeriod"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name of group</a:t>
            </a:r>
            <a:endParaRPr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AutoNum type="arabicPeriod"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Encrypted Password</a:t>
            </a:r>
            <a:endParaRPr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AutoNum type="arabicPeriod"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GID </a:t>
            </a:r>
            <a:endParaRPr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AutoNum type="arabicPeriod"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Members ofGroup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" y="0"/>
            <a:ext cx="734578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/>
          <p:nvPr/>
        </p:nvSpPr>
        <p:spPr>
          <a:xfrm>
            <a:off x="-83850" y="363400"/>
            <a:ext cx="950100" cy="2376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-155075" y="851250"/>
            <a:ext cx="1566600" cy="237600"/>
          </a:xfrm>
          <a:prstGeom prst="ellipse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-83850" y="2848600"/>
            <a:ext cx="1845000" cy="2376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Users? They exist? no way</a:t>
            </a:r>
            <a:endParaRPr/>
          </a:p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Users: people that exist on the system and can use varying  features of the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standard: users that have normal privileges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ID &gt;= 1000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administrator: users that have elevated privileges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UID = 0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system/service: “users” that run services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UID = btwn. 0 &amp; 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we’re going to learn how about users, groups, and much more! :))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9634">
            <a:off x="6773150" y="521150"/>
            <a:ext cx="1647076" cy="16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Adding/Deleting Users </a:t>
            </a:r>
            <a:endParaRPr/>
          </a:p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66375" y="1304550"/>
            <a:ext cx="62340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adduser</a:t>
            </a:r>
            <a:r>
              <a:rPr b="1" lang="en"/>
              <a:t> </a:t>
            </a:r>
            <a:r>
              <a:rPr lang="en"/>
              <a:t>[user_name]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adds a user to the system (where?)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prompts for password &amp; personal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creates corresponding group named [user_name]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deluser</a:t>
            </a:r>
            <a:r>
              <a:rPr b="1" lang="en"/>
              <a:t> </a:t>
            </a:r>
            <a:r>
              <a:rPr lang="en"/>
              <a:t>[user_name]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deletes an existing user from the system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 sudo privileges (standard user can’t make accounts)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useradd, userdel (same thing but more bare bones) </a:t>
            </a:r>
            <a:endParaRPr/>
          </a:p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4281">
            <a:off x="6756523" y="483618"/>
            <a:ext cx="1682053" cy="179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603550" y="362900"/>
            <a:ext cx="5740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 file (not password) </a:t>
            </a:r>
            <a:endParaRPr/>
          </a:p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that contains information about all users (admin, standard, system)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get here? (to read/write the file)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have permissions to write on this file, you can edit the lines directly and configure users</a:t>
            </a:r>
            <a:endParaRPr/>
          </a:p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25" y="3157100"/>
            <a:ext cx="71056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 in detail </a:t>
            </a:r>
            <a:endParaRPr/>
          </a:p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0" y="1167650"/>
            <a:ext cx="71056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/>
        </p:nvSpPr>
        <p:spPr>
          <a:xfrm rot="161951">
            <a:off x="6874660" y="339830"/>
            <a:ext cx="1114837" cy="3579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angolin"/>
                <a:ea typeface="Pangolin"/>
                <a:cs typeface="Pangolin"/>
                <a:sym typeface="Pangolin"/>
              </a:rPr>
              <a:t>sorry guys no polaroids :(</a:t>
            </a:r>
            <a:endParaRPr sz="500"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919500" y="2478825"/>
            <a:ext cx="7001400" cy="19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Name of user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Encrypted Password 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User ID (UID)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Group ID (GID) 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GECOS/Comments (Extra Info)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Home directory (absolute path)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Shell directory 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lphaL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make  sure users have functioning shells (/bin/bash)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lphaL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Remember the difference between shell and terminal?  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656680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/>
        </p:nvSpPr>
        <p:spPr>
          <a:xfrm>
            <a:off x="6653000" y="698850"/>
            <a:ext cx="19848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Notice anything 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different between this picture and your own file?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656680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 txBox="1"/>
          <p:nvPr/>
        </p:nvSpPr>
        <p:spPr>
          <a:xfrm>
            <a:off x="6653000" y="698850"/>
            <a:ext cx="19848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What is the UID for that different line?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Why is that a security issue that must be resolved? 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-153750" y="628975"/>
            <a:ext cx="2362200" cy="1398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5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/etc/shadow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that contains all the passwords of all users (x in the /etc/passwd file)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sudo nano /etc/shadow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passwords are </a:t>
            </a:r>
            <a:r>
              <a:rPr b="1" lang="en"/>
              <a:t>hashed </a:t>
            </a:r>
            <a:r>
              <a:rPr lang="en"/>
              <a:t>(encrypted for security)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$1: MD5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$5: SHA-256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$6: SHA-512 (most secure)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worry too much about the hash types, just be aware of them</a:t>
            </a:r>
            <a:endParaRPr/>
          </a:p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/etc/shadow in detail</a:t>
            </a:r>
            <a:endParaRPr/>
          </a:p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25" y="1304550"/>
            <a:ext cx="68770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838625" y="2711525"/>
            <a:ext cx="52833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AutoNum type="arabicPeriod"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Name of User</a:t>
            </a:r>
            <a:endParaRPr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AutoNum type="arabicPeriod"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Encrypted Password (! and * what is this)</a:t>
            </a:r>
            <a:endParaRPr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AutoNum type="arabicPeriod"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Last Password Change</a:t>
            </a:r>
            <a:endParaRPr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AutoNum type="arabicPeriod"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Minimum Password Age</a:t>
            </a:r>
            <a:endParaRPr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AutoNum type="arabicPeriod"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Max Password Age </a:t>
            </a:r>
            <a:endParaRPr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AutoNum type="arabicPeriod"/>
            </a:pPr>
            <a:r>
              <a:rPr lang="en">
                <a:latin typeface="Pangolin"/>
                <a:ea typeface="Pangolin"/>
                <a:cs typeface="Pangolin"/>
                <a:sym typeface="Pangolin"/>
              </a:rPr>
              <a:t>Warning Period (days) 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