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3da9eaf5f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3da9eaf5f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3da9eaf5f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3da9eaf5f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3da9eaf5f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3da9eaf5f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3da9eaf5f_0_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3da9eaf5f_0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3da9eaf5f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3da9eaf5f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3da9eaf5f_0_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3da9eaf5f_0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3da144bd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3da144bd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3da144bd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3da144bd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3da144b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3da144b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7500" y="0"/>
            <a:ext cx="9132300" cy="5143500"/>
          </a:xfrm>
          <a:prstGeom prst="rect">
            <a:avLst/>
          </a:prstGeom>
          <a:solidFill>
            <a:srgbClr val="B3D0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" name="Google Shape;52;p13"/>
          <p:cNvCxnSpPr/>
          <p:nvPr/>
        </p:nvCxnSpPr>
        <p:spPr>
          <a:xfrm>
            <a:off x="841350" y="460903"/>
            <a:ext cx="0" cy="4261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" name="Google Shape;53;p13"/>
          <p:cNvCxnSpPr/>
          <p:nvPr/>
        </p:nvCxnSpPr>
        <p:spPr>
          <a:xfrm>
            <a:off x="8337675" y="460903"/>
            <a:ext cx="0" cy="4261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3"/>
          <p:cNvSpPr/>
          <p:nvPr/>
        </p:nvSpPr>
        <p:spPr>
          <a:xfrm rot="-5400000">
            <a:off x="4327200" y="853550"/>
            <a:ext cx="483000" cy="427200"/>
          </a:xfrm>
          <a:prstGeom prst="hexagon">
            <a:avLst>
              <a:gd fmla="val 28666" name="adj"/>
              <a:gd fmla="val 115470" name="vf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1883125" y="1447250"/>
            <a:ext cx="5400900" cy="1971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429850" y="3493650"/>
            <a:ext cx="4287600" cy="78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rgbClr val="B3D0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blackviper.com/service-configurations/black-vipers-windows-10-service-configuration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cisecurity.org/cis-benchmark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techcommunity.microsoft.com/t5/microsoft-security-baselines/lgpo-exe-local-group-policy-object-utility-v1-0/ba-p/701045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1883125" y="1447250"/>
            <a:ext cx="5400900" cy="19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OS </a:t>
            </a:r>
            <a:r>
              <a:rPr lang="en"/>
              <a:t>Configuration</a:t>
            </a:r>
            <a:endParaRPr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2429850" y="3493650"/>
            <a:ext cx="42876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Kevin Shan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‘Services’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Stop and disable unsafe services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Any service with no description is </a:t>
            </a:r>
            <a:r>
              <a:rPr lang="en"/>
              <a:t>suspicious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Other Examples: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Remote Registry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World wide web services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Enable any </a:t>
            </a:r>
            <a:r>
              <a:rPr lang="en"/>
              <a:t>necessary</a:t>
            </a:r>
            <a:r>
              <a:rPr lang="en"/>
              <a:t> services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Event Viewer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enable/disable a service: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Right click on service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Select “Properties”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Change startup type, start/stop service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List of services: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http://www.blackviper.com/service-configurations/black-vipers-windows-10-service-configurations/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Panel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Security and Maintenance - Action center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Virus Protection - Protects computer from malware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Internet Security Settings - Protects computer’s access to internet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User Account Control - Alerts you when doing something that could potentially harm your computer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Windows Firewall - Blocks/allows various connections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System - General settings for your computer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Accounts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Panel -&gt; User Accounts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Add users, remove users, change passwords, grant permissions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Panel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and internet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Panel -&gt; Network and Internet -&gt; Network and </a:t>
            </a:r>
            <a:r>
              <a:rPr lang="en"/>
              <a:t>Sharing</a:t>
            </a:r>
            <a:r>
              <a:rPr lang="en"/>
              <a:t> Center -&gt; advanced sharing settings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Turn off network discovery, file and printer sharing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Repeat with all profiles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Control Panel -&gt; Network and Internet -&gt; Network Connections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Change adapter settings: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Disable bluetooth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Troubleshoot if </a:t>
            </a:r>
            <a:r>
              <a:rPr lang="en"/>
              <a:t>necessary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Control Panel -&gt; Network and Internet -&gt; Internet Options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Make necessary changes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Panel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Programs and Features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Panel\Programs\Programs and Features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Uninstall software that may be potentially harmful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Examples: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Nmap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Bittorrent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Teamviewer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Check publisher to make sure programs are legitimate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Don't</a:t>
            </a:r>
            <a:r>
              <a:rPr lang="en"/>
              <a:t> uninstall required programs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Group Policy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+ R -&gt; gpedit.msc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sort policies by if they are configured or not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Import and export security settings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Administrative Templates - &gt; All Settings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Settings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Include security settings for your PC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You can import/export security settings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Account Policies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Password policies, account lockout policy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Local Policies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Audit Policy - decides what the event viewer logs - Success, Failure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User Rights Assignment - grants permissions to user accounts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Security </a:t>
            </a:r>
            <a:r>
              <a:rPr lang="en"/>
              <a:t>Options - various security settings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Best practices can be found in CIS benchmarks: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https://www.cisecurity.org/cis-benchmarks/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Settings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Security Settings &gt; Local Policies &gt; Security Options &gt; Do not require CTRL + ALT + DEL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Enable or disable?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Security Settings &gt; Local Policies &gt; User Rights Assignment &gt; Deny log on as a service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Include GUESTS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Security Settings &gt; Local Policies &gt; Security Options &gt; Machine account lockout threshold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10 invalid logon attempts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LGPO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LGPO: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https://techcommunity.microsoft.com/t5/microsoft-security-baselines/lgpo-exe-local-group-policy-object-utility-v1-0/ba-p/701045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create a backup: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CD to location of LGPO.exe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lgpo.exe /b &lt;File path of where you want to create backup&gt;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apply policies: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CD to location of LGPO.exe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lgpo.exe /g &lt;File path of your backup&gt;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Make sure to run CMD as administrator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