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043b0bb3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043b0bb3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043b0bb3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043b0bb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043b0bb3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043b0bb3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libabacloud.com/help/faq-detail/49564.htm" TargetMode="External"/><Relationship Id="rId4" Type="http://schemas.openxmlformats.org/officeDocument/2006/relationships/hyperlink" Target="https://wiki.filezilla-project.org/Securing_your_Windows_Service_installation" TargetMode="External"/><Relationship Id="rId5" Type="http://schemas.openxmlformats.org/officeDocument/2006/relationships/hyperlink" Target="http://www.proftpd.org/docs/example-conf.html" TargetMode="External"/><Relationship Id="rId6" Type="http://schemas.openxmlformats.org/officeDocument/2006/relationships/hyperlink" Target="http://www.proftpd.org/docs/directives/linked/by-name.html" TargetMode="External"/><Relationship Id="rId7" Type="http://schemas.openxmlformats.org/officeDocument/2006/relationships/hyperlink" Target="https://ubuntu.com/server/docs/service-ft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FTP Research Practice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Kim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Notes about FTP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different kinds of FTP 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means configuration is different for every kind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FTP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ProFTP (Linux)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VSFTPD (Linux)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FileZilla (Windows)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 IIS (Windows)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have configurations for these handy if you can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need to find configuration on the spot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 key words such as enable/disable, access, auth, block, and allow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everything spelled out nicely.  You need to understand what you are doing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to consider researching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FTP Users security (for Filezilla)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configuration options / service configuration options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directory structures (very important for ProFTPD)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FTP Documentation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that I have found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https://www.alibabacloud.com/help/faq-detail/49564.htm</a:t>
            </a:r>
            <a:r>
              <a:rPr lang="en"/>
              <a:t> (filezilla)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https://wiki.filezilla-project.org/Securing_your_Windows_Service_installation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http://www.proftpd.org/docs/example-conf.html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http://www.proftpd.org/docs/directives/linked/by-name.html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only a list of config options.  From here you need to actually read &amp; understand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https://ubuntu.com/server/docs/service-ftp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Ubuntu has some very good docs on security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