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7b39490d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7b39490d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7b39490d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7b39490d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7b39490d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7b39490d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7b39490d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7b39490d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7b39490d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7b39490d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7b39490d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7b39490d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7b39490d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7b39490d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pyllyukko/user.js/" TargetMode="External"/><Relationship Id="rId4" Type="http://schemas.openxmlformats.org/officeDocument/2006/relationships/hyperlink" Target="https://support.mozilla.org/en-US/kb/profiles-where-firefox-stores-user-dat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Firef</a:t>
            </a:r>
            <a:r>
              <a:rPr lang="en"/>
              <a:t>ox  &amp; IE </a:t>
            </a:r>
            <a:r>
              <a:rPr lang="en"/>
              <a:t>Configuration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Kim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Firefox - Graphical Settings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about:preferences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 sure Firefox is the default browser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Check Privacy &amp; Security Tab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0042" y="1292638"/>
            <a:ext cx="2588859" cy="346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Firefox - Graphical Settings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Always send do not track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Delete cookies and site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 not save logins and passwords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Block pop-up windows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Warn when websites try to install add-ons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Block dangerous and deceptive content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Ask every time for certificates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Enable HTTPS only mode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Firefox - Add-ons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about:addons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 sure to remove extensions and plugins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Firefox - Config Mode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about:config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bold indicates that the setting is not default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 rotWithShape="1">
          <a:blip r:embed="rId3">
            <a:alphaModFix/>
          </a:blip>
          <a:srcRect b="0" l="-17700" r="17700" t="0"/>
          <a:stretch/>
        </p:blipFill>
        <p:spPr>
          <a:xfrm>
            <a:off x="-2882875" y="88"/>
            <a:ext cx="11819303" cy="4747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Firefox - Configuration Files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268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Stores info for about:config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Windows path: C:\Users\%USERNAME%\AppData\Roaming\Mozilla\Firefox\Profiles\some folder\prefs.js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Linux path (not as root): ~/.mozilla/firefox/something.default/prefs.js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Secure Config file: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https://github.com/pyllyukko/user.js/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info here: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https://support.mozilla.org/en-US/kb/profiles-where-firefox-stores-user-data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Explorer - Graphical Settings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Internet Options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Security Tab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Set all zones to max security level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Enable Protected mode for everything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Privacy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Checkmark everything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Disable Add-ons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Advanced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Review the security settings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Explorer - Group Policy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Path: Admin Templates -&gt; Windows Components -&gt; Internet Explorer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important subdirectories: Privacy &amp; Security Features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Relevant settings are in the Internet Explorer CIS Benchmark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