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ubik Medium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be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Medium-regular.fntdata"/><Relationship Id="rId16" Type="http://schemas.openxmlformats.org/officeDocument/2006/relationships/slide" Target="slides/slide10.xml"/><Relationship Id="rId19" Type="http://schemas.openxmlformats.org/officeDocument/2006/relationships/font" Target="fonts/RubikMedium-italic.fntdata"/><Relationship Id="rId18" Type="http://schemas.openxmlformats.org/officeDocument/2006/relationships/font" Target="fonts/Rubik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a5cd8692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a5cd8692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a07d9e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a07d9e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a5cd8692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a5cd8692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a5cd86922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a5cd86922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a5cd86922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a5cd86922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a5cd86922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a5cd86922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a5cd86922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a5cd86922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a5cd8692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a5cd8692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a5cd86922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a5cd86922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a5cd8692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a5cd8692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56" name="Google Shape;56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68" name="Google Shape;68;p15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79" name="Google Shape;79;p16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81" name="Google Shape;81;p16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84" name="Google Shape;84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91" name="Google Shape;91;p17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104" name="Google Shape;104;p18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113" name="Google Shape;113;p19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114" name="Google Shape;114;p19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9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121" name="Google Shape;121;p19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28" name="Google Shape;128;p2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140" name="Google Shape;140;p21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50" name="Google Shape;150;p22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51" name="Google Shape;151;p22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52" name="Google Shape;152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22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56" name="Google Shape;156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3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61" name="Google Shape;161;p23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3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74" name="Google Shape;174;p2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83" name="Google Shape;183;p2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6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90" name="Google Shape;190;p27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27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27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27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27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27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7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27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27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7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27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7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27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8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19" name="Google Shape;219;p28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20" name="Google Shape;220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24" name="Google Shape;224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28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28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9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6" name="Google Shape;236;p29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9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29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29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29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29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29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53" name="Google Shape;253;p30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54" name="Google Shape;254;p30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0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58" name="Google Shape;258;p30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0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64" name="Google Shape;264;p31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65" name="Google Shape;265;p31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69" name="Google Shape;269;p31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75" name="Google Shape;275;p32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76" name="Google Shape;276;p32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3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84" name="Google Shape;284;p33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3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1" name="Google Shape;291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4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94" name="Google Shape;294;p34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4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5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304" name="Google Shape;304;p35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5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36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36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36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36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36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36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0" name="Google Shape;320;p36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36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36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3" name="Google Shape;323;p36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36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26" name="Google Shape;326;p36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327" name="Google Shape;327;p36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7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335" name="Google Shape;335;p3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4" name="Google Shape;344;p37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37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6" name="Google Shape;346;p37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7" name="Google Shape;347;p37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8" name="Google Shape;348;p37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8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51" name="Google Shape;351;p38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52" name="Google Shape;352;p38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38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38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38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3" name="Google Shape;363;p38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/>
          </a:p>
        </p:txBody>
      </p:sp>
      <p:sp>
        <p:nvSpPr>
          <p:cNvPr id="370" name="Google Shape;370;p39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Raffu Khondaker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/>
        </p:nvSpPr>
        <p:spPr>
          <a:xfrm>
            <a:off x="0" y="-39775"/>
            <a:ext cx="67011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List current keys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--list-keys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--list-secret-keys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Generate Key pair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--full-generate-key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Export PUBLIC key (REQUIRED for recipient, recommended for sender)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--armor --output rkhon.pub --export 2022rkhondak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import PUBLIC key (REQUIRED for sender, recommended for recipient)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--import rkhon.pub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Encrypt and Sign a plain text file (sender)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--armor -r 2022rkhondak --output message.pgp --sign --encrypt message.txt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Decrypt/Verify (Recipient)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--decrypt message.pgp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Validate a PUBLIC key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--edit-key Sam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gpg&gt; trust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Delete PRIVATE key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--delete-secret-key SAM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 Delete PUBLIC key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gpg --delete-key 2022rkhondak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GPG?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GnuPG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Based off of PGP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Open Source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Encryption/Decryption</a:t>
            </a:r>
            <a:endParaRPr/>
          </a:p>
        </p:txBody>
      </p:sp>
      <p:pic>
        <p:nvPicPr>
          <p:cNvPr id="377" name="Google Shape;3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00" y="1655450"/>
            <a:ext cx="4465200" cy="183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83" name="Google Shape;383;p41"/>
          <p:cNvSpPr txBox="1"/>
          <p:nvPr>
            <p:ph idx="1" type="subTitle"/>
          </p:nvPr>
        </p:nvSpPr>
        <p:spPr>
          <a:xfrm>
            <a:off x="1573800" y="156913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Key Pair</a:t>
            </a:r>
            <a:endParaRPr/>
          </a:p>
        </p:txBody>
      </p:sp>
      <p:sp>
        <p:nvSpPr>
          <p:cNvPr id="384" name="Google Shape;384;p41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85" name="Google Shape;385;p41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86" name="Google Shape;386;p41"/>
          <p:cNvSpPr txBox="1"/>
          <p:nvPr>
            <p:ph idx="7" type="subTitle"/>
          </p:nvPr>
        </p:nvSpPr>
        <p:spPr>
          <a:xfrm>
            <a:off x="1573800" y="27593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Your PUBLIC key</a:t>
            </a:r>
            <a:endParaRPr/>
          </a:p>
        </p:txBody>
      </p:sp>
      <p:sp>
        <p:nvSpPr>
          <p:cNvPr id="387" name="Google Shape;387;p41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88" name="Google Shape;388;p41"/>
          <p:cNvSpPr txBox="1"/>
          <p:nvPr>
            <p:ph idx="13" type="subTitle"/>
          </p:nvPr>
        </p:nvSpPr>
        <p:spPr>
          <a:xfrm>
            <a:off x="5261925" y="16854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 and Sign message</a:t>
            </a:r>
            <a:endParaRPr/>
          </a:p>
        </p:txBody>
      </p:sp>
      <p:sp>
        <p:nvSpPr>
          <p:cNvPr id="389" name="Google Shape;389;p41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90" name="Google Shape;390;p41"/>
          <p:cNvSpPr txBox="1"/>
          <p:nvPr>
            <p:ph idx="16" type="subTitle"/>
          </p:nvPr>
        </p:nvSpPr>
        <p:spPr>
          <a:xfrm>
            <a:off x="5261925" y="2751687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 and Verify encrypted message</a:t>
            </a:r>
            <a:endParaRPr/>
          </a:p>
        </p:txBody>
      </p:sp>
      <p:sp>
        <p:nvSpPr>
          <p:cNvPr id="391" name="Google Shape;391;p41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92" name="Google Shape;392;p41"/>
          <p:cNvSpPr txBox="1"/>
          <p:nvPr>
            <p:ph idx="13" type="subTitle"/>
          </p:nvPr>
        </p:nvSpPr>
        <p:spPr>
          <a:xfrm>
            <a:off x="1573800" y="37562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Some else’s public 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1430800" y="740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Sam (Sender)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5604250" y="740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Nafi</a:t>
            </a: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 (</a:t>
            </a: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Receiver</a:t>
            </a: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99" name="Google Shape;399;p42"/>
          <p:cNvCxnSpPr/>
          <p:nvPr/>
        </p:nvCxnSpPr>
        <p:spPr>
          <a:xfrm>
            <a:off x="6537550" y="731750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2"/>
          <p:cNvCxnSpPr/>
          <p:nvPr/>
        </p:nvCxnSpPr>
        <p:spPr>
          <a:xfrm>
            <a:off x="2364100" y="731750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42"/>
          <p:cNvSpPr/>
          <p:nvPr/>
        </p:nvSpPr>
        <p:spPr>
          <a:xfrm>
            <a:off x="1430800" y="10772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Generate public/private key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5604250" y="10772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Generate public/private key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03" name="Google Shape;403;p42"/>
          <p:cNvCxnSpPr/>
          <p:nvPr/>
        </p:nvCxnSpPr>
        <p:spPr>
          <a:xfrm>
            <a:off x="6537550" y="1718450"/>
            <a:ext cx="0" cy="62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2"/>
          <p:cNvCxnSpPr/>
          <p:nvPr/>
        </p:nvCxnSpPr>
        <p:spPr>
          <a:xfrm rot="10800000">
            <a:off x="2483350" y="2357950"/>
            <a:ext cx="4054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2"/>
          <p:cNvSpPr/>
          <p:nvPr/>
        </p:nvSpPr>
        <p:spPr>
          <a:xfrm>
            <a:off x="1430800" y="27870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Import Key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06" name="Google Shape;406;p42"/>
          <p:cNvCxnSpPr/>
          <p:nvPr/>
        </p:nvCxnSpPr>
        <p:spPr>
          <a:xfrm>
            <a:off x="2364100" y="4177750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42"/>
          <p:cNvSpPr/>
          <p:nvPr/>
        </p:nvSpPr>
        <p:spPr>
          <a:xfrm>
            <a:off x="1430800" y="443275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Sign message for Nafi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08" name="Google Shape;408;p42"/>
          <p:cNvCxnSpPr/>
          <p:nvPr/>
        </p:nvCxnSpPr>
        <p:spPr>
          <a:xfrm>
            <a:off x="3455875" y="4777950"/>
            <a:ext cx="198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42"/>
          <p:cNvSpPr/>
          <p:nvPr/>
        </p:nvSpPr>
        <p:spPr>
          <a:xfrm>
            <a:off x="5604250" y="444100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Decrypt message</a:t>
            </a:r>
            <a:endParaRPr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(Verify if signed)</a:t>
            </a:r>
            <a:endParaRPr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704650" y="1790650"/>
            <a:ext cx="1866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Exchange public keys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3638700" y="4177750"/>
            <a:ext cx="1866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Send Encrypted Message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>
            <a:off x="2364100" y="1859188"/>
            <a:ext cx="0" cy="625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2"/>
          <p:cNvCxnSpPr/>
          <p:nvPr/>
        </p:nvCxnSpPr>
        <p:spPr>
          <a:xfrm>
            <a:off x="2364100" y="2498688"/>
            <a:ext cx="4181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2"/>
          <p:cNvCxnSpPr/>
          <p:nvPr/>
        </p:nvCxnSpPr>
        <p:spPr>
          <a:xfrm>
            <a:off x="6537550" y="2516775"/>
            <a:ext cx="0" cy="22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5" name="Google Shape;415;p42"/>
          <p:cNvSpPr/>
          <p:nvPr/>
        </p:nvSpPr>
        <p:spPr>
          <a:xfrm>
            <a:off x="5604250" y="2822050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Import Key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16" name="Google Shape;416;p42"/>
          <p:cNvCxnSpPr/>
          <p:nvPr/>
        </p:nvCxnSpPr>
        <p:spPr>
          <a:xfrm>
            <a:off x="2483350" y="2368225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42"/>
          <p:cNvSpPr/>
          <p:nvPr/>
        </p:nvSpPr>
        <p:spPr>
          <a:xfrm>
            <a:off x="1377525" y="3610438"/>
            <a:ext cx="1866600" cy="567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Encrypt Message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18" name="Google Shape;418;p42"/>
          <p:cNvCxnSpPr/>
          <p:nvPr/>
        </p:nvCxnSpPr>
        <p:spPr>
          <a:xfrm>
            <a:off x="2364100" y="3352900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4" type="subTitle"/>
          </p:nvPr>
        </p:nvSpPr>
        <p:spPr>
          <a:xfrm>
            <a:off x="819875" y="1241050"/>
            <a:ext cx="7658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/>
              <a:t>gpg --full-generate-key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Public Key: A signature of ownership, give this to others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Private Key: Protect this!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</a:t>
            </a:r>
            <a:r>
              <a:rPr lang="en"/>
              <a:t>pg --list-keys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List Public keys</a:t>
            </a:r>
            <a:endParaRPr/>
          </a:p>
        </p:txBody>
      </p:sp>
      <p:sp>
        <p:nvSpPr>
          <p:cNvPr id="424" name="Google Shape;424;p4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Generation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4" type="subTitle"/>
          </p:nvPr>
        </p:nvSpPr>
        <p:spPr>
          <a:xfrm>
            <a:off x="819875" y="1241050"/>
            <a:ext cx="7658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gpg --armor --output OUTPUT.pub --export UUID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Output public key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Give this to someone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gpg --import THEIROUTPUT.pub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Import someone else’s public key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Show new key: gpg --list-secret-keys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0" name="Google Shape;430;p4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PUBLIC Keys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idx="4" type="subTitle"/>
          </p:nvPr>
        </p:nvSpPr>
        <p:spPr>
          <a:xfrm>
            <a:off x="819875" y="1241050"/>
            <a:ext cx="7658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gpg --armor --output message.asc --encrypt message.txt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Encrypts message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</a:t>
            </a:r>
            <a:r>
              <a:rPr lang="en"/>
              <a:t>rmor: human readable (ASC)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</a:t>
            </a:r>
            <a:r>
              <a:rPr lang="en"/>
              <a:t>essage.asc: encrypted message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gpg --armor --output final.asc --sign --encrypt message.asc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Encrypts AND SIGNS message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Verifies it is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4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Encrypted and Sign Message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idx="4" type="subTitle"/>
          </p:nvPr>
        </p:nvSpPr>
        <p:spPr>
          <a:xfrm>
            <a:off x="819875" y="1241050"/>
            <a:ext cx="7658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gpg --output message.asc --decrypt final.txt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Decrypts message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(if signed) verifies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</a:t>
            </a:r>
            <a:r>
              <a:rPr lang="en"/>
              <a:t>pg --edit-key UUID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&gt; trust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Validates user on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2" name="Google Shape;442;p4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 and Verify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</a:t>
            </a:r>
            <a:endParaRPr/>
          </a:p>
        </p:txBody>
      </p:sp>
      <p:sp>
        <p:nvSpPr>
          <p:cNvPr id="448" name="Google Shape;448;p47"/>
          <p:cNvSpPr txBox="1"/>
          <p:nvPr>
            <p:ph idx="4" type="subTitle"/>
          </p:nvPr>
        </p:nvSpPr>
        <p:spPr>
          <a:xfrm>
            <a:off x="819875" y="1241050"/>
            <a:ext cx="7658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Use your keys </a:t>
            </a:r>
            <a:r>
              <a:rPr lang="en"/>
              <a:t>with</a:t>
            </a:r>
            <a:r>
              <a:rPr lang="en"/>
              <a:t> your friends!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Use with 3rd party services like Github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History of PGP: Differences between OpenPGP and GPG?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Delete public/private keys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Export</a:t>
            </a:r>
            <a:r>
              <a:rPr lang="en"/>
              <a:t> to public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Have fun!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