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1bc0a3c9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1bc0a3c9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1bc0a3c9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1bc0a3c9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c3fa17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c3fa17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bc0e636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bc0e636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bc0a3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bc0a3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1bc0a3c9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1bc0a3c9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1bc0a3c9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1bc0a3c9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https://docs.google.com/document/d/1FvBk8Kuh0P42LGRxihjducVipcnYqMWaXIc7vQYe2jQ/edit?usp=sharing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bc0a3c9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1bc0a3c9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1bc0a3c9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1bc0a3c9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1bc0a3c9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1bc0a3c9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bbb7bd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1bbb7bd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FvBk8Kuh0P42LGRxihjducVipcnYqMWaXIc7vQYe2jQ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Linux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892250" y="3222100"/>
            <a:ext cx="2047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Raffu Khondaker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053200"/>
            <a:ext cx="70389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Text interface to computer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Terminal on  Linux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Basic </a:t>
            </a:r>
            <a:r>
              <a:rPr lang="en" sz="1600"/>
              <a:t>usage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Type command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enter to run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Ctrl C to interrupt</a:t>
            </a:r>
            <a:endParaRPr sz="1600"/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28019" l="13768" r="13768" t="12781"/>
          <a:stretch/>
        </p:blipFill>
        <p:spPr>
          <a:xfrm>
            <a:off x="4344150" y="2870626"/>
            <a:ext cx="3669628" cy="18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4">
            <a:alphaModFix/>
          </a:blip>
          <a:srcRect b="0" l="8383" r="7526" t="0"/>
          <a:stretch/>
        </p:blipFill>
        <p:spPr>
          <a:xfrm>
            <a:off x="1174675" y="3057375"/>
            <a:ext cx="2676001" cy="16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223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Commands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190843" y="950993"/>
            <a:ext cx="72522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ls - list files in directory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</a:t>
            </a:r>
            <a:r>
              <a:rPr lang="en" sz="1600"/>
              <a:t>s documents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</a:t>
            </a:r>
            <a:r>
              <a:rPr lang="en" sz="1600"/>
              <a:t>d - change </a:t>
            </a:r>
            <a:r>
              <a:rPr lang="en" sz="1600"/>
              <a:t>directory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cd documents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</a:t>
            </a:r>
            <a:r>
              <a:rPr lang="en" sz="1600"/>
              <a:t>p - copy files or directories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</a:t>
            </a:r>
            <a:r>
              <a:rPr lang="en" sz="1600"/>
              <a:t>p file.txt file2.txt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</a:t>
            </a:r>
            <a:r>
              <a:rPr lang="en" sz="1600"/>
              <a:t>at - display file contents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</a:t>
            </a:r>
            <a:r>
              <a:rPr lang="en" sz="1600"/>
              <a:t>at file.txt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grep - </a:t>
            </a:r>
            <a:r>
              <a:rPr lang="en" sz="1600"/>
              <a:t>search string in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 - search for files with pattern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sudo - access root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passwd - change/set password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sudo apt install - install packages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sudo apt install git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Commands!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https://docs.google.com/document/d/1FvBk8Kuh0P42LGRxihjducVipcnYqMWaXIc7vQYe2jQ/edit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00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go over...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95135" y="1514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What is linux?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Windows vs Linux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Software Updates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File systems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Users/Root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Command Line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66775" y="32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 of Unix-based operating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Open source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</a:t>
            </a:r>
            <a:r>
              <a:rPr lang="en" sz="1800"/>
              <a:t>ernel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Distributions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Arch Linux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 u="sng"/>
              <a:t>Ubuntu</a:t>
            </a:r>
            <a:endParaRPr b="1" sz="1800"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 u="sng"/>
              <a:t>Debian</a:t>
            </a:r>
            <a:endParaRPr b="1" sz="1800"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Fedora</a:t>
            </a:r>
            <a:endParaRPr sz="18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76420">
            <a:off x="6708200" y="1357750"/>
            <a:ext cx="19621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vs Linux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79363" y="1366100"/>
            <a:ext cx="37977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Linux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Open source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Distributions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Graphical User Interface (GUI) can be changed on Linux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Less Malware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Hardware </a:t>
            </a:r>
            <a:r>
              <a:rPr lang="en" sz="1600"/>
              <a:t>compatibility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File structure</a:t>
            </a:r>
            <a:endParaRPr sz="1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766938" y="1366100"/>
            <a:ext cx="37977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Both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Used as server and workstation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Similar applications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Similar vulnerabilities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Updates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16200" y="1005300"/>
            <a:ext cx="70389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Packages</a:t>
            </a:r>
            <a:r>
              <a:rPr lang="en" sz="1600"/>
              <a:t>: Software bundles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Can take a long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install/update/config/remove through </a:t>
            </a:r>
            <a:r>
              <a:rPr b="1" lang="en" sz="1600"/>
              <a:t>Package Manager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Ubuntu (GUI): Software Center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Command-line: apt, dpkg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Must be in root (authenticated)</a:t>
            </a:r>
            <a:endParaRPr sz="16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625" y="2196424"/>
            <a:ext cx="3998750" cy="282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17300" l="0" r="0" t="0"/>
          <a:stretch/>
        </p:blipFill>
        <p:spPr>
          <a:xfrm>
            <a:off x="1036012" y="2901300"/>
            <a:ext cx="303975" cy="181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400" y="3018250"/>
            <a:ext cx="2755074" cy="13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924138" y="4443600"/>
            <a:ext cx="527700" cy="38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33625" y="1384300"/>
            <a:ext cx="76065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Tree 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/home/Documents/file.txt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“/” ⇐ root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Important folders: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/home - user-specific files </a:t>
            </a:r>
            <a:br>
              <a:rPr lang="en" sz="1800"/>
            </a:br>
            <a:r>
              <a:rPr lang="en" sz="1800"/>
              <a:t>(Documents, media)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/boot -  static boot files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Don’t break anything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/etc - configuration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/lib - essential libraries</a:t>
            </a:r>
            <a:endParaRPr sz="18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475" y="1426500"/>
            <a:ext cx="3848750" cy="26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828650"/>
            <a:ext cx="7143751" cy="36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/ Root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51025" y="1258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Regular U</a:t>
            </a:r>
            <a:r>
              <a:rPr lang="en" sz="1600"/>
              <a:t>sers: normal account, limited access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Groups: organize users, manage permissions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Admin accounts can access root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Root: administrative account, full access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Run all commands, access all files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Warning: easy to cause damage!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Require password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Are </a:t>
            </a:r>
            <a:r>
              <a:rPr b="1" lang="en" sz="1600"/>
              <a:t>authorized</a:t>
            </a:r>
            <a:r>
              <a:rPr lang="en" sz="1600"/>
              <a:t> to do something, but must </a:t>
            </a:r>
            <a:br>
              <a:rPr lang="en" sz="1600"/>
            </a:br>
            <a:r>
              <a:rPr b="1" lang="en" sz="1600"/>
              <a:t>authenticate</a:t>
            </a:r>
            <a:r>
              <a:rPr lang="en" sz="1600"/>
              <a:t> (password) first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 u="sng"/>
              <a:t>“sudo”</a:t>
            </a:r>
            <a:endParaRPr b="1" sz="1600" u="sng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700" y="226500"/>
            <a:ext cx="2522326" cy="1771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125" y="2754250"/>
            <a:ext cx="2714602" cy="1906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0"/>
          <p:cNvCxnSpPr/>
          <p:nvPr/>
        </p:nvCxnSpPr>
        <p:spPr>
          <a:xfrm>
            <a:off x="7444425" y="2172675"/>
            <a:ext cx="0" cy="51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Users/root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168475"/>
            <a:ext cx="70389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Gnome system tools (slightly better GUI)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825" y="1906275"/>
            <a:ext cx="3890327" cy="269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