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3a379491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3a379491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c5c41834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c5c4183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c55fc281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c55fc281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a37949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a37949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3a37949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3a37949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3a37949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3a37949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1078a5b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41078a5b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56dcd6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c56dcd6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a37949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a37949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41078a5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41078a5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Windows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Anika Karpurapu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Shares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1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prompt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compmgmt.msc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38" y="2007950"/>
            <a:ext cx="6326924" cy="29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>
            <a:off x="1772350" y="3185250"/>
            <a:ext cx="532800" cy="198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setup demo!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everything can be found with a simple search, or through settings and control panel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875" y="1851400"/>
            <a:ext cx="4138051" cy="313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090" y="1851400"/>
            <a:ext cx="2960910" cy="313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.msc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 windows key +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usrmgr.msc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users and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pedit.msc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group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ecpol.msc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security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askschd.msc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task scheduler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2123" r="0" t="2123"/>
          <a:stretch/>
        </p:blipFill>
        <p:spPr>
          <a:xfrm>
            <a:off x="4572008" y="1208400"/>
            <a:ext cx="4173418" cy="238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64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panel</a:t>
            </a:r>
            <a:r>
              <a:rPr lang="en"/>
              <a:t> →</a:t>
            </a:r>
            <a:r>
              <a:rPr lang="en"/>
              <a:t> System and Security</a:t>
            </a:r>
            <a:r>
              <a:rPr lang="en"/>
              <a:t> → </a:t>
            </a:r>
            <a:r>
              <a:rPr lang="en"/>
              <a:t>Windows Defender Firewall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Always</a:t>
            </a:r>
            <a:r>
              <a:rPr lang="en"/>
              <a:t> make sure firewall is on</a:t>
            </a:r>
            <a:r>
              <a:rPr lang="en"/>
              <a:t>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176" y="1032574"/>
            <a:ext cx="4829749" cy="3656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Registry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100700" cy="3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HKEY_CLASSES_ROOT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association and sharing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HKEY_CURRENT_USER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Settings and config for current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HKEY_LOCAL_MACHINE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settings specific to local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HKEY_USERS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Settings and config for all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HKEY_CURRENT_CONFIG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 information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4198"/>
            <a:ext cx="4358950" cy="29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Updates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44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VM at the beginning of the competition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550" y="892200"/>
            <a:ext cx="361255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4874550" y="3605075"/>
            <a:ext cx="2082300" cy="520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Prompt (cmd.exe) Basic Commands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</a:t>
            </a:r>
            <a:r>
              <a:rPr b="1" lang="en"/>
              <a:t>d</a:t>
            </a:r>
            <a:r>
              <a:rPr lang="en"/>
              <a:t>: change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</a:t>
            </a:r>
            <a:r>
              <a:rPr b="1" lang="en"/>
              <a:t>ir</a:t>
            </a:r>
            <a:r>
              <a:rPr lang="en"/>
              <a:t>: lists all the files in the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</a:t>
            </a:r>
            <a:r>
              <a:rPr b="1" lang="en"/>
              <a:t>kdir</a:t>
            </a:r>
            <a:r>
              <a:rPr lang="en"/>
              <a:t>: creates a new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</a:t>
            </a:r>
            <a:r>
              <a:rPr b="1" lang="en"/>
              <a:t>en</a:t>
            </a:r>
            <a:r>
              <a:rPr lang="en"/>
              <a:t>: rename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</a:t>
            </a:r>
            <a:r>
              <a:rPr b="1" lang="en"/>
              <a:t>opy</a:t>
            </a:r>
            <a:r>
              <a:rPr lang="en"/>
              <a:t>: copy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</a:t>
            </a:r>
            <a:r>
              <a:rPr b="1" lang="en"/>
              <a:t>ove</a:t>
            </a:r>
            <a:r>
              <a:rPr lang="en"/>
              <a:t>: moves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</a:t>
            </a:r>
            <a:r>
              <a:rPr b="1" lang="en"/>
              <a:t>el</a:t>
            </a:r>
            <a:r>
              <a:rPr lang="en"/>
              <a:t>: delete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</a:t>
            </a:r>
            <a:r>
              <a:rPr b="1" lang="en"/>
              <a:t>ls</a:t>
            </a:r>
            <a:r>
              <a:rPr lang="en"/>
              <a:t>: clear your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</a:t>
            </a:r>
            <a:r>
              <a:rPr lang="en"/>
              <a:t>aunch an application (e.g. mspaint.exe)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</a:t>
            </a:r>
            <a:r>
              <a:rPr b="1" lang="en"/>
              <a:t>elp</a:t>
            </a:r>
            <a:r>
              <a:rPr lang="en"/>
              <a:t>: will list out all the commands and what they 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*Run as administrator on opening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Desktop Settings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334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users to connect to a device remotely -- unsafe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Disable them unless otherwise specified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225" y="1102662"/>
            <a:ext cx="4790577" cy="351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5825175" y="2900200"/>
            <a:ext cx="2292900" cy="37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Desktop Cont’d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344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panel → System and Security → System → Advanced System Settings → Remote tab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Control panel → search for remote → click on System → Remote Settings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443" y="1019241"/>
            <a:ext cx="4867858" cy="368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