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dvent Pro SemiBold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dventProSemiBold-bold.fntdata"/><Relationship Id="rId18" Type="http://schemas.openxmlformats.org/officeDocument/2006/relationships/font" Target="fonts/AdventPr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22d4b6d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22d4b6d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22d4b6d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22d4b6d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262baaf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262baaf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df3e0cb0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df3e0cb0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22d4b6d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f22d4b6d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22d4b6d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22d4b6d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22d4b6d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22d4b6d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22d4b6d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22d4b6d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22d4b6d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22d4b6d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22d4b6d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22d4b6d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22d4b6d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22d4b6d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1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3" name="Google Shape;173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0" name="Google Shape;18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3" name="Google Shape;18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6" name="Google Shape;186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89" name="Google Shape;189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4" name="Google Shape;19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9" name="Google Shape;199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2" name="Google Shape;202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6" name="Google Shape;206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9" name="Google Shape;209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0" name="Google Shape;220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1" name="Google Shape;221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6" name="Google Shape;226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0" name="Google Shape;240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5" name="Google Shape;245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8" name="Google Shape;248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1" name="Google Shape;251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8" name="Google Shape;258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2" name="Google Shape;262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7" name="Google Shape;267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0" name="Google Shape;270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9" name="Google Shape;319;p16"/>
          <p:cNvGrpSpPr/>
          <p:nvPr/>
        </p:nvGrpSpPr>
        <p:grpSpPr>
          <a:xfrm>
            <a:off x="722445" y="3412541"/>
            <a:ext cx="7699120" cy="1883463"/>
            <a:chOff x="4558950" y="838825"/>
            <a:chExt cx="2813800" cy="688350"/>
          </a:xfrm>
        </p:grpSpPr>
        <p:sp>
          <p:nvSpPr>
            <p:cNvPr id="320" name="Google Shape;320;p1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1" name="Google Shape;361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5" name="Google Shape;375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0" name="Google Shape;380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9"/>
          <p:cNvGrpSpPr/>
          <p:nvPr/>
        </p:nvGrpSpPr>
        <p:grpSpPr>
          <a:xfrm>
            <a:off x="6669725" y="-389684"/>
            <a:ext cx="143766" cy="2106420"/>
            <a:chOff x="6780548" y="337714"/>
            <a:chExt cx="133252" cy="1952377"/>
          </a:xfrm>
        </p:grpSpPr>
        <p:sp>
          <p:nvSpPr>
            <p:cNvPr id="397" name="Google Shape;39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1510030" y="507749"/>
            <a:ext cx="203534" cy="2663108"/>
            <a:chOff x="250617" y="2402301"/>
            <a:chExt cx="188650" cy="2468355"/>
          </a:xfrm>
        </p:grpSpPr>
        <p:sp>
          <p:nvSpPr>
            <p:cNvPr id="400" name="Google Shape;40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5" name="Google Shape;40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9"/>
          <p:cNvGrpSpPr/>
          <p:nvPr/>
        </p:nvGrpSpPr>
        <p:grpSpPr>
          <a:xfrm>
            <a:off x="989025" y="-389666"/>
            <a:ext cx="62143" cy="897428"/>
            <a:chOff x="2038689" y="173907"/>
            <a:chExt cx="57599" cy="831799"/>
          </a:xfrm>
        </p:grpSpPr>
        <p:sp>
          <p:nvSpPr>
            <p:cNvPr id="411" name="Google Shape;41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8568730" y="2184809"/>
            <a:ext cx="214702" cy="2308598"/>
            <a:chOff x="8008096" y="2108910"/>
            <a:chExt cx="199001" cy="2139770"/>
          </a:xfrm>
        </p:grpSpPr>
        <p:sp>
          <p:nvSpPr>
            <p:cNvPr id="414" name="Google Shape;41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9"/>
          <p:cNvGrpSpPr/>
          <p:nvPr/>
        </p:nvGrpSpPr>
        <p:grpSpPr>
          <a:xfrm>
            <a:off x="8221230" y="9"/>
            <a:ext cx="214702" cy="2308598"/>
            <a:chOff x="8008096" y="2108910"/>
            <a:chExt cx="199001" cy="2139770"/>
          </a:xfrm>
        </p:grpSpPr>
        <p:sp>
          <p:nvSpPr>
            <p:cNvPr id="418" name="Google Shape;41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2" name="Google Shape;42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9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5" name="Google Shape;145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0" name="Google Shape;150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4" name="Google Shape;154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57" name="Google Shape;157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buntu.com/tutorials/command-line-for-beginners#1-over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2037000" y="14202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Introduction to Linux</a:t>
            </a:r>
            <a:endParaRPr sz="5700"/>
          </a:p>
        </p:txBody>
      </p:sp>
      <p:sp>
        <p:nvSpPr>
          <p:cNvPr id="431" name="Google Shape;431;p23"/>
          <p:cNvSpPr txBox="1"/>
          <p:nvPr>
            <p:ph idx="4294967295" type="subTitle"/>
          </p:nvPr>
        </p:nvSpPr>
        <p:spPr>
          <a:xfrm>
            <a:off x="2848050" y="33378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Uppalapati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idx="1" type="body"/>
          </p:nvPr>
        </p:nvSpPr>
        <p:spPr>
          <a:xfrm>
            <a:off x="618825" y="989475"/>
            <a:ext cx="35343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Install updates from: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Automatically check for updates: Daily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When there are security updates: Download and install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When there are other updates: Display weekly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Notify me of a new Ubuntu version: For long-term support versions</a:t>
            </a:r>
            <a:endParaRPr/>
          </a:p>
        </p:txBody>
      </p:sp>
      <p:sp>
        <p:nvSpPr>
          <p:cNvPr id="494" name="Google Shape;494;p32"/>
          <p:cNvSpPr txBox="1"/>
          <p:nvPr>
            <p:ph type="ctrTitle"/>
          </p:nvPr>
        </p:nvSpPr>
        <p:spPr>
          <a:xfrm>
            <a:off x="618825" y="411675"/>
            <a:ext cx="61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Updates</a:t>
            </a:r>
            <a:endParaRPr/>
          </a:p>
        </p:txBody>
      </p:sp>
      <p:pic>
        <p:nvPicPr>
          <p:cNvPr id="495" name="Google Shape;4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825" y="1292536"/>
            <a:ext cx="3905324" cy="2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idx="1" type="body"/>
          </p:nvPr>
        </p:nvSpPr>
        <p:spPr>
          <a:xfrm>
            <a:off x="618825" y="1679175"/>
            <a:ext cx="5718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the names of the secondary groups john is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owner of passwordlist.txt</a:t>
            </a:r>
            <a:endParaRPr/>
          </a:p>
        </p:txBody>
      </p:sp>
      <p:sp>
        <p:nvSpPr>
          <p:cNvPr id="501" name="Google Shape;501;p33"/>
          <p:cNvSpPr txBox="1"/>
          <p:nvPr>
            <p:ph type="ctrTitle"/>
          </p:nvPr>
        </p:nvSpPr>
        <p:spPr>
          <a:xfrm>
            <a:off x="618825" y="411675"/>
            <a:ext cx="77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Forensic Questions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idx="1" type="body"/>
          </p:nvPr>
        </p:nvSpPr>
        <p:spPr>
          <a:xfrm>
            <a:off x="618825" y="1679175"/>
            <a:ext cx="66450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john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~/ -type f -name passwordlist.txt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-l passwordlist.txt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466425" y="1298175"/>
            <a:ext cx="45246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Open Source 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Kernel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Ubuntu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550" y="1617825"/>
            <a:ext cx="3848176" cy="21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idx="1" type="body"/>
          </p:nvPr>
        </p:nvSpPr>
        <p:spPr>
          <a:xfrm>
            <a:off x="618825" y="1135725"/>
            <a:ext cx="35343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Root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Full administrative access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Requires authentication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Regular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Limited access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Password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12+ characters (numbers, letters, special characters)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CyberPatriot!234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125" y="1135725"/>
            <a:ext cx="4686074" cy="315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>
            <p:ph idx="1" type="body"/>
          </p:nvPr>
        </p:nvSpPr>
        <p:spPr>
          <a:xfrm>
            <a:off x="618825" y="1252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Primary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Automatically created with user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◆"/>
            </a:pPr>
            <a:r>
              <a:rPr lang="en"/>
              <a:t>Created files belong to this group</a:t>
            </a:r>
            <a:endParaRPr/>
          </a:p>
        </p:txBody>
      </p:sp>
      <p:sp>
        <p:nvSpPr>
          <p:cNvPr id="451" name="Google Shape;451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Groups</a:t>
            </a:r>
            <a:endParaRPr/>
          </a:p>
        </p:txBody>
      </p:sp>
      <p:sp>
        <p:nvSpPr>
          <p:cNvPr id="452" name="Google Shape;452;p26"/>
          <p:cNvSpPr txBox="1"/>
          <p:nvPr>
            <p:ph idx="1" type="body"/>
          </p:nvPr>
        </p:nvSpPr>
        <p:spPr>
          <a:xfrm>
            <a:off x="4691925" y="1252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Secondary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required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to new resources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Can be in any number of groups</a:t>
            </a:r>
            <a:endParaRPr/>
          </a:p>
        </p:txBody>
      </p:sp>
      <p:sp>
        <p:nvSpPr>
          <p:cNvPr id="453" name="Google Shape;453;p26"/>
          <p:cNvSpPr txBox="1"/>
          <p:nvPr/>
        </p:nvSpPr>
        <p:spPr>
          <a:xfrm>
            <a:off x="618825" y="3273975"/>
            <a:ext cx="45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Command: usermod -aG sudo newuser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idx="1" type="body"/>
          </p:nvPr>
        </p:nvSpPr>
        <p:spPr>
          <a:xfrm>
            <a:off x="618825" y="1223050"/>
            <a:ext cx="38940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Used for system maintenance/administration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to use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Type command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Enter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Ctrl-C to abort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</p:txBody>
      </p:sp>
      <p:pic>
        <p:nvPicPr>
          <p:cNvPr id="460" name="Google Shape;4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00" y="1630513"/>
            <a:ext cx="4326376" cy="188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611400" y="994800"/>
            <a:ext cx="79212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ls - list files in directory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ls documents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cd - change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cd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cp - copy files or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cp file.txt file2.txt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nano - edit or make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nano file.txt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pwd - print working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pwd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https://ubuntu.com/tutorials/command-line-for-beginners#1-overview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/>
          <p:nvPr>
            <p:ph idx="1" type="body"/>
          </p:nvPr>
        </p:nvSpPr>
        <p:spPr>
          <a:xfrm>
            <a:off x="618825" y="1100025"/>
            <a:ext cx="3534300" cy="27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Hierarchical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Absolute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/usr/bin/test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Relative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bin/test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Special directories (. &amp; ..)</a:t>
            </a:r>
            <a:endParaRPr/>
          </a:p>
        </p:txBody>
      </p:sp>
      <p:sp>
        <p:nvSpPr>
          <p:cNvPr id="472" name="Google Shape;472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</a:t>
            </a:r>
            <a:endParaRPr/>
          </a:p>
        </p:txBody>
      </p:sp>
      <p:pic>
        <p:nvPicPr>
          <p:cNvPr id="473" name="Google Shape;4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25" y="1100013"/>
            <a:ext cx="4686074" cy="221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idx="1" type="body"/>
          </p:nvPr>
        </p:nvSpPr>
        <p:spPr>
          <a:xfrm>
            <a:off x="618825" y="1679175"/>
            <a:ext cx="58638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</a:t>
            </a:r>
            <a:r>
              <a:rPr lang="en"/>
              <a:t>onitors and filters incoming and outgoing network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ufw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ufw enable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ufw default deny incoming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ufw default allow outgoing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ufw allow [out] PORT</a:t>
            </a:r>
            <a:endParaRPr/>
          </a:p>
        </p:txBody>
      </p:sp>
      <p:sp>
        <p:nvSpPr>
          <p:cNvPr id="479" name="Google Shape;479;p30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pic>
        <p:nvPicPr>
          <p:cNvPr id="480" name="Google Shape;4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200" y="307675"/>
            <a:ext cx="2356575" cy="2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138" y="2780694"/>
            <a:ext cx="3106699" cy="1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sudo apt-get update &amp;&amp; sudo apt-get upgrade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Software Updater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sudo apt-get autoremove</a:t>
            </a:r>
            <a:endParaRPr/>
          </a:p>
        </p:txBody>
      </p:sp>
      <p:sp>
        <p:nvSpPr>
          <p:cNvPr id="487" name="Google Shape;487;p31"/>
          <p:cNvSpPr txBox="1"/>
          <p:nvPr>
            <p:ph type="ctrTitle"/>
          </p:nvPr>
        </p:nvSpPr>
        <p:spPr>
          <a:xfrm>
            <a:off x="618825" y="411675"/>
            <a:ext cx="665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Updates</a:t>
            </a:r>
            <a:endParaRPr/>
          </a:p>
        </p:txBody>
      </p:sp>
      <p:pic>
        <p:nvPicPr>
          <p:cNvPr id="488" name="Google Shape;4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25" y="1329525"/>
            <a:ext cx="2669100" cy="26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