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dvent Pro SemiBold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reTech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AdventProSemiBold-italic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22d4b6d7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22d4b6d7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4ea36f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4ea36f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22d4b6d7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22d4b6d7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df3e0cb0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df3e0cb0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df3e0cb0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df3e0cb0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df3e0cb0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df3e0cb0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df3e0cb0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df3e0cb0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df3e0cb0e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df3e0cb0e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df3e0cb0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df3e0cb0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df3e0cb0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df3e0cb0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>
            <a:off x="722445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6669725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1510030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9"/>
          <p:cNvGrpSpPr/>
          <p:nvPr/>
        </p:nvGrpSpPr>
        <p:grpSpPr>
          <a:xfrm>
            <a:off x="98902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8568730" y="2184809"/>
            <a:ext cx="214702" cy="2308598"/>
            <a:chOff x="8008096" y="2108910"/>
            <a:chExt cx="199001" cy="2139770"/>
          </a:xfrm>
        </p:grpSpPr>
        <p:sp>
          <p:nvSpPr>
            <p:cNvPr id="414" name="Google Shape;41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221230" y="9"/>
            <a:ext cx="214702" cy="2308598"/>
            <a:chOff x="8008096" y="2108910"/>
            <a:chExt cx="199001" cy="2139770"/>
          </a:xfrm>
        </p:grpSpPr>
        <p:sp>
          <p:nvSpPr>
            <p:cNvPr id="418" name="Google Shape;41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2037000" y="14202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Introduction to Windows</a:t>
            </a:r>
            <a:endParaRPr sz="5700"/>
          </a:p>
        </p:txBody>
      </p:sp>
      <p:sp>
        <p:nvSpPr>
          <p:cNvPr id="431" name="Google Shape;431;p23"/>
          <p:cNvSpPr txBox="1"/>
          <p:nvPr>
            <p:ph idx="4294967295" type="subTitle"/>
          </p:nvPr>
        </p:nvSpPr>
        <p:spPr>
          <a:xfrm>
            <a:off x="2848050" y="33378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Krisha Pahwa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618825" y="12219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access: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windows + r ⇒ cmd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taskbar ⇒ search command prompt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command line interface; interacts directly with the computer</a:t>
            </a:r>
            <a:endParaRPr/>
          </a:p>
        </p:txBody>
      </p:sp>
      <p:sp>
        <p:nvSpPr>
          <p:cNvPr id="494" name="Google Shape;494;p32"/>
          <p:cNvSpPr txBox="1"/>
          <p:nvPr>
            <p:ph type="ctrTitle"/>
          </p:nvPr>
        </p:nvSpPr>
        <p:spPr>
          <a:xfrm>
            <a:off x="618825" y="411675"/>
            <a:ext cx="3579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Prompt</a:t>
            </a:r>
            <a:endParaRPr/>
          </a:p>
        </p:txBody>
      </p:sp>
      <p:pic>
        <p:nvPicPr>
          <p:cNvPr id="495" name="Google Shape;4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25" y="151275"/>
            <a:ext cx="4686075" cy="272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618825" y="917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</a:t>
            </a:r>
            <a:r>
              <a:rPr lang="en"/>
              <a:t>etstat ⇒ list of all active TCP or UDP connections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Protocol, local port IP address, foreign port IP address, connection state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</a:t>
            </a:r>
            <a:r>
              <a:rPr lang="en"/>
              <a:t>ysteminfo ⇒ info about your machine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t</a:t>
            </a:r>
            <a:r>
              <a:rPr lang="en"/>
              <a:t>asklist ⇒ task manager, but on command prompt</a:t>
            </a:r>
            <a:endParaRPr/>
          </a:p>
        </p:txBody>
      </p:sp>
      <p:sp>
        <p:nvSpPr>
          <p:cNvPr id="501" name="Google Shape;501;p33"/>
          <p:cNvSpPr txBox="1"/>
          <p:nvPr>
            <p:ph type="ctrTitle"/>
          </p:nvPr>
        </p:nvSpPr>
        <p:spPr>
          <a:xfrm>
            <a:off x="618825" y="411675"/>
            <a:ext cx="3579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466425" y="1298175"/>
            <a:ext cx="45246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operating system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competition on Windows 10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Windows server (2019)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not as user-friendly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contains server software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more </a:t>
            </a:r>
            <a:r>
              <a:rPr lang="en"/>
              <a:t>RAM and</a:t>
            </a:r>
            <a:r>
              <a:rPr lang="en"/>
              <a:t> processing cores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◆"/>
            </a:pPr>
            <a:r>
              <a:rPr lang="en"/>
              <a:t>more secure </a:t>
            </a:r>
            <a:endParaRPr/>
          </a:p>
        </p:txBody>
      </p:sp>
      <p:sp>
        <p:nvSpPr>
          <p:cNvPr id="437" name="Google Shape;437;p24"/>
          <p:cNvSpPr txBox="1"/>
          <p:nvPr>
            <p:ph type="ctrTitle"/>
          </p:nvPr>
        </p:nvSpPr>
        <p:spPr>
          <a:xfrm>
            <a:off x="618825" y="411675"/>
            <a:ext cx="290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Windows?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325" y="102127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466425" y="1298175"/>
            <a:ext cx="4524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central hub for most of your tools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access: taskbar ⇒ Windows symbol/search bar ⇒ type control panel ⇒ select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</a:t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 rotWithShape="1">
          <a:blip r:embed="rId3">
            <a:alphaModFix/>
          </a:blip>
          <a:srcRect b="0" l="16325" r="16740" t="14900"/>
          <a:stretch/>
        </p:blipFill>
        <p:spPr>
          <a:xfrm>
            <a:off x="4864703" y="693425"/>
            <a:ext cx="4146545" cy="20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/>
          <p:nvPr/>
        </p:nvSpPr>
        <p:spPr>
          <a:xfrm>
            <a:off x="6646800" y="912725"/>
            <a:ext cx="1793400" cy="577800"/>
          </a:xfrm>
          <a:prstGeom prst="ellipse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314025" y="993375"/>
            <a:ext cx="41910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Types: Administrator vs. Standard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Administrator ⇒ full access + control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Standard ⇒ limited/restricted access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allowed to mess with system files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install new programs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453" name="Google Shape;453;p26"/>
          <p:cNvSpPr txBox="1"/>
          <p:nvPr>
            <p:ph idx="1" type="body"/>
          </p:nvPr>
        </p:nvSpPr>
        <p:spPr>
          <a:xfrm>
            <a:off x="4610025" y="993375"/>
            <a:ext cx="41910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Password recommendations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8 characters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mix of numbers, letters (uppercase and lowercase), and special characters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idx="1" type="body"/>
          </p:nvPr>
        </p:nvSpPr>
        <p:spPr>
          <a:xfrm>
            <a:off x="923625" y="993375"/>
            <a:ext cx="41910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Deleting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Changing account type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Change Password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pic>
        <p:nvPicPr>
          <p:cNvPr id="460" name="Google Shape;4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873750"/>
            <a:ext cx="4191000" cy="177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618825" y="1679175"/>
            <a:ext cx="2613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delete unwanted programs</a:t>
            </a:r>
            <a:endParaRPr/>
          </a:p>
        </p:txBody>
      </p:sp>
      <p:sp>
        <p:nvSpPr>
          <p:cNvPr id="466" name="Google Shape;466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</a:t>
            </a:r>
            <a:endParaRPr/>
          </a:p>
        </p:txBody>
      </p:sp>
      <p:pic>
        <p:nvPicPr>
          <p:cNvPr id="467" name="Google Shape;4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25" y="959504"/>
            <a:ext cx="4157365" cy="265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idx="1" type="body"/>
          </p:nvPr>
        </p:nvSpPr>
        <p:spPr>
          <a:xfrm>
            <a:off x="618825" y="1145775"/>
            <a:ext cx="3880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firewall (in general) ⇒ protection to make sure that your outgoing and incoming signals are safe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always check to see if it's 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more in-depth, go to advanced settings</a:t>
            </a:r>
            <a:endParaRPr/>
          </a:p>
        </p:txBody>
      </p:sp>
      <p:sp>
        <p:nvSpPr>
          <p:cNvPr id="473" name="Google Shape;473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pic>
        <p:nvPicPr>
          <p:cNvPr id="474" name="Google Shape;4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25" y="457200"/>
            <a:ext cx="4339876" cy="199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618825" y="1145775"/>
            <a:ext cx="3880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always have notifications 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always run daily updates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access: settings ⇒ windows updates ⇒ check for updates</a:t>
            </a:r>
            <a:endParaRPr/>
          </a:p>
        </p:txBody>
      </p:sp>
      <p:sp>
        <p:nvSpPr>
          <p:cNvPr id="480" name="Google Shape;480;p3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pic>
        <p:nvPicPr>
          <p:cNvPr id="481" name="Google Shape;4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75" y="304800"/>
            <a:ext cx="3601125" cy="21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618825" y="10695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view groups: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taskbar ⇒ computer management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windows + r ⇒ lusrmgr.msc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access: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control panel ⇒ system and </a:t>
            </a:r>
            <a:r>
              <a:rPr lang="en"/>
              <a:t>security ⇒ local group policy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windows + r ⇒ gpedit.msc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</a:t>
            </a:r>
            <a:endParaRPr/>
          </a:p>
        </p:txBody>
      </p:sp>
      <p:pic>
        <p:nvPicPr>
          <p:cNvPr id="488" name="Google Shape;4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75" y="904050"/>
            <a:ext cx="4686074" cy="18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