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Light"/>
      <p:regular r:id="rId22"/>
      <p:bold r:id="rId23"/>
    </p:embeddedFont>
    <p:embeddedFont>
      <p:font typeface="Fira Sans Extra Condensed Medium"/>
      <p:regular r:id="rId24"/>
      <p:bold r:id="rId25"/>
      <p:italic r:id="rId26"/>
      <p:boldItalic r:id="rId27"/>
    </p:embeddedFont>
    <p:embeddedFont>
      <p:font typeface="Squada One"/>
      <p:regular r:id="rId28"/>
    </p:embeddedFont>
    <p:embeddedFont>
      <p:font typeface="Barlow Semi Condensed"/>
      <p:regular r:id="rId29"/>
      <p:bold r:id="rId30"/>
      <p:italic r:id="rId31"/>
      <p:boldItalic r:id="rId32"/>
    </p:embeddedFont>
    <p:embeddedFont>
      <p:font typeface="Saira ExtraCondensed SemiBold"/>
      <p:regular r:id="rId33"/>
      <p:bold r:id="rId34"/>
    </p:embeddedFont>
    <p:embeddedFont>
      <p:font typeface="Saira ExtraCondensed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Light-regular.fntdata"/><Relationship Id="rId21" Type="http://schemas.openxmlformats.org/officeDocument/2006/relationships/slide" Target="slides/slide16.xml"/><Relationship Id="rId24" Type="http://schemas.openxmlformats.org/officeDocument/2006/relationships/font" Target="fonts/FiraSansExtraCondensedMedium-regular.fntdata"/><Relationship Id="rId23" Type="http://schemas.openxmlformats.org/officeDocument/2006/relationships/font" Target="fonts/RobotoSlab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SquadaOne-regular.fntdata"/><Relationship Id="rId27" Type="http://schemas.openxmlformats.org/officeDocument/2006/relationships/font" Target="fonts/FiraSansExtra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italic.fntdata"/><Relationship Id="rId30" Type="http://schemas.openxmlformats.org/officeDocument/2006/relationships/font" Target="fonts/BarlowSemiCondensed-bold.fntdata"/><Relationship Id="rId11" Type="http://schemas.openxmlformats.org/officeDocument/2006/relationships/slide" Target="slides/slide6.xml"/><Relationship Id="rId33" Type="http://schemas.openxmlformats.org/officeDocument/2006/relationships/font" Target="fonts/SairaExtraCondensedSemiBold-regular.fntdata"/><Relationship Id="rId10" Type="http://schemas.openxmlformats.org/officeDocument/2006/relationships/slide" Target="slides/slide5.xml"/><Relationship Id="rId32" Type="http://schemas.openxmlformats.org/officeDocument/2006/relationships/font" Target="fonts/BarlowSemiCondensed-boldItalic.fntdata"/><Relationship Id="rId13" Type="http://schemas.openxmlformats.org/officeDocument/2006/relationships/slide" Target="slides/slide8.xml"/><Relationship Id="rId35" Type="http://schemas.openxmlformats.org/officeDocument/2006/relationships/font" Target="fonts/SairaExtraCondensedMedium-regular.fntdata"/><Relationship Id="rId12" Type="http://schemas.openxmlformats.org/officeDocument/2006/relationships/slide" Target="slides/slide7.xml"/><Relationship Id="rId34" Type="http://schemas.openxmlformats.org/officeDocument/2006/relationships/font" Target="fonts/SairaExtraCondensed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airaExtraCondensed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41c628a45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41c628a45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41c628a45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41c628a45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b3a9b22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b3a9b22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just informally look up stuff</a:t>
            </a:r>
            <a:endParaRPr/>
          </a:p>
          <a:p>
            <a:pPr indent="-298450" lvl="0" marL="457200" rtl="0" algn="l">
              <a:spcBef>
                <a:spcPts val="0"/>
              </a:spcBef>
              <a:spcAft>
                <a:spcPts val="0"/>
              </a:spcAft>
              <a:buSzPts val="1100"/>
              <a:buChar char="-"/>
            </a:pPr>
            <a:r>
              <a:rPr lang="en"/>
              <a:t>Doesnt have to be in any syntax, just ask away!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b3a9b22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b3a9b22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bit more complicated that unstructured</a:t>
            </a:r>
            <a:endParaRPr/>
          </a:p>
          <a:p>
            <a:pPr indent="-298450" lvl="0" marL="457200" rtl="0" algn="l">
              <a:spcBef>
                <a:spcPts val="0"/>
              </a:spcBef>
              <a:spcAft>
                <a:spcPts val="0"/>
              </a:spcAft>
              <a:buSzPts val="1100"/>
              <a:buChar char="-"/>
            </a:pPr>
            <a:r>
              <a:rPr lang="en"/>
              <a:t>In a database you have to specify certain elements to pick from in</a:t>
            </a:r>
            <a:endParaRPr/>
          </a:p>
          <a:p>
            <a:pPr indent="-298450" lvl="0" marL="457200" rtl="0" algn="l">
              <a:spcBef>
                <a:spcPts val="0"/>
              </a:spcBef>
              <a:spcAft>
                <a:spcPts val="0"/>
              </a:spcAft>
              <a:buSzPts val="1100"/>
              <a:buChar char="-"/>
            </a:pPr>
            <a:r>
              <a:rPr lang="en"/>
              <a:t>Thats why theres a bunch of keywords (in caps indicated on the image) to further specify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b3a9b22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b3a9b22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3a9b225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b3a9b225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b3a9b225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b3a9b225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register_globals = Off has been removed as of php 5.4</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b3a9b225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b3a9b225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41c628a45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41c628a45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4e5c4fa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4e5c4fa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41c628a45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41c628a45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41c628a45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41c628a45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41c628a45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41c628a45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e2bc57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e2bc57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41c628a45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41c628a45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e2bc576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e2bc576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TLE OPENING" type="title">
  <p:cSld name="TITLE">
    <p:bg>
      <p:bgPr>
        <a:gradFill>
          <a:gsLst>
            <a:gs pos="0">
              <a:srgbClr val="10D6B6">
                <a:alpha val="70588"/>
              </a:srgbClr>
            </a:gs>
            <a:gs pos="100000">
              <a:srgbClr val="7337D4"/>
            </a:gs>
          </a:gsLst>
          <a:lin ang="0" scaled="0"/>
        </a:gradFill>
      </p:bgPr>
    </p:bg>
    <p:spTree>
      <p:nvGrpSpPr>
        <p:cNvPr id="9" name="Shape 9"/>
        <p:cNvGrpSpPr/>
        <p:nvPr/>
      </p:nvGrpSpPr>
      <p:grpSpPr>
        <a:xfrm>
          <a:off x="0" y="0"/>
          <a:ext cx="0" cy="0"/>
          <a:chOff x="0" y="0"/>
          <a:chExt cx="0" cy="0"/>
        </a:xfrm>
      </p:grpSpPr>
      <p:sp>
        <p:nvSpPr>
          <p:cNvPr id="10" name="Google Shape;10;p2"/>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flipH="1">
            <a:off x="1144850" y="2646075"/>
            <a:ext cx="3394200" cy="670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
        <p:nvSpPr>
          <p:cNvPr id="15" name="Google Shape;15;p2"/>
          <p:cNvSpPr txBox="1"/>
          <p:nvPr>
            <p:ph idx="1" type="subTitle"/>
          </p:nvPr>
        </p:nvSpPr>
        <p:spPr>
          <a:xfrm flipH="1">
            <a:off x="1144700" y="3316575"/>
            <a:ext cx="19344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sz="1400">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cxnSp>
        <p:nvCxnSpPr>
          <p:cNvPr id="16" name="Google Shape;16;p2"/>
          <p:cNvCxnSpPr/>
          <p:nvPr/>
        </p:nvCxnSpPr>
        <p:spPr>
          <a:xfrm>
            <a:off x="1257850" y="3246250"/>
            <a:ext cx="4641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6_1">
    <p:bg>
      <p:bgPr>
        <a:gradFill>
          <a:gsLst>
            <a:gs pos="0">
              <a:srgbClr val="10D6B6">
                <a:alpha val="70588"/>
              </a:srgbClr>
            </a:gs>
            <a:gs pos="100000">
              <a:srgbClr val="7337D4"/>
            </a:gs>
          </a:gsLst>
          <a:lin ang="0" scaled="0"/>
        </a:gradFill>
      </p:bgPr>
    </p:bg>
    <p:spTree>
      <p:nvGrpSpPr>
        <p:cNvPr id="75" name="Shape 75"/>
        <p:cNvGrpSpPr/>
        <p:nvPr/>
      </p:nvGrpSpPr>
      <p:grpSpPr>
        <a:xfrm>
          <a:off x="0" y="0"/>
          <a:ext cx="0" cy="0"/>
          <a:chOff x="0" y="0"/>
          <a:chExt cx="0" cy="0"/>
        </a:xfrm>
      </p:grpSpPr>
      <p:sp>
        <p:nvSpPr>
          <p:cNvPr id="76" name="Google Shape;76;p11"/>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txBox="1"/>
          <p:nvPr>
            <p:ph type="ctrTitle"/>
          </p:nvPr>
        </p:nvSpPr>
        <p:spPr>
          <a:xfrm>
            <a:off x="477026" y="1862650"/>
            <a:ext cx="4209300" cy="85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cxnSp>
        <p:nvCxnSpPr>
          <p:cNvPr id="78" name="Google Shape;78;p11"/>
          <p:cNvCxnSpPr/>
          <p:nvPr/>
        </p:nvCxnSpPr>
        <p:spPr>
          <a:xfrm>
            <a:off x="0" y="2730450"/>
            <a:ext cx="4576500" cy="0"/>
          </a:xfrm>
          <a:prstGeom prst="straightConnector1">
            <a:avLst/>
          </a:prstGeom>
          <a:noFill/>
          <a:ln cap="flat" cmpd="sng" w="28575">
            <a:solidFill>
              <a:srgbClr val="FFFFFF"/>
            </a:solidFill>
            <a:prstDash val="solid"/>
            <a:round/>
            <a:headEnd len="med" w="med" type="none"/>
            <a:tailEnd len="med" w="med" type="none"/>
          </a:ln>
        </p:spPr>
      </p:cxnSp>
      <p:sp>
        <p:nvSpPr>
          <p:cNvPr id="79" name="Google Shape;79;p11"/>
          <p:cNvSpPr txBox="1"/>
          <p:nvPr>
            <p:ph idx="1" type="subTitle"/>
          </p:nvPr>
        </p:nvSpPr>
        <p:spPr>
          <a:xfrm flipH="1">
            <a:off x="4576500" y="2806650"/>
            <a:ext cx="4423200" cy="34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80" name="Google Shape;80;p11"/>
          <p:cNvSpPr txBox="1"/>
          <p:nvPr>
            <p:ph idx="2" type="subTitle"/>
          </p:nvPr>
        </p:nvSpPr>
        <p:spPr>
          <a:xfrm flipH="1">
            <a:off x="4576500" y="3148050"/>
            <a:ext cx="4423200" cy="34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81" name="Google Shape;81;p11"/>
          <p:cNvSpPr txBox="1"/>
          <p:nvPr>
            <p:ph idx="3" type="subTitle"/>
          </p:nvPr>
        </p:nvSpPr>
        <p:spPr>
          <a:xfrm flipH="1">
            <a:off x="4576500" y="3489450"/>
            <a:ext cx="4423200" cy="34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82" name="Google Shape;82;p11"/>
          <p:cNvSpPr txBox="1"/>
          <p:nvPr>
            <p:ph idx="4" type="subTitle"/>
          </p:nvPr>
        </p:nvSpPr>
        <p:spPr>
          <a:xfrm flipH="1">
            <a:off x="4576500" y="3830850"/>
            <a:ext cx="4423200" cy="34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6_1_2">
    <p:bg>
      <p:bgPr>
        <a:gradFill>
          <a:gsLst>
            <a:gs pos="0">
              <a:srgbClr val="10D6B6">
                <a:alpha val="70588"/>
              </a:srgbClr>
            </a:gs>
            <a:gs pos="100000">
              <a:srgbClr val="7337D4"/>
            </a:gs>
          </a:gsLst>
          <a:lin ang="0" scaled="0"/>
        </a:gradFill>
      </p:bgPr>
    </p:bg>
    <p:spTree>
      <p:nvGrpSpPr>
        <p:cNvPr id="83" name="Shape 83"/>
        <p:cNvGrpSpPr/>
        <p:nvPr/>
      </p:nvGrpSpPr>
      <p:grpSpPr>
        <a:xfrm>
          <a:off x="0" y="0"/>
          <a:ext cx="0" cy="0"/>
          <a:chOff x="0" y="0"/>
          <a:chExt cx="0" cy="0"/>
        </a:xfrm>
      </p:grpSpPr>
      <p:sp>
        <p:nvSpPr>
          <p:cNvPr id="84" name="Google Shape;84;p12"/>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type="ctrTitle"/>
          </p:nvPr>
        </p:nvSpPr>
        <p:spPr>
          <a:xfrm flipH="1">
            <a:off x="4457674" y="1862650"/>
            <a:ext cx="4209300" cy="851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cxnSp>
        <p:nvCxnSpPr>
          <p:cNvPr id="86" name="Google Shape;86;p12"/>
          <p:cNvCxnSpPr/>
          <p:nvPr/>
        </p:nvCxnSpPr>
        <p:spPr>
          <a:xfrm rot="10800000">
            <a:off x="4567500" y="2730450"/>
            <a:ext cx="4576500" cy="0"/>
          </a:xfrm>
          <a:prstGeom prst="straightConnector1">
            <a:avLst/>
          </a:prstGeom>
          <a:noFill/>
          <a:ln cap="flat" cmpd="sng" w="28575">
            <a:solidFill>
              <a:srgbClr val="FFFFFF"/>
            </a:solidFill>
            <a:prstDash val="solid"/>
            <a:round/>
            <a:headEnd len="med" w="med" type="none"/>
            <a:tailEnd len="med" w="med" type="none"/>
          </a:ln>
        </p:spPr>
      </p:cxnSp>
      <p:sp>
        <p:nvSpPr>
          <p:cNvPr id="87" name="Google Shape;87;p12"/>
          <p:cNvSpPr txBox="1"/>
          <p:nvPr>
            <p:ph idx="1" type="subTitle"/>
          </p:nvPr>
        </p:nvSpPr>
        <p:spPr>
          <a:xfrm>
            <a:off x="2327475" y="2806650"/>
            <a:ext cx="2892000" cy="162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_1_1">
    <p:bg>
      <p:bgPr>
        <a:gradFill>
          <a:gsLst>
            <a:gs pos="0">
              <a:srgbClr val="10D6B6">
                <a:alpha val="70588"/>
              </a:srgbClr>
            </a:gs>
            <a:gs pos="100000">
              <a:srgbClr val="7337D4"/>
            </a:gs>
          </a:gsLst>
          <a:lin ang="0" scaled="0"/>
        </a:gra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2788350" y="3170250"/>
            <a:ext cx="3567300" cy="30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4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90" name="Google Shape;90;p13"/>
          <p:cNvSpPr txBox="1"/>
          <p:nvPr>
            <p:ph idx="1" type="subTitle"/>
          </p:nvPr>
        </p:nvSpPr>
        <p:spPr>
          <a:xfrm flipH="1">
            <a:off x="2064750" y="1973250"/>
            <a:ext cx="5014500" cy="119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cxnSp>
        <p:nvCxnSpPr>
          <p:cNvPr id="91" name="Google Shape;91;p13"/>
          <p:cNvCxnSpPr/>
          <p:nvPr/>
        </p:nvCxnSpPr>
        <p:spPr>
          <a:xfrm>
            <a:off x="-6925" y="981700"/>
            <a:ext cx="7016700" cy="2834400"/>
          </a:xfrm>
          <a:prstGeom prst="bentConnector3">
            <a:avLst>
              <a:gd fmla="val 12316" name="adj1"/>
            </a:avLst>
          </a:prstGeom>
          <a:noFill/>
          <a:ln cap="flat" cmpd="sng" w="28575">
            <a:solidFill>
              <a:srgbClr val="FFFFFF"/>
            </a:solidFill>
            <a:prstDash val="solid"/>
            <a:round/>
            <a:headEnd len="med" w="med" type="none"/>
            <a:tailEnd len="med" w="med" type="none"/>
          </a:ln>
        </p:spPr>
      </p:cxnSp>
      <p:cxnSp>
        <p:nvCxnSpPr>
          <p:cNvPr id="92" name="Google Shape;92;p13"/>
          <p:cNvCxnSpPr/>
          <p:nvPr/>
        </p:nvCxnSpPr>
        <p:spPr>
          <a:xfrm rot="10800000">
            <a:off x="2204950" y="1597150"/>
            <a:ext cx="6962100" cy="2585400"/>
          </a:xfrm>
          <a:prstGeom prst="bentConnector3">
            <a:avLst>
              <a:gd fmla="val 11419" name="adj1"/>
            </a:avLst>
          </a:prstGeom>
          <a:noFill/>
          <a:ln cap="flat" cmpd="sng" w="28575">
            <a:solidFill>
              <a:srgbClr val="FFFFFF"/>
            </a:solidFill>
            <a:prstDash val="solid"/>
            <a:round/>
            <a:headEnd len="med" w="med" type="none"/>
            <a:tailEnd len="med" w="med" type="none"/>
          </a:ln>
        </p:spPr>
      </p:cxnSp>
      <p:cxnSp>
        <p:nvCxnSpPr>
          <p:cNvPr id="93" name="Google Shape;93;p13"/>
          <p:cNvCxnSpPr>
            <a:endCxn id="89" idx="1"/>
          </p:cNvCxnSpPr>
          <p:nvPr/>
        </p:nvCxnSpPr>
        <p:spPr>
          <a:xfrm rot="-5400000">
            <a:off x="1162200" y="3586500"/>
            <a:ext cx="1888200" cy="1364100"/>
          </a:xfrm>
          <a:prstGeom prst="bentConnector2">
            <a:avLst/>
          </a:prstGeom>
          <a:noFill/>
          <a:ln cap="flat" cmpd="sng" w="28575">
            <a:solidFill>
              <a:srgbClr val="FFFFFF"/>
            </a:solidFill>
            <a:prstDash val="solid"/>
            <a:round/>
            <a:headEnd len="med" w="med" type="none"/>
            <a:tailEnd len="med" w="med" type="none"/>
          </a:ln>
        </p:spPr>
      </p:cxnSp>
      <p:cxnSp>
        <p:nvCxnSpPr>
          <p:cNvPr id="94" name="Google Shape;94;p13"/>
          <p:cNvCxnSpPr>
            <a:endCxn id="89" idx="3"/>
          </p:cNvCxnSpPr>
          <p:nvPr/>
        </p:nvCxnSpPr>
        <p:spPr>
          <a:xfrm flipH="1" rot="5400000">
            <a:off x="6084450" y="3595650"/>
            <a:ext cx="1881300" cy="1338900"/>
          </a:xfrm>
          <a:prstGeom prst="bentConnector2">
            <a:avLst/>
          </a:prstGeom>
          <a:noFill/>
          <a:ln cap="flat" cmpd="sng" w="28575">
            <a:solidFill>
              <a:srgbClr val="FFFFFF"/>
            </a:solidFill>
            <a:prstDash val="solid"/>
            <a:round/>
            <a:headEnd len="med" w="med" type="none"/>
            <a:tailEnd len="med" w="med" type="none"/>
          </a:ln>
        </p:spPr>
      </p:cxn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BOXES">
  <p:cSld name="CUSTOM_6_1_1_1_1">
    <p:bg>
      <p:bgPr>
        <a:gradFill>
          <a:gsLst>
            <a:gs pos="0">
              <a:srgbClr val="10D6B6">
                <a:alpha val="70588"/>
              </a:srgbClr>
            </a:gs>
            <a:gs pos="100000">
              <a:srgbClr val="7337D4"/>
            </a:gs>
          </a:gsLst>
          <a:lin ang="0" scaled="0"/>
        </a:gradFill>
      </p:bgPr>
    </p:bg>
    <p:spTree>
      <p:nvGrpSpPr>
        <p:cNvPr id="95" name="Shape 95"/>
        <p:cNvGrpSpPr/>
        <p:nvPr/>
      </p:nvGrpSpPr>
      <p:grpSpPr>
        <a:xfrm>
          <a:off x="0" y="0"/>
          <a:ext cx="0" cy="0"/>
          <a:chOff x="0" y="0"/>
          <a:chExt cx="0" cy="0"/>
        </a:xfrm>
      </p:grpSpPr>
      <p:sp>
        <p:nvSpPr>
          <p:cNvPr id="96" name="Google Shape;96;p14"/>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1100"/>
              <a:buNone/>
              <a:defRPr sz="1100">
                <a:solidFill>
                  <a:srgbClr val="FFFFFF"/>
                </a:solidFill>
              </a:defRPr>
            </a:lvl2pPr>
            <a:lvl3pPr lvl="2" rtl="0" algn="ctr">
              <a:spcBef>
                <a:spcPts val="0"/>
              </a:spcBef>
              <a:spcAft>
                <a:spcPts val="0"/>
              </a:spcAft>
              <a:buClr>
                <a:srgbClr val="FFFFFF"/>
              </a:buClr>
              <a:buSzPts val="1100"/>
              <a:buNone/>
              <a:defRPr sz="1100">
                <a:solidFill>
                  <a:srgbClr val="FFFFFF"/>
                </a:solidFill>
              </a:defRPr>
            </a:lvl3pPr>
            <a:lvl4pPr lvl="3" rtl="0" algn="ctr">
              <a:spcBef>
                <a:spcPts val="0"/>
              </a:spcBef>
              <a:spcAft>
                <a:spcPts val="0"/>
              </a:spcAft>
              <a:buClr>
                <a:srgbClr val="FFFFFF"/>
              </a:buClr>
              <a:buSzPts val="1100"/>
              <a:buNone/>
              <a:defRPr sz="1100">
                <a:solidFill>
                  <a:srgbClr val="FFFFFF"/>
                </a:solidFill>
              </a:defRPr>
            </a:lvl4pPr>
            <a:lvl5pPr lvl="4" rtl="0" algn="ctr">
              <a:spcBef>
                <a:spcPts val="0"/>
              </a:spcBef>
              <a:spcAft>
                <a:spcPts val="0"/>
              </a:spcAft>
              <a:buClr>
                <a:srgbClr val="FFFFFF"/>
              </a:buClr>
              <a:buSzPts val="1100"/>
              <a:buNone/>
              <a:defRPr sz="1100">
                <a:solidFill>
                  <a:srgbClr val="FFFFFF"/>
                </a:solidFill>
              </a:defRPr>
            </a:lvl5pPr>
            <a:lvl6pPr lvl="5" rtl="0" algn="ctr">
              <a:spcBef>
                <a:spcPts val="0"/>
              </a:spcBef>
              <a:spcAft>
                <a:spcPts val="0"/>
              </a:spcAft>
              <a:buClr>
                <a:srgbClr val="FFFFFF"/>
              </a:buClr>
              <a:buSzPts val="1100"/>
              <a:buNone/>
              <a:defRPr sz="1100">
                <a:solidFill>
                  <a:srgbClr val="FFFFFF"/>
                </a:solidFill>
              </a:defRPr>
            </a:lvl6pPr>
            <a:lvl7pPr lvl="6" rtl="0" algn="ctr">
              <a:spcBef>
                <a:spcPts val="0"/>
              </a:spcBef>
              <a:spcAft>
                <a:spcPts val="0"/>
              </a:spcAft>
              <a:buClr>
                <a:srgbClr val="FFFFFF"/>
              </a:buClr>
              <a:buSzPts val="1100"/>
              <a:buNone/>
              <a:defRPr sz="1100">
                <a:solidFill>
                  <a:srgbClr val="FFFFFF"/>
                </a:solidFill>
              </a:defRPr>
            </a:lvl7pPr>
            <a:lvl8pPr lvl="7" rtl="0" algn="ctr">
              <a:spcBef>
                <a:spcPts val="0"/>
              </a:spcBef>
              <a:spcAft>
                <a:spcPts val="0"/>
              </a:spcAft>
              <a:buClr>
                <a:srgbClr val="FFFFFF"/>
              </a:buClr>
              <a:buSzPts val="1100"/>
              <a:buNone/>
              <a:defRPr sz="1100">
                <a:solidFill>
                  <a:srgbClr val="FFFFFF"/>
                </a:solidFill>
              </a:defRPr>
            </a:lvl8pPr>
            <a:lvl9pPr lvl="8" rtl="0" algn="ctr">
              <a:spcBef>
                <a:spcPts val="0"/>
              </a:spcBef>
              <a:spcAft>
                <a:spcPts val="0"/>
              </a:spcAft>
              <a:buClr>
                <a:srgbClr val="FFFFFF"/>
              </a:buClr>
              <a:buSzPts val="1100"/>
              <a:buNone/>
              <a:defRPr sz="1100">
                <a:solidFill>
                  <a:srgbClr val="FFFFFF"/>
                </a:solidFill>
              </a:defRPr>
            </a:lvl9pPr>
          </a:lstStyle>
          <a:p/>
        </p:txBody>
      </p:sp>
      <p:cxnSp>
        <p:nvCxnSpPr>
          <p:cNvPr id="97" name="Google Shape;97;p14"/>
          <p:cNvCxnSpPr>
            <a:stCxn id="96" idx="2"/>
          </p:cNvCxnSpPr>
          <p:nvPr/>
        </p:nvCxnSpPr>
        <p:spPr>
          <a:xfrm>
            <a:off x="4571950" y="986500"/>
            <a:ext cx="4575600" cy="0"/>
          </a:xfrm>
          <a:prstGeom prst="straightConnector1">
            <a:avLst/>
          </a:prstGeom>
          <a:noFill/>
          <a:ln cap="flat" cmpd="sng" w="28575">
            <a:solidFill>
              <a:srgbClr val="FFFFFF"/>
            </a:solidFill>
            <a:prstDash val="solid"/>
            <a:round/>
            <a:headEnd len="med" w="med" type="none"/>
            <a:tailEnd len="med" w="med" type="none"/>
          </a:ln>
        </p:spPr>
      </p:cxnSp>
      <p:sp>
        <p:nvSpPr>
          <p:cNvPr id="98" name="Google Shape;98;p14"/>
          <p:cNvSpPr/>
          <p:nvPr/>
        </p:nvSpPr>
        <p:spPr>
          <a:xfrm>
            <a:off x="1780400" y="1322325"/>
            <a:ext cx="1988100" cy="2065200"/>
          </a:xfrm>
          <a:prstGeom prst="rect">
            <a:avLst/>
          </a:prstGeom>
          <a:solidFill>
            <a:srgbClr val="494ECE">
              <a:alpha val="51540"/>
            </a:srgbClr>
          </a:solidFill>
          <a:ln cap="flat" cmpd="sng" w="2857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9" name="Google Shape;99;p14"/>
          <p:cNvSpPr txBox="1"/>
          <p:nvPr>
            <p:ph idx="2" type="ctrTitle"/>
          </p:nvPr>
        </p:nvSpPr>
        <p:spPr>
          <a:xfrm>
            <a:off x="2210934" y="2280150"/>
            <a:ext cx="11271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0" name="Google Shape;100;p14"/>
          <p:cNvSpPr txBox="1"/>
          <p:nvPr>
            <p:ph idx="1" type="subTitle"/>
          </p:nvPr>
        </p:nvSpPr>
        <p:spPr>
          <a:xfrm>
            <a:off x="2084700" y="2452668"/>
            <a:ext cx="13797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101" name="Google Shape;101;p14"/>
          <p:cNvSpPr/>
          <p:nvPr/>
        </p:nvSpPr>
        <p:spPr>
          <a:xfrm>
            <a:off x="3577850" y="2456125"/>
            <a:ext cx="1988100" cy="2065200"/>
          </a:xfrm>
          <a:prstGeom prst="rect">
            <a:avLst/>
          </a:prstGeom>
          <a:solidFill>
            <a:srgbClr val="00FFFF">
              <a:alpha val="45380"/>
            </a:srgbClr>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2" name="Google Shape;102;p14"/>
          <p:cNvSpPr txBox="1"/>
          <p:nvPr>
            <p:ph idx="3" type="ctrTitle"/>
          </p:nvPr>
        </p:nvSpPr>
        <p:spPr>
          <a:xfrm>
            <a:off x="4008384" y="3413950"/>
            <a:ext cx="11271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3" name="Google Shape;103;p14"/>
          <p:cNvSpPr txBox="1"/>
          <p:nvPr>
            <p:ph idx="4" type="subTitle"/>
          </p:nvPr>
        </p:nvSpPr>
        <p:spPr>
          <a:xfrm>
            <a:off x="3882150" y="3586468"/>
            <a:ext cx="13797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104" name="Google Shape;104;p14"/>
          <p:cNvSpPr/>
          <p:nvPr/>
        </p:nvSpPr>
        <p:spPr>
          <a:xfrm>
            <a:off x="5375500" y="1322325"/>
            <a:ext cx="1988100" cy="2065200"/>
          </a:xfrm>
          <a:prstGeom prst="rect">
            <a:avLst/>
          </a:prstGeom>
          <a:solidFill>
            <a:srgbClr val="10D6B6">
              <a:alpha val="70590"/>
            </a:srgbClr>
          </a:solidFill>
          <a:ln cap="flat" cmpd="sng" w="28575">
            <a:solidFill>
              <a:srgbClr val="11E4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 name="Google Shape;105;p14"/>
          <p:cNvSpPr txBox="1"/>
          <p:nvPr>
            <p:ph idx="5" type="ctrTitle"/>
          </p:nvPr>
        </p:nvSpPr>
        <p:spPr>
          <a:xfrm>
            <a:off x="5806034" y="2280150"/>
            <a:ext cx="11271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06" name="Google Shape;106;p14"/>
          <p:cNvSpPr txBox="1"/>
          <p:nvPr>
            <p:ph idx="6" type="subTitle"/>
          </p:nvPr>
        </p:nvSpPr>
        <p:spPr>
          <a:xfrm>
            <a:off x="5679800" y="2452668"/>
            <a:ext cx="13797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6_1_1_1_1_1">
    <p:bg>
      <p:bgPr>
        <a:gradFill>
          <a:gsLst>
            <a:gs pos="0">
              <a:srgbClr val="10D6B6">
                <a:alpha val="70588"/>
              </a:srgbClr>
            </a:gs>
            <a:gs pos="100000">
              <a:srgbClr val="7337D4"/>
            </a:gs>
          </a:gsLst>
          <a:lin ang="0" scaled="0"/>
        </a:gradFill>
      </p:bgPr>
    </p:bg>
    <p:spTree>
      <p:nvGrpSpPr>
        <p:cNvPr id="107" name="Shape 107"/>
        <p:cNvGrpSpPr/>
        <p:nvPr/>
      </p:nvGrpSpPr>
      <p:grpSpPr>
        <a:xfrm>
          <a:off x="0" y="0"/>
          <a:ext cx="0" cy="0"/>
          <a:chOff x="0" y="0"/>
          <a:chExt cx="0" cy="0"/>
        </a:xfrm>
      </p:grpSpPr>
      <p:sp>
        <p:nvSpPr>
          <p:cNvPr id="108" name="Google Shape;108;p15"/>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1100"/>
              <a:buNone/>
              <a:defRPr sz="1100">
                <a:solidFill>
                  <a:srgbClr val="FFFFFF"/>
                </a:solidFill>
              </a:defRPr>
            </a:lvl2pPr>
            <a:lvl3pPr lvl="2" rtl="0" algn="ctr">
              <a:spcBef>
                <a:spcPts val="0"/>
              </a:spcBef>
              <a:spcAft>
                <a:spcPts val="0"/>
              </a:spcAft>
              <a:buClr>
                <a:srgbClr val="FFFFFF"/>
              </a:buClr>
              <a:buSzPts val="1100"/>
              <a:buNone/>
              <a:defRPr sz="1100">
                <a:solidFill>
                  <a:srgbClr val="FFFFFF"/>
                </a:solidFill>
              </a:defRPr>
            </a:lvl3pPr>
            <a:lvl4pPr lvl="3" rtl="0" algn="ctr">
              <a:spcBef>
                <a:spcPts val="0"/>
              </a:spcBef>
              <a:spcAft>
                <a:spcPts val="0"/>
              </a:spcAft>
              <a:buClr>
                <a:srgbClr val="FFFFFF"/>
              </a:buClr>
              <a:buSzPts val="1100"/>
              <a:buNone/>
              <a:defRPr sz="1100">
                <a:solidFill>
                  <a:srgbClr val="FFFFFF"/>
                </a:solidFill>
              </a:defRPr>
            </a:lvl4pPr>
            <a:lvl5pPr lvl="4" rtl="0" algn="ctr">
              <a:spcBef>
                <a:spcPts val="0"/>
              </a:spcBef>
              <a:spcAft>
                <a:spcPts val="0"/>
              </a:spcAft>
              <a:buClr>
                <a:srgbClr val="FFFFFF"/>
              </a:buClr>
              <a:buSzPts val="1100"/>
              <a:buNone/>
              <a:defRPr sz="1100">
                <a:solidFill>
                  <a:srgbClr val="FFFFFF"/>
                </a:solidFill>
              </a:defRPr>
            </a:lvl5pPr>
            <a:lvl6pPr lvl="5" rtl="0" algn="ctr">
              <a:spcBef>
                <a:spcPts val="0"/>
              </a:spcBef>
              <a:spcAft>
                <a:spcPts val="0"/>
              </a:spcAft>
              <a:buClr>
                <a:srgbClr val="FFFFFF"/>
              </a:buClr>
              <a:buSzPts val="1100"/>
              <a:buNone/>
              <a:defRPr sz="1100">
                <a:solidFill>
                  <a:srgbClr val="FFFFFF"/>
                </a:solidFill>
              </a:defRPr>
            </a:lvl6pPr>
            <a:lvl7pPr lvl="6" rtl="0" algn="ctr">
              <a:spcBef>
                <a:spcPts val="0"/>
              </a:spcBef>
              <a:spcAft>
                <a:spcPts val="0"/>
              </a:spcAft>
              <a:buClr>
                <a:srgbClr val="FFFFFF"/>
              </a:buClr>
              <a:buSzPts val="1100"/>
              <a:buNone/>
              <a:defRPr sz="1100">
                <a:solidFill>
                  <a:srgbClr val="FFFFFF"/>
                </a:solidFill>
              </a:defRPr>
            </a:lvl7pPr>
            <a:lvl8pPr lvl="7" rtl="0" algn="ctr">
              <a:spcBef>
                <a:spcPts val="0"/>
              </a:spcBef>
              <a:spcAft>
                <a:spcPts val="0"/>
              </a:spcAft>
              <a:buClr>
                <a:srgbClr val="FFFFFF"/>
              </a:buClr>
              <a:buSzPts val="1100"/>
              <a:buNone/>
              <a:defRPr sz="1100">
                <a:solidFill>
                  <a:srgbClr val="FFFFFF"/>
                </a:solidFill>
              </a:defRPr>
            </a:lvl8pPr>
            <a:lvl9pPr lvl="8" rtl="0" algn="ctr">
              <a:spcBef>
                <a:spcPts val="0"/>
              </a:spcBef>
              <a:spcAft>
                <a:spcPts val="0"/>
              </a:spcAft>
              <a:buClr>
                <a:srgbClr val="FFFFFF"/>
              </a:buClr>
              <a:buSzPts val="1100"/>
              <a:buNone/>
              <a:defRPr sz="1100">
                <a:solidFill>
                  <a:srgbClr val="FFFFFF"/>
                </a:solidFill>
              </a:defRPr>
            </a:lvl9pPr>
          </a:lstStyle>
          <a:p/>
        </p:txBody>
      </p:sp>
      <p:cxnSp>
        <p:nvCxnSpPr>
          <p:cNvPr id="109" name="Google Shape;109;p15"/>
          <p:cNvCxnSpPr>
            <a:stCxn id="108" idx="2"/>
          </p:cNvCxnSpPr>
          <p:nvPr/>
        </p:nvCxnSpPr>
        <p:spPr>
          <a:xfrm>
            <a:off x="4571950" y="986500"/>
            <a:ext cx="4575600" cy="0"/>
          </a:xfrm>
          <a:prstGeom prst="straightConnector1">
            <a:avLst/>
          </a:prstGeom>
          <a:noFill/>
          <a:ln cap="flat" cmpd="sng" w="28575">
            <a:solidFill>
              <a:srgbClr val="FFFFFF"/>
            </a:solidFill>
            <a:prstDash val="solid"/>
            <a:round/>
            <a:headEnd len="med" w="med" type="none"/>
            <a:tailEnd len="med" w="med" type="none"/>
          </a:ln>
        </p:spPr>
      </p:cxnSp>
      <p:sp>
        <p:nvSpPr>
          <p:cNvPr id="110" name="Google Shape;110;p15"/>
          <p:cNvSpPr/>
          <p:nvPr/>
        </p:nvSpPr>
        <p:spPr>
          <a:xfrm>
            <a:off x="815350" y="2853050"/>
            <a:ext cx="3594900" cy="1130100"/>
          </a:xfrm>
          <a:prstGeom prst="rect">
            <a:avLst/>
          </a:prstGeom>
          <a:solidFill>
            <a:srgbClr val="494ECE">
              <a:alpha val="51540"/>
            </a:srgbClr>
          </a:solidFill>
          <a:ln cap="flat" cmpd="sng" w="2857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 name="Google Shape;111;p15"/>
          <p:cNvSpPr/>
          <p:nvPr/>
        </p:nvSpPr>
        <p:spPr>
          <a:xfrm>
            <a:off x="1878200" y="1616125"/>
            <a:ext cx="5387400" cy="1384200"/>
          </a:xfrm>
          <a:prstGeom prst="rect">
            <a:avLst/>
          </a:prstGeom>
          <a:solidFill>
            <a:srgbClr val="00FFFF">
              <a:alpha val="45380"/>
            </a:srgbClr>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2" name="Google Shape;112;p15"/>
          <p:cNvSpPr/>
          <p:nvPr/>
        </p:nvSpPr>
        <p:spPr>
          <a:xfrm>
            <a:off x="4218450" y="3465375"/>
            <a:ext cx="3594900" cy="898200"/>
          </a:xfrm>
          <a:prstGeom prst="rect">
            <a:avLst/>
          </a:prstGeom>
          <a:solidFill>
            <a:srgbClr val="10D6B6">
              <a:alpha val="70590"/>
            </a:srgbClr>
          </a:solidFill>
          <a:ln cap="flat" cmpd="sng" w="28575">
            <a:solidFill>
              <a:srgbClr val="11E4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3" name="Google Shape;113;p15"/>
          <p:cNvSpPr txBox="1"/>
          <p:nvPr>
            <p:ph hasCustomPrompt="1" idx="2" type="title"/>
          </p:nvPr>
        </p:nvSpPr>
        <p:spPr>
          <a:xfrm>
            <a:off x="2637350" y="1882375"/>
            <a:ext cx="3869400" cy="85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7200"/>
              <a:buNone/>
              <a:defRPr sz="7200">
                <a:solidFill>
                  <a:srgbClr val="FFFFFF"/>
                </a:solidFill>
              </a:defRPr>
            </a:lvl1pPr>
            <a:lvl2pPr lvl="1"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p:nvPr>
            <p:ph hasCustomPrompt="1" idx="3" type="title"/>
          </p:nvPr>
        </p:nvSpPr>
        <p:spPr>
          <a:xfrm>
            <a:off x="967476" y="3129125"/>
            <a:ext cx="329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p:nvPr>
            <p:ph hasCustomPrompt="1" idx="4" type="title"/>
          </p:nvPr>
        </p:nvSpPr>
        <p:spPr>
          <a:xfrm>
            <a:off x="4414951" y="3629950"/>
            <a:ext cx="3201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bg>
      <p:bgPr>
        <a:solidFill>
          <a:srgbClr val="000000"/>
        </a:solidFill>
      </p:bgPr>
    </p:bg>
    <p:spTree>
      <p:nvGrpSpPr>
        <p:cNvPr id="116" name="Shape 116"/>
        <p:cNvGrpSpPr/>
        <p:nvPr/>
      </p:nvGrpSpPr>
      <p:grpSpPr>
        <a:xfrm>
          <a:off x="0" y="0"/>
          <a:ext cx="0" cy="0"/>
          <a:chOff x="0" y="0"/>
          <a:chExt cx="0" cy="0"/>
        </a:xfrm>
      </p:grpSpPr>
      <p:sp>
        <p:nvSpPr>
          <p:cNvPr id="117" name="Google Shape;117;p16"/>
          <p:cNvSpPr txBox="1"/>
          <p:nvPr>
            <p:ph type="ctrTitle"/>
          </p:nvPr>
        </p:nvSpPr>
        <p:spPr>
          <a:xfrm>
            <a:off x="1709850" y="1461075"/>
            <a:ext cx="5724300" cy="17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500"/>
              <a:buNone/>
              <a:defRPr sz="5500">
                <a:solidFill>
                  <a:schemeClr val="lt1"/>
                </a:solidFill>
              </a:defRPr>
            </a:lvl1pPr>
            <a:lvl2pPr lvl="1" rtl="0" algn="ctr">
              <a:spcBef>
                <a:spcPts val="0"/>
              </a:spcBef>
              <a:spcAft>
                <a:spcPts val="0"/>
              </a:spcAft>
              <a:buClr>
                <a:schemeClr val="lt1"/>
              </a:buClr>
              <a:buSzPts val="5500"/>
              <a:buNone/>
              <a:defRPr sz="5500">
                <a:solidFill>
                  <a:schemeClr val="lt1"/>
                </a:solidFill>
              </a:defRPr>
            </a:lvl2pPr>
            <a:lvl3pPr lvl="2" rtl="0" algn="ctr">
              <a:spcBef>
                <a:spcPts val="0"/>
              </a:spcBef>
              <a:spcAft>
                <a:spcPts val="0"/>
              </a:spcAft>
              <a:buClr>
                <a:schemeClr val="lt1"/>
              </a:buClr>
              <a:buSzPts val="5500"/>
              <a:buNone/>
              <a:defRPr sz="5500">
                <a:solidFill>
                  <a:schemeClr val="lt1"/>
                </a:solidFill>
              </a:defRPr>
            </a:lvl3pPr>
            <a:lvl4pPr lvl="3" rtl="0" algn="ctr">
              <a:spcBef>
                <a:spcPts val="0"/>
              </a:spcBef>
              <a:spcAft>
                <a:spcPts val="0"/>
              </a:spcAft>
              <a:buClr>
                <a:schemeClr val="lt1"/>
              </a:buClr>
              <a:buSzPts val="5500"/>
              <a:buNone/>
              <a:defRPr sz="5500">
                <a:solidFill>
                  <a:schemeClr val="lt1"/>
                </a:solidFill>
              </a:defRPr>
            </a:lvl4pPr>
            <a:lvl5pPr lvl="4" rtl="0" algn="ctr">
              <a:spcBef>
                <a:spcPts val="0"/>
              </a:spcBef>
              <a:spcAft>
                <a:spcPts val="0"/>
              </a:spcAft>
              <a:buClr>
                <a:schemeClr val="lt1"/>
              </a:buClr>
              <a:buSzPts val="5500"/>
              <a:buNone/>
              <a:defRPr sz="5500">
                <a:solidFill>
                  <a:schemeClr val="lt1"/>
                </a:solidFill>
              </a:defRPr>
            </a:lvl5pPr>
            <a:lvl6pPr lvl="5" rtl="0" algn="ctr">
              <a:spcBef>
                <a:spcPts val="0"/>
              </a:spcBef>
              <a:spcAft>
                <a:spcPts val="0"/>
              </a:spcAft>
              <a:buClr>
                <a:schemeClr val="lt1"/>
              </a:buClr>
              <a:buSzPts val="5500"/>
              <a:buNone/>
              <a:defRPr sz="5500">
                <a:solidFill>
                  <a:schemeClr val="lt1"/>
                </a:solidFill>
              </a:defRPr>
            </a:lvl6pPr>
            <a:lvl7pPr lvl="6" rtl="0" algn="ctr">
              <a:spcBef>
                <a:spcPts val="0"/>
              </a:spcBef>
              <a:spcAft>
                <a:spcPts val="0"/>
              </a:spcAft>
              <a:buClr>
                <a:schemeClr val="lt1"/>
              </a:buClr>
              <a:buSzPts val="5500"/>
              <a:buNone/>
              <a:defRPr sz="5500">
                <a:solidFill>
                  <a:schemeClr val="lt1"/>
                </a:solidFill>
              </a:defRPr>
            </a:lvl7pPr>
            <a:lvl8pPr lvl="7" rtl="0" algn="ctr">
              <a:spcBef>
                <a:spcPts val="0"/>
              </a:spcBef>
              <a:spcAft>
                <a:spcPts val="0"/>
              </a:spcAft>
              <a:buClr>
                <a:schemeClr val="lt1"/>
              </a:buClr>
              <a:buSzPts val="5500"/>
              <a:buNone/>
              <a:defRPr sz="5500">
                <a:solidFill>
                  <a:schemeClr val="lt1"/>
                </a:solidFill>
              </a:defRPr>
            </a:lvl8pPr>
            <a:lvl9pPr lvl="8" rtl="0" algn="ctr">
              <a:spcBef>
                <a:spcPts val="0"/>
              </a:spcBef>
              <a:spcAft>
                <a:spcPts val="0"/>
              </a:spcAft>
              <a:buClr>
                <a:schemeClr val="lt1"/>
              </a:buClr>
              <a:buSzPts val="5500"/>
              <a:buNone/>
              <a:defRPr sz="5500">
                <a:solidFill>
                  <a:schemeClr val="lt1"/>
                </a:solidFill>
              </a:defRPr>
            </a:lvl9pPr>
          </a:lstStyle>
          <a:p/>
        </p:txBody>
      </p:sp>
      <p:sp>
        <p:nvSpPr>
          <p:cNvPr id="118" name="Google Shape;118;p16"/>
          <p:cNvSpPr txBox="1"/>
          <p:nvPr>
            <p:ph idx="1" type="subTitle"/>
          </p:nvPr>
        </p:nvSpPr>
        <p:spPr>
          <a:xfrm>
            <a:off x="720000" y="3208425"/>
            <a:ext cx="7704000" cy="47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000"/>
              <a:buNone/>
              <a:defRPr sz="2000">
                <a:solidFill>
                  <a:schemeClr val="accent1"/>
                </a:solidFill>
              </a:defRPr>
            </a:lvl1pPr>
            <a:lvl2pPr lvl="1" rtl="0" algn="ctr">
              <a:lnSpc>
                <a:spcPct val="100000"/>
              </a:lnSpc>
              <a:spcBef>
                <a:spcPts val="0"/>
              </a:spcBef>
              <a:spcAft>
                <a:spcPts val="0"/>
              </a:spcAft>
              <a:buClr>
                <a:schemeClr val="accent1"/>
              </a:buClr>
              <a:buSzPts val="2000"/>
              <a:buNone/>
              <a:defRPr sz="2000">
                <a:solidFill>
                  <a:schemeClr val="accent1"/>
                </a:solidFill>
              </a:defRPr>
            </a:lvl2pPr>
            <a:lvl3pPr lvl="2" rtl="0" algn="ctr">
              <a:lnSpc>
                <a:spcPct val="100000"/>
              </a:lnSpc>
              <a:spcBef>
                <a:spcPts val="0"/>
              </a:spcBef>
              <a:spcAft>
                <a:spcPts val="0"/>
              </a:spcAft>
              <a:buClr>
                <a:schemeClr val="accent1"/>
              </a:buClr>
              <a:buSzPts val="2000"/>
              <a:buNone/>
              <a:defRPr sz="2000">
                <a:solidFill>
                  <a:schemeClr val="accent1"/>
                </a:solidFill>
              </a:defRPr>
            </a:lvl3pPr>
            <a:lvl4pPr lvl="3" rtl="0" algn="ctr">
              <a:lnSpc>
                <a:spcPct val="100000"/>
              </a:lnSpc>
              <a:spcBef>
                <a:spcPts val="0"/>
              </a:spcBef>
              <a:spcAft>
                <a:spcPts val="0"/>
              </a:spcAft>
              <a:buClr>
                <a:schemeClr val="accent1"/>
              </a:buClr>
              <a:buSzPts val="2000"/>
              <a:buNone/>
              <a:defRPr sz="2000">
                <a:solidFill>
                  <a:schemeClr val="accent1"/>
                </a:solidFill>
              </a:defRPr>
            </a:lvl4pPr>
            <a:lvl5pPr lvl="4" rtl="0" algn="ctr">
              <a:lnSpc>
                <a:spcPct val="100000"/>
              </a:lnSpc>
              <a:spcBef>
                <a:spcPts val="0"/>
              </a:spcBef>
              <a:spcAft>
                <a:spcPts val="0"/>
              </a:spcAft>
              <a:buClr>
                <a:schemeClr val="accent1"/>
              </a:buClr>
              <a:buSzPts val="2000"/>
              <a:buNone/>
              <a:defRPr sz="2000">
                <a:solidFill>
                  <a:schemeClr val="accent1"/>
                </a:solidFill>
              </a:defRPr>
            </a:lvl5pPr>
            <a:lvl6pPr lvl="5" rtl="0" algn="ctr">
              <a:lnSpc>
                <a:spcPct val="100000"/>
              </a:lnSpc>
              <a:spcBef>
                <a:spcPts val="0"/>
              </a:spcBef>
              <a:spcAft>
                <a:spcPts val="0"/>
              </a:spcAft>
              <a:buClr>
                <a:schemeClr val="accent1"/>
              </a:buClr>
              <a:buSzPts val="2000"/>
              <a:buNone/>
              <a:defRPr sz="2000">
                <a:solidFill>
                  <a:schemeClr val="accent1"/>
                </a:solidFill>
              </a:defRPr>
            </a:lvl6pPr>
            <a:lvl7pPr lvl="6" rtl="0" algn="ctr">
              <a:lnSpc>
                <a:spcPct val="100000"/>
              </a:lnSpc>
              <a:spcBef>
                <a:spcPts val="0"/>
              </a:spcBef>
              <a:spcAft>
                <a:spcPts val="0"/>
              </a:spcAft>
              <a:buClr>
                <a:schemeClr val="accent1"/>
              </a:buClr>
              <a:buSzPts val="2000"/>
              <a:buNone/>
              <a:defRPr sz="2000">
                <a:solidFill>
                  <a:schemeClr val="accent1"/>
                </a:solidFill>
              </a:defRPr>
            </a:lvl7pPr>
            <a:lvl8pPr lvl="7" rtl="0" algn="ctr">
              <a:lnSpc>
                <a:spcPct val="100000"/>
              </a:lnSpc>
              <a:spcBef>
                <a:spcPts val="0"/>
              </a:spcBef>
              <a:spcAft>
                <a:spcPts val="0"/>
              </a:spcAft>
              <a:buClr>
                <a:schemeClr val="accent1"/>
              </a:buClr>
              <a:buSzPts val="2000"/>
              <a:buNone/>
              <a:defRPr sz="2000">
                <a:solidFill>
                  <a:schemeClr val="accent1"/>
                </a:solidFill>
              </a:defRPr>
            </a:lvl8pPr>
            <a:lvl9pPr lvl="8" rtl="0"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119" name="Google Shape;119;p16"/>
          <p:cNvSpPr/>
          <p:nvPr/>
        </p:nvSpPr>
        <p:spPr>
          <a:xfrm>
            <a:off x="8676145" y="525256"/>
            <a:ext cx="980370" cy="854180"/>
          </a:xfrm>
          <a:custGeom>
            <a:rect b="b" l="l" r="r" t="t"/>
            <a:pathLst>
              <a:path extrusionOk="0" h="27076" w="31076">
                <a:moveTo>
                  <a:pt x="26944" y="20003"/>
                </a:moveTo>
                <a:lnTo>
                  <a:pt x="26968" y="20039"/>
                </a:lnTo>
                <a:cubicBezTo>
                  <a:pt x="26944" y="20063"/>
                  <a:pt x="26896" y="20074"/>
                  <a:pt x="26861" y="20074"/>
                </a:cubicBezTo>
                <a:cubicBezTo>
                  <a:pt x="26896" y="20039"/>
                  <a:pt x="26920" y="20027"/>
                  <a:pt x="26944" y="20003"/>
                </a:cubicBezTo>
                <a:close/>
                <a:moveTo>
                  <a:pt x="25099" y="20741"/>
                </a:moveTo>
                <a:cubicBezTo>
                  <a:pt x="24503" y="21075"/>
                  <a:pt x="24003" y="21515"/>
                  <a:pt x="23646" y="22063"/>
                </a:cubicBezTo>
                <a:cubicBezTo>
                  <a:pt x="23622" y="22039"/>
                  <a:pt x="23598" y="22027"/>
                  <a:pt x="23563" y="22003"/>
                </a:cubicBezTo>
                <a:cubicBezTo>
                  <a:pt x="23515" y="21741"/>
                  <a:pt x="23515" y="21444"/>
                  <a:pt x="23646" y="21265"/>
                </a:cubicBezTo>
                <a:cubicBezTo>
                  <a:pt x="23848" y="20967"/>
                  <a:pt x="24444" y="20860"/>
                  <a:pt x="25003" y="20753"/>
                </a:cubicBezTo>
                <a:cubicBezTo>
                  <a:pt x="25039" y="20753"/>
                  <a:pt x="25063" y="20741"/>
                  <a:pt x="25099" y="20741"/>
                </a:cubicBezTo>
                <a:close/>
                <a:moveTo>
                  <a:pt x="19086" y="1239"/>
                </a:moveTo>
                <a:cubicBezTo>
                  <a:pt x="19098" y="1239"/>
                  <a:pt x="19193" y="1263"/>
                  <a:pt x="19384" y="1441"/>
                </a:cubicBezTo>
                <a:cubicBezTo>
                  <a:pt x="19848" y="1810"/>
                  <a:pt x="20276" y="2525"/>
                  <a:pt x="20681" y="3299"/>
                </a:cubicBezTo>
                <a:cubicBezTo>
                  <a:pt x="19943" y="3620"/>
                  <a:pt x="19253" y="3953"/>
                  <a:pt x="18562" y="4299"/>
                </a:cubicBezTo>
                <a:cubicBezTo>
                  <a:pt x="18217" y="4465"/>
                  <a:pt x="17895" y="4632"/>
                  <a:pt x="17550" y="4787"/>
                </a:cubicBezTo>
                <a:lnTo>
                  <a:pt x="16526" y="5073"/>
                </a:lnTo>
                <a:cubicBezTo>
                  <a:pt x="15145" y="5466"/>
                  <a:pt x="13716" y="5858"/>
                  <a:pt x="12121" y="6192"/>
                </a:cubicBezTo>
                <a:cubicBezTo>
                  <a:pt x="11787" y="6251"/>
                  <a:pt x="11585" y="6561"/>
                  <a:pt x="11609" y="6894"/>
                </a:cubicBezTo>
                <a:cubicBezTo>
                  <a:pt x="11655" y="7208"/>
                  <a:pt x="11929" y="7442"/>
                  <a:pt x="12240" y="7442"/>
                </a:cubicBezTo>
                <a:cubicBezTo>
                  <a:pt x="12248" y="7442"/>
                  <a:pt x="12256" y="7442"/>
                  <a:pt x="12264" y="7442"/>
                </a:cubicBezTo>
                <a:cubicBezTo>
                  <a:pt x="14788" y="7335"/>
                  <a:pt x="16574" y="6656"/>
                  <a:pt x="18002" y="5977"/>
                </a:cubicBezTo>
                <a:cubicBezTo>
                  <a:pt x="19431" y="5596"/>
                  <a:pt x="20562" y="5358"/>
                  <a:pt x="21634" y="5239"/>
                </a:cubicBezTo>
                <a:cubicBezTo>
                  <a:pt x="22051" y="6085"/>
                  <a:pt x="22527" y="7013"/>
                  <a:pt x="23039" y="7823"/>
                </a:cubicBezTo>
                <a:cubicBezTo>
                  <a:pt x="23160" y="8017"/>
                  <a:pt x="23363" y="8123"/>
                  <a:pt x="23574" y="8123"/>
                </a:cubicBezTo>
                <a:cubicBezTo>
                  <a:pt x="23674" y="8123"/>
                  <a:pt x="23776" y="8099"/>
                  <a:pt x="23872" y="8049"/>
                </a:cubicBezTo>
                <a:lnTo>
                  <a:pt x="23920" y="8025"/>
                </a:lnTo>
                <a:cubicBezTo>
                  <a:pt x="25634" y="10109"/>
                  <a:pt x="26992" y="13478"/>
                  <a:pt x="27825" y="15538"/>
                </a:cubicBezTo>
                <a:lnTo>
                  <a:pt x="27944" y="15848"/>
                </a:lnTo>
                <a:cubicBezTo>
                  <a:pt x="27757" y="15816"/>
                  <a:pt x="27579" y="15802"/>
                  <a:pt x="27408" y="15802"/>
                </a:cubicBezTo>
                <a:cubicBezTo>
                  <a:pt x="26875" y="15802"/>
                  <a:pt x="26419" y="15936"/>
                  <a:pt x="26003" y="16062"/>
                </a:cubicBezTo>
                <a:cubicBezTo>
                  <a:pt x="25583" y="16187"/>
                  <a:pt x="25163" y="16301"/>
                  <a:pt x="24661" y="16301"/>
                </a:cubicBezTo>
                <a:cubicBezTo>
                  <a:pt x="24636" y="16301"/>
                  <a:pt x="24611" y="16301"/>
                  <a:pt x="24587" y="16300"/>
                </a:cubicBezTo>
                <a:cubicBezTo>
                  <a:pt x="24419" y="16270"/>
                  <a:pt x="24261" y="16257"/>
                  <a:pt x="24110" y="16257"/>
                </a:cubicBezTo>
                <a:cubicBezTo>
                  <a:pt x="22943" y="16257"/>
                  <a:pt x="22263" y="17085"/>
                  <a:pt x="21789" y="17634"/>
                </a:cubicBezTo>
                <a:cubicBezTo>
                  <a:pt x="21670" y="17788"/>
                  <a:pt x="21550" y="17931"/>
                  <a:pt x="21419" y="18050"/>
                </a:cubicBezTo>
                <a:cubicBezTo>
                  <a:pt x="21217" y="18265"/>
                  <a:pt x="21181" y="18598"/>
                  <a:pt x="21348" y="18836"/>
                </a:cubicBezTo>
                <a:cubicBezTo>
                  <a:pt x="21467" y="19023"/>
                  <a:pt x="21658" y="19125"/>
                  <a:pt x="21862" y="19125"/>
                </a:cubicBezTo>
                <a:cubicBezTo>
                  <a:pt x="21944" y="19125"/>
                  <a:pt x="22028" y="19108"/>
                  <a:pt x="22110" y="19074"/>
                </a:cubicBezTo>
                <a:cubicBezTo>
                  <a:pt x="22527" y="18920"/>
                  <a:pt x="22943" y="18717"/>
                  <a:pt x="23336" y="18527"/>
                </a:cubicBezTo>
                <a:cubicBezTo>
                  <a:pt x="24298" y="18069"/>
                  <a:pt x="25185" y="17652"/>
                  <a:pt x="26200" y="17652"/>
                </a:cubicBezTo>
                <a:cubicBezTo>
                  <a:pt x="27008" y="17652"/>
                  <a:pt x="27897" y="17916"/>
                  <a:pt x="28968" y="18634"/>
                </a:cubicBezTo>
                <a:cubicBezTo>
                  <a:pt x="29087" y="18943"/>
                  <a:pt x="29230" y="19408"/>
                  <a:pt x="29349" y="19777"/>
                </a:cubicBezTo>
                <a:cubicBezTo>
                  <a:pt x="29051" y="19824"/>
                  <a:pt x="28730" y="19836"/>
                  <a:pt x="28397" y="19860"/>
                </a:cubicBezTo>
                <a:lnTo>
                  <a:pt x="27385" y="18443"/>
                </a:lnTo>
                <a:cubicBezTo>
                  <a:pt x="27268" y="18269"/>
                  <a:pt x="27064" y="18165"/>
                  <a:pt x="26858" y="18165"/>
                </a:cubicBezTo>
                <a:cubicBezTo>
                  <a:pt x="26811" y="18165"/>
                  <a:pt x="26764" y="18170"/>
                  <a:pt x="26718" y="18181"/>
                </a:cubicBezTo>
                <a:cubicBezTo>
                  <a:pt x="26468" y="18241"/>
                  <a:pt x="26265" y="18455"/>
                  <a:pt x="26242" y="18705"/>
                </a:cubicBezTo>
                <a:cubicBezTo>
                  <a:pt x="26170" y="19170"/>
                  <a:pt x="25825" y="19301"/>
                  <a:pt x="24765" y="19491"/>
                </a:cubicBezTo>
                <a:cubicBezTo>
                  <a:pt x="23979" y="19646"/>
                  <a:pt x="23074" y="19801"/>
                  <a:pt x="22574" y="20539"/>
                </a:cubicBezTo>
                <a:cubicBezTo>
                  <a:pt x="22253" y="21027"/>
                  <a:pt x="22181" y="21670"/>
                  <a:pt x="22360" y="22503"/>
                </a:cubicBezTo>
                <a:cubicBezTo>
                  <a:pt x="22408" y="22682"/>
                  <a:pt x="22527" y="22837"/>
                  <a:pt x="22682" y="22932"/>
                </a:cubicBezTo>
                <a:cubicBezTo>
                  <a:pt x="22813" y="23003"/>
                  <a:pt x="23039" y="23218"/>
                  <a:pt x="23217" y="23384"/>
                </a:cubicBezTo>
                <a:lnTo>
                  <a:pt x="23313" y="23456"/>
                </a:lnTo>
                <a:lnTo>
                  <a:pt x="23444" y="23587"/>
                </a:lnTo>
                <a:cubicBezTo>
                  <a:pt x="23491" y="23634"/>
                  <a:pt x="23551" y="23682"/>
                  <a:pt x="23598" y="23718"/>
                </a:cubicBezTo>
                <a:cubicBezTo>
                  <a:pt x="23420" y="24015"/>
                  <a:pt x="23253" y="24301"/>
                  <a:pt x="23086" y="24599"/>
                </a:cubicBezTo>
                <a:cubicBezTo>
                  <a:pt x="22896" y="24932"/>
                  <a:pt x="22717" y="25254"/>
                  <a:pt x="22527" y="25563"/>
                </a:cubicBezTo>
                <a:cubicBezTo>
                  <a:pt x="22049" y="25452"/>
                  <a:pt x="21626" y="25397"/>
                  <a:pt x="21260" y="25397"/>
                </a:cubicBezTo>
                <a:cubicBezTo>
                  <a:pt x="20805" y="25397"/>
                  <a:pt x="20440" y="25482"/>
                  <a:pt x="20169" y="25647"/>
                </a:cubicBezTo>
                <a:cubicBezTo>
                  <a:pt x="19526" y="25301"/>
                  <a:pt x="18776" y="24932"/>
                  <a:pt x="18014" y="24575"/>
                </a:cubicBezTo>
                <a:cubicBezTo>
                  <a:pt x="16967" y="24063"/>
                  <a:pt x="15466" y="23349"/>
                  <a:pt x="14883" y="22908"/>
                </a:cubicBezTo>
                <a:cubicBezTo>
                  <a:pt x="14942" y="22813"/>
                  <a:pt x="14990" y="22694"/>
                  <a:pt x="14990" y="22575"/>
                </a:cubicBezTo>
                <a:cubicBezTo>
                  <a:pt x="15002" y="22337"/>
                  <a:pt x="14871" y="22099"/>
                  <a:pt x="14669" y="21979"/>
                </a:cubicBezTo>
                <a:lnTo>
                  <a:pt x="12764" y="20956"/>
                </a:lnTo>
                <a:cubicBezTo>
                  <a:pt x="12668" y="20908"/>
                  <a:pt x="12585" y="20884"/>
                  <a:pt x="12490" y="20884"/>
                </a:cubicBezTo>
                <a:cubicBezTo>
                  <a:pt x="9585" y="20729"/>
                  <a:pt x="2655" y="18336"/>
                  <a:pt x="1810" y="16038"/>
                </a:cubicBezTo>
                <a:cubicBezTo>
                  <a:pt x="1405" y="14598"/>
                  <a:pt x="2108" y="13657"/>
                  <a:pt x="3298" y="12228"/>
                </a:cubicBezTo>
                <a:cubicBezTo>
                  <a:pt x="4048" y="11323"/>
                  <a:pt x="4822" y="10383"/>
                  <a:pt x="5156" y="9252"/>
                </a:cubicBezTo>
                <a:cubicBezTo>
                  <a:pt x="6013" y="7192"/>
                  <a:pt x="6953" y="5704"/>
                  <a:pt x="8692" y="5204"/>
                </a:cubicBezTo>
                <a:cubicBezTo>
                  <a:pt x="9930" y="4930"/>
                  <a:pt x="10990" y="4406"/>
                  <a:pt x="12002" y="3894"/>
                </a:cubicBezTo>
                <a:cubicBezTo>
                  <a:pt x="13317" y="3241"/>
                  <a:pt x="14570" y="2624"/>
                  <a:pt x="16129" y="2624"/>
                </a:cubicBezTo>
                <a:cubicBezTo>
                  <a:pt x="16361" y="2624"/>
                  <a:pt x="16600" y="2638"/>
                  <a:pt x="16847" y="2668"/>
                </a:cubicBezTo>
                <a:lnTo>
                  <a:pt x="16955" y="2668"/>
                </a:lnTo>
                <a:cubicBezTo>
                  <a:pt x="17621" y="2632"/>
                  <a:pt x="18086" y="2144"/>
                  <a:pt x="18479" y="1739"/>
                </a:cubicBezTo>
                <a:cubicBezTo>
                  <a:pt x="18633" y="1560"/>
                  <a:pt x="18955" y="1239"/>
                  <a:pt x="19086" y="1239"/>
                </a:cubicBezTo>
                <a:close/>
                <a:moveTo>
                  <a:pt x="19062" y="1"/>
                </a:moveTo>
                <a:cubicBezTo>
                  <a:pt x="18407" y="12"/>
                  <a:pt x="17967" y="477"/>
                  <a:pt x="17562" y="894"/>
                </a:cubicBezTo>
                <a:cubicBezTo>
                  <a:pt x="17371" y="1096"/>
                  <a:pt x="17098" y="1382"/>
                  <a:pt x="16943" y="1405"/>
                </a:cubicBezTo>
                <a:cubicBezTo>
                  <a:pt x="16683" y="1379"/>
                  <a:pt x="16431" y="1367"/>
                  <a:pt x="16186" y="1367"/>
                </a:cubicBezTo>
                <a:cubicBezTo>
                  <a:pt x="14321" y="1367"/>
                  <a:pt x="12863" y="2080"/>
                  <a:pt x="11442" y="2775"/>
                </a:cubicBezTo>
                <a:cubicBezTo>
                  <a:pt x="10490" y="3263"/>
                  <a:pt x="9513" y="3739"/>
                  <a:pt x="8394" y="3989"/>
                </a:cubicBezTo>
                <a:cubicBezTo>
                  <a:pt x="6001" y="4656"/>
                  <a:pt x="4870" y="6680"/>
                  <a:pt x="3977" y="8835"/>
                </a:cubicBezTo>
                <a:cubicBezTo>
                  <a:pt x="3691" y="9787"/>
                  <a:pt x="3036" y="10597"/>
                  <a:pt x="2334" y="11431"/>
                </a:cubicBezTo>
                <a:cubicBezTo>
                  <a:pt x="1238" y="12752"/>
                  <a:pt x="0" y="14240"/>
                  <a:pt x="631" y="16443"/>
                </a:cubicBezTo>
                <a:cubicBezTo>
                  <a:pt x="1786" y="19586"/>
                  <a:pt x="9263" y="21932"/>
                  <a:pt x="12311" y="22146"/>
                </a:cubicBezTo>
                <a:lnTo>
                  <a:pt x="13466" y="22765"/>
                </a:lnTo>
                <a:lnTo>
                  <a:pt x="13466" y="22825"/>
                </a:lnTo>
                <a:cubicBezTo>
                  <a:pt x="13442" y="23694"/>
                  <a:pt x="14561" y="24313"/>
                  <a:pt x="17490" y="25718"/>
                </a:cubicBezTo>
                <a:cubicBezTo>
                  <a:pt x="18383" y="26147"/>
                  <a:pt x="19324" y="26599"/>
                  <a:pt x="19979" y="26980"/>
                </a:cubicBezTo>
                <a:cubicBezTo>
                  <a:pt x="20074" y="27040"/>
                  <a:pt x="20181" y="27075"/>
                  <a:pt x="20300" y="27075"/>
                </a:cubicBezTo>
                <a:cubicBezTo>
                  <a:pt x="20360" y="27075"/>
                  <a:pt x="20407" y="27051"/>
                  <a:pt x="20467" y="27040"/>
                </a:cubicBezTo>
                <a:cubicBezTo>
                  <a:pt x="20634" y="26992"/>
                  <a:pt x="20765" y="26873"/>
                  <a:pt x="20836" y="26730"/>
                </a:cubicBezTo>
                <a:cubicBezTo>
                  <a:pt x="20836" y="26730"/>
                  <a:pt x="20934" y="26662"/>
                  <a:pt x="21246" y="26662"/>
                </a:cubicBezTo>
                <a:cubicBezTo>
                  <a:pt x="21519" y="26662"/>
                  <a:pt x="21956" y="26714"/>
                  <a:pt x="22634" y="26909"/>
                </a:cubicBezTo>
                <a:cubicBezTo>
                  <a:pt x="22690" y="26923"/>
                  <a:pt x="22748" y="26930"/>
                  <a:pt x="22804" y="26930"/>
                </a:cubicBezTo>
                <a:cubicBezTo>
                  <a:pt x="23024" y="26930"/>
                  <a:pt x="23235" y="26824"/>
                  <a:pt x="23348" y="26635"/>
                </a:cubicBezTo>
                <a:lnTo>
                  <a:pt x="23586" y="26266"/>
                </a:lnTo>
                <a:cubicBezTo>
                  <a:pt x="23801" y="25944"/>
                  <a:pt x="23991" y="25587"/>
                  <a:pt x="24206" y="25230"/>
                </a:cubicBezTo>
                <a:cubicBezTo>
                  <a:pt x="25194" y="23480"/>
                  <a:pt x="26242" y="21682"/>
                  <a:pt x="28206" y="21194"/>
                </a:cubicBezTo>
                <a:lnTo>
                  <a:pt x="28254" y="21194"/>
                </a:lnTo>
                <a:cubicBezTo>
                  <a:pt x="28526" y="21137"/>
                  <a:pt x="28796" y="21107"/>
                  <a:pt x="29065" y="21107"/>
                </a:cubicBezTo>
                <a:cubicBezTo>
                  <a:pt x="29359" y="21107"/>
                  <a:pt x="29652" y="21143"/>
                  <a:pt x="29944" y="21217"/>
                </a:cubicBezTo>
                <a:cubicBezTo>
                  <a:pt x="30000" y="21233"/>
                  <a:pt x="30055" y="21241"/>
                  <a:pt x="30110" y="21241"/>
                </a:cubicBezTo>
                <a:cubicBezTo>
                  <a:pt x="30220" y="21241"/>
                  <a:pt x="30325" y="21210"/>
                  <a:pt x="30421" y="21146"/>
                </a:cubicBezTo>
                <a:cubicBezTo>
                  <a:pt x="31075" y="20741"/>
                  <a:pt x="30778" y="19908"/>
                  <a:pt x="30111" y="18074"/>
                </a:cubicBezTo>
                <a:cubicBezTo>
                  <a:pt x="30063" y="17955"/>
                  <a:pt x="29992" y="17860"/>
                  <a:pt x="29873" y="17777"/>
                </a:cubicBezTo>
                <a:lnTo>
                  <a:pt x="29468" y="17515"/>
                </a:lnTo>
                <a:cubicBezTo>
                  <a:pt x="29659" y="17336"/>
                  <a:pt x="29718" y="17062"/>
                  <a:pt x="29635" y="16836"/>
                </a:cubicBezTo>
                <a:lnTo>
                  <a:pt x="28992" y="15133"/>
                </a:lnTo>
                <a:cubicBezTo>
                  <a:pt x="28016" y="12704"/>
                  <a:pt x="26539" y="9049"/>
                  <a:pt x="24527" y="6847"/>
                </a:cubicBezTo>
                <a:cubicBezTo>
                  <a:pt x="24409" y="6705"/>
                  <a:pt x="24240" y="6631"/>
                  <a:pt x="24067" y="6631"/>
                </a:cubicBezTo>
                <a:cubicBezTo>
                  <a:pt x="23977" y="6631"/>
                  <a:pt x="23886" y="6651"/>
                  <a:pt x="23801" y="6692"/>
                </a:cubicBezTo>
                <a:cubicBezTo>
                  <a:pt x="23348" y="5918"/>
                  <a:pt x="22932" y="5073"/>
                  <a:pt x="22562" y="4323"/>
                </a:cubicBezTo>
                <a:cubicBezTo>
                  <a:pt x="22479" y="4132"/>
                  <a:pt x="22301" y="4013"/>
                  <a:pt x="22098" y="3989"/>
                </a:cubicBezTo>
                <a:cubicBezTo>
                  <a:pt x="22122" y="3953"/>
                  <a:pt x="22134" y="3942"/>
                  <a:pt x="22134" y="3906"/>
                </a:cubicBezTo>
                <a:cubicBezTo>
                  <a:pt x="22193" y="3751"/>
                  <a:pt x="22193" y="3549"/>
                  <a:pt x="22122" y="3394"/>
                </a:cubicBezTo>
                <a:cubicBezTo>
                  <a:pt x="21562" y="2263"/>
                  <a:pt x="20955" y="1108"/>
                  <a:pt x="20217" y="536"/>
                </a:cubicBezTo>
                <a:cubicBezTo>
                  <a:pt x="19860" y="179"/>
                  <a:pt x="19455" y="1"/>
                  <a:pt x="19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481975" y="3753747"/>
            <a:ext cx="3803493" cy="2818264"/>
          </a:xfrm>
          <a:custGeom>
            <a:rect b="b" l="l" r="r" t="t"/>
            <a:pathLst>
              <a:path extrusionOk="0" h="89334" w="120564">
                <a:moveTo>
                  <a:pt x="45959" y="7895"/>
                </a:moveTo>
                <a:cubicBezTo>
                  <a:pt x="47256" y="8515"/>
                  <a:pt x="48519" y="9146"/>
                  <a:pt x="49804" y="9824"/>
                </a:cubicBezTo>
                <a:cubicBezTo>
                  <a:pt x="60472" y="15718"/>
                  <a:pt x="71295" y="21647"/>
                  <a:pt x="82880" y="27945"/>
                </a:cubicBezTo>
                <a:lnTo>
                  <a:pt x="82737" y="28219"/>
                </a:lnTo>
                <a:cubicBezTo>
                  <a:pt x="82689" y="28291"/>
                  <a:pt x="82678" y="28374"/>
                  <a:pt x="82666" y="28469"/>
                </a:cubicBezTo>
                <a:cubicBezTo>
                  <a:pt x="80189" y="27112"/>
                  <a:pt x="77820" y="25814"/>
                  <a:pt x="75546" y="24552"/>
                </a:cubicBezTo>
                <a:cubicBezTo>
                  <a:pt x="64544" y="18480"/>
                  <a:pt x="54781" y="12991"/>
                  <a:pt x="45959" y="7895"/>
                </a:cubicBezTo>
                <a:close/>
                <a:moveTo>
                  <a:pt x="103240" y="39661"/>
                </a:moveTo>
                <a:lnTo>
                  <a:pt x="118063" y="47650"/>
                </a:lnTo>
                <a:lnTo>
                  <a:pt x="117849" y="48103"/>
                </a:lnTo>
                <a:cubicBezTo>
                  <a:pt x="117920" y="47817"/>
                  <a:pt x="117801" y="47507"/>
                  <a:pt x="117527" y="47376"/>
                </a:cubicBezTo>
                <a:lnTo>
                  <a:pt x="103240" y="39661"/>
                </a:lnTo>
                <a:close/>
                <a:moveTo>
                  <a:pt x="26453" y="1288"/>
                </a:moveTo>
                <a:cubicBezTo>
                  <a:pt x="27000" y="1288"/>
                  <a:pt x="28014" y="1397"/>
                  <a:pt x="29861" y="1859"/>
                </a:cubicBezTo>
                <a:cubicBezTo>
                  <a:pt x="31016" y="2216"/>
                  <a:pt x="32302" y="2609"/>
                  <a:pt x="33731" y="3061"/>
                </a:cubicBezTo>
                <a:lnTo>
                  <a:pt x="36708" y="4812"/>
                </a:lnTo>
                <a:cubicBezTo>
                  <a:pt x="47530" y="11015"/>
                  <a:pt x="58377" y="16896"/>
                  <a:pt x="69866" y="23100"/>
                </a:cubicBezTo>
                <a:cubicBezTo>
                  <a:pt x="78141" y="27576"/>
                  <a:pt x="86702" y="32208"/>
                  <a:pt x="95536" y="37137"/>
                </a:cubicBezTo>
                <a:cubicBezTo>
                  <a:pt x="98346" y="38721"/>
                  <a:pt x="101418" y="40435"/>
                  <a:pt x="104657" y="42209"/>
                </a:cubicBezTo>
                <a:lnTo>
                  <a:pt x="116015" y="48341"/>
                </a:lnTo>
                <a:lnTo>
                  <a:pt x="100882" y="79095"/>
                </a:lnTo>
                <a:cubicBezTo>
                  <a:pt x="100727" y="79416"/>
                  <a:pt x="100858" y="79797"/>
                  <a:pt x="101180" y="79952"/>
                </a:cubicBezTo>
                <a:cubicBezTo>
                  <a:pt x="101269" y="79994"/>
                  <a:pt x="101364" y="80014"/>
                  <a:pt x="101460" y="80014"/>
                </a:cubicBezTo>
                <a:cubicBezTo>
                  <a:pt x="101555" y="80014"/>
                  <a:pt x="101650" y="79994"/>
                  <a:pt x="101739" y="79952"/>
                </a:cubicBezTo>
                <a:lnTo>
                  <a:pt x="101739" y="79952"/>
                </a:lnTo>
                <a:lnTo>
                  <a:pt x="98584" y="86298"/>
                </a:lnTo>
                <a:lnTo>
                  <a:pt x="88274" y="80869"/>
                </a:lnTo>
                <a:lnTo>
                  <a:pt x="80915" y="77059"/>
                </a:lnTo>
                <a:cubicBezTo>
                  <a:pt x="75653" y="74368"/>
                  <a:pt x="70759" y="71915"/>
                  <a:pt x="65937" y="69570"/>
                </a:cubicBezTo>
                <a:cubicBezTo>
                  <a:pt x="65842" y="69534"/>
                  <a:pt x="65759" y="69510"/>
                  <a:pt x="65652" y="69510"/>
                </a:cubicBezTo>
                <a:cubicBezTo>
                  <a:pt x="65425" y="69510"/>
                  <a:pt x="65223" y="69629"/>
                  <a:pt x="65104" y="69843"/>
                </a:cubicBezTo>
                <a:cubicBezTo>
                  <a:pt x="65068" y="69903"/>
                  <a:pt x="65044" y="69974"/>
                  <a:pt x="65021" y="70034"/>
                </a:cubicBezTo>
                <a:lnTo>
                  <a:pt x="12466" y="42566"/>
                </a:lnTo>
                <a:lnTo>
                  <a:pt x="1584" y="36851"/>
                </a:lnTo>
                <a:lnTo>
                  <a:pt x="2965" y="34149"/>
                </a:lnTo>
                <a:lnTo>
                  <a:pt x="5406" y="29791"/>
                </a:lnTo>
                <a:lnTo>
                  <a:pt x="8252" y="24862"/>
                </a:lnTo>
                <a:cubicBezTo>
                  <a:pt x="9407" y="22862"/>
                  <a:pt x="10621" y="20754"/>
                  <a:pt x="11812" y="18599"/>
                </a:cubicBezTo>
                <a:cubicBezTo>
                  <a:pt x="13859" y="14896"/>
                  <a:pt x="15931" y="11039"/>
                  <a:pt x="18122" y="6824"/>
                </a:cubicBezTo>
                <a:cubicBezTo>
                  <a:pt x="18285" y="6889"/>
                  <a:pt x="18456" y="6912"/>
                  <a:pt x="18627" y="6912"/>
                </a:cubicBezTo>
                <a:cubicBezTo>
                  <a:pt x="18829" y="6912"/>
                  <a:pt x="19030" y="6880"/>
                  <a:pt x="19217" y="6848"/>
                </a:cubicBezTo>
                <a:cubicBezTo>
                  <a:pt x="19324" y="6824"/>
                  <a:pt x="19467" y="6800"/>
                  <a:pt x="19574" y="6800"/>
                </a:cubicBezTo>
                <a:cubicBezTo>
                  <a:pt x="19610" y="7407"/>
                  <a:pt x="18920" y="9646"/>
                  <a:pt x="14693" y="17361"/>
                </a:cubicBezTo>
                <a:cubicBezTo>
                  <a:pt x="14621" y="17516"/>
                  <a:pt x="14586" y="17694"/>
                  <a:pt x="14645" y="17861"/>
                </a:cubicBezTo>
                <a:cubicBezTo>
                  <a:pt x="14693" y="18016"/>
                  <a:pt x="14812" y="18159"/>
                  <a:pt x="14967" y="18230"/>
                </a:cubicBezTo>
                <a:lnTo>
                  <a:pt x="15800" y="18659"/>
                </a:lnTo>
                <a:cubicBezTo>
                  <a:pt x="15893" y="18707"/>
                  <a:pt x="15992" y="18730"/>
                  <a:pt x="16090" y="18730"/>
                </a:cubicBezTo>
                <a:cubicBezTo>
                  <a:pt x="16308" y="18730"/>
                  <a:pt x="16519" y="18617"/>
                  <a:pt x="16634" y="18420"/>
                </a:cubicBezTo>
                <a:cubicBezTo>
                  <a:pt x="17491" y="16968"/>
                  <a:pt x="18360" y="15563"/>
                  <a:pt x="19217" y="14206"/>
                </a:cubicBezTo>
                <a:lnTo>
                  <a:pt x="24920" y="3157"/>
                </a:lnTo>
                <a:lnTo>
                  <a:pt x="26480" y="3990"/>
                </a:lnTo>
                <a:cubicBezTo>
                  <a:pt x="26568" y="4040"/>
                  <a:pt x="26672" y="4067"/>
                  <a:pt x="26777" y="4067"/>
                </a:cubicBezTo>
                <a:cubicBezTo>
                  <a:pt x="26898" y="4067"/>
                  <a:pt x="27021" y="4031"/>
                  <a:pt x="27123" y="3954"/>
                </a:cubicBezTo>
                <a:lnTo>
                  <a:pt x="27206" y="3907"/>
                </a:lnTo>
                <a:cubicBezTo>
                  <a:pt x="27385" y="3812"/>
                  <a:pt x="27504" y="3633"/>
                  <a:pt x="27540" y="3419"/>
                </a:cubicBezTo>
                <a:cubicBezTo>
                  <a:pt x="27552" y="3216"/>
                  <a:pt x="27480" y="3014"/>
                  <a:pt x="27325" y="2871"/>
                </a:cubicBezTo>
                <a:cubicBezTo>
                  <a:pt x="26337" y="1990"/>
                  <a:pt x="26051" y="1526"/>
                  <a:pt x="25956" y="1335"/>
                </a:cubicBezTo>
                <a:cubicBezTo>
                  <a:pt x="26044" y="1312"/>
                  <a:pt x="26197" y="1288"/>
                  <a:pt x="26453" y="1288"/>
                </a:cubicBezTo>
                <a:close/>
                <a:moveTo>
                  <a:pt x="26483" y="1"/>
                </a:moveTo>
                <a:cubicBezTo>
                  <a:pt x="25354" y="1"/>
                  <a:pt x="24957" y="338"/>
                  <a:pt x="24754" y="716"/>
                </a:cubicBezTo>
                <a:cubicBezTo>
                  <a:pt x="24599" y="1014"/>
                  <a:pt x="24587" y="1311"/>
                  <a:pt x="24694" y="1633"/>
                </a:cubicBezTo>
                <a:cubicBezTo>
                  <a:pt x="24623" y="1633"/>
                  <a:pt x="24527" y="1633"/>
                  <a:pt x="24456" y="1668"/>
                </a:cubicBezTo>
                <a:cubicBezTo>
                  <a:pt x="24289" y="1716"/>
                  <a:pt x="24158" y="1835"/>
                  <a:pt x="24087" y="1978"/>
                </a:cubicBezTo>
                <a:lnTo>
                  <a:pt x="18920" y="11991"/>
                </a:lnTo>
                <a:cubicBezTo>
                  <a:pt x="21122" y="7467"/>
                  <a:pt x="21003" y="6538"/>
                  <a:pt x="20598" y="5967"/>
                </a:cubicBezTo>
                <a:cubicBezTo>
                  <a:pt x="20343" y="5609"/>
                  <a:pt x="19977" y="5516"/>
                  <a:pt x="19627" y="5516"/>
                </a:cubicBezTo>
                <a:cubicBezTo>
                  <a:pt x="19405" y="5516"/>
                  <a:pt x="19190" y="5553"/>
                  <a:pt x="19015" y="5586"/>
                </a:cubicBezTo>
                <a:cubicBezTo>
                  <a:pt x="18908" y="5597"/>
                  <a:pt x="18777" y="5621"/>
                  <a:pt x="18670" y="5621"/>
                </a:cubicBezTo>
                <a:lnTo>
                  <a:pt x="18670" y="5609"/>
                </a:lnTo>
                <a:cubicBezTo>
                  <a:pt x="18670" y="5312"/>
                  <a:pt x="18467" y="5062"/>
                  <a:pt x="18193" y="4978"/>
                </a:cubicBezTo>
                <a:cubicBezTo>
                  <a:pt x="18142" y="4965"/>
                  <a:pt x="18089" y="4959"/>
                  <a:pt x="18038" y="4959"/>
                </a:cubicBezTo>
                <a:cubicBezTo>
                  <a:pt x="17805" y="4959"/>
                  <a:pt x="17586" y="5088"/>
                  <a:pt x="17479" y="5312"/>
                </a:cubicBezTo>
                <a:cubicBezTo>
                  <a:pt x="15122" y="9884"/>
                  <a:pt x="12907" y="14015"/>
                  <a:pt x="10716" y="17980"/>
                </a:cubicBezTo>
                <a:cubicBezTo>
                  <a:pt x="9526" y="20135"/>
                  <a:pt x="8335" y="22230"/>
                  <a:pt x="7180" y="24231"/>
                </a:cubicBezTo>
                <a:lnTo>
                  <a:pt x="5930" y="26350"/>
                </a:lnTo>
                <a:lnTo>
                  <a:pt x="1858" y="33541"/>
                </a:lnTo>
                <a:lnTo>
                  <a:pt x="167" y="36816"/>
                </a:lnTo>
                <a:cubicBezTo>
                  <a:pt x="1" y="37125"/>
                  <a:pt x="120" y="37506"/>
                  <a:pt x="429" y="37661"/>
                </a:cubicBezTo>
                <a:lnTo>
                  <a:pt x="11883" y="43674"/>
                </a:lnTo>
                <a:lnTo>
                  <a:pt x="99072" y="89263"/>
                </a:lnTo>
                <a:cubicBezTo>
                  <a:pt x="99168" y="89310"/>
                  <a:pt x="99275" y="89334"/>
                  <a:pt x="99370" y="89334"/>
                </a:cubicBezTo>
                <a:cubicBezTo>
                  <a:pt x="99430" y="89334"/>
                  <a:pt x="99513" y="89322"/>
                  <a:pt x="99573" y="89310"/>
                </a:cubicBezTo>
                <a:cubicBezTo>
                  <a:pt x="99727" y="89251"/>
                  <a:pt x="99870" y="89143"/>
                  <a:pt x="99942" y="88989"/>
                </a:cubicBezTo>
                <a:lnTo>
                  <a:pt x="120444" y="47365"/>
                </a:lnTo>
                <a:cubicBezTo>
                  <a:pt x="120563" y="47055"/>
                  <a:pt x="120444" y="46686"/>
                  <a:pt x="120147" y="46519"/>
                </a:cubicBezTo>
                <a:lnTo>
                  <a:pt x="100585" y="36042"/>
                </a:lnTo>
                <a:lnTo>
                  <a:pt x="85321" y="27814"/>
                </a:lnTo>
                <a:cubicBezTo>
                  <a:pt x="85222" y="27762"/>
                  <a:pt x="85117" y="27736"/>
                  <a:pt x="85013" y="27736"/>
                </a:cubicBezTo>
                <a:cubicBezTo>
                  <a:pt x="84791" y="27736"/>
                  <a:pt x="84577" y="27853"/>
                  <a:pt x="84464" y="28065"/>
                </a:cubicBezTo>
                <a:cubicBezTo>
                  <a:pt x="84416" y="28160"/>
                  <a:pt x="84392" y="28243"/>
                  <a:pt x="84392" y="28338"/>
                </a:cubicBezTo>
                <a:cubicBezTo>
                  <a:pt x="84309" y="28303"/>
                  <a:pt x="84249" y="28267"/>
                  <a:pt x="84178" y="28231"/>
                </a:cubicBezTo>
                <a:lnTo>
                  <a:pt x="84309" y="27981"/>
                </a:lnTo>
                <a:cubicBezTo>
                  <a:pt x="84475" y="27660"/>
                  <a:pt x="84356" y="27291"/>
                  <a:pt x="84059" y="27124"/>
                </a:cubicBezTo>
                <a:cubicBezTo>
                  <a:pt x="72260" y="20730"/>
                  <a:pt x="61258" y="14706"/>
                  <a:pt x="50412" y="8705"/>
                </a:cubicBezTo>
                <a:cubicBezTo>
                  <a:pt x="46268" y="6502"/>
                  <a:pt x="42089" y="4657"/>
                  <a:pt x="37624" y="3050"/>
                </a:cubicBezTo>
                <a:cubicBezTo>
                  <a:pt x="37552" y="3025"/>
                  <a:pt x="37478" y="3013"/>
                  <a:pt x="37405" y="3013"/>
                </a:cubicBezTo>
                <a:cubicBezTo>
                  <a:pt x="37165" y="3013"/>
                  <a:pt x="36939" y="3143"/>
                  <a:pt x="36839" y="3371"/>
                </a:cubicBezTo>
                <a:cubicBezTo>
                  <a:pt x="36839" y="3395"/>
                  <a:pt x="36827" y="3395"/>
                  <a:pt x="36827" y="3407"/>
                </a:cubicBezTo>
                <a:lnTo>
                  <a:pt x="34279" y="1918"/>
                </a:lnTo>
                <a:cubicBezTo>
                  <a:pt x="34231" y="1883"/>
                  <a:pt x="34207" y="1871"/>
                  <a:pt x="34160" y="1859"/>
                </a:cubicBezTo>
                <a:cubicBezTo>
                  <a:pt x="32695" y="1383"/>
                  <a:pt x="31385" y="978"/>
                  <a:pt x="30195" y="621"/>
                </a:cubicBezTo>
                <a:cubicBezTo>
                  <a:pt x="30183" y="621"/>
                  <a:pt x="30111" y="597"/>
                  <a:pt x="30111" y="597"/>
                </a:cubicBezTo>
                <a:cubicBezTo>
                  <a:pt x="28421" y="166"/>
                  <a:pt x="27272" y="1"/>
                  <a:pt x="264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2844107" y="-1939562"/>
            <a:ext cx="3758790" cy="2778388"/>
          </a:xfrm>
          <a:custGeom>
            <a:rect b="b" l="l" r="r" t="t"/>
            <a:pathLst>
              <a:path extrusionOk="0" h="88070" w="119147">
                <a:moveTo>
                  <a:pt x="25767" y="0"/>
                </a:moveTo>
                <a:cubicBezTo>
                  <a:pt x="24236" y="0"/>
                  <a:pt x="23941" y="716"/>
                  <a:pt x="26183" y="2690"/>
                </a:cubicBezTo>
                <a:cubicBezTo>
                  <a:pt x="26135" y="2702"/>
                  <a:pt x="26099" y="2725"/>
                  <a:pt x="26063" y="2761"/>
                </a:cubicBezTo>
                <a:lnTo>
                  <a:pt x="23932" y="1630"/>
                </a:lnTo>
                <a:lnTo>
                  <a:pt x="17932" y="13262"/>
                </a:lnTo>
                <a:cubicBezTo>
                  <a:pt x="17110" y="14560"/>
                  <a:pt x="16253" y="15965"/>
                  <a:pt x="15360" y="17453"/>
                </a:cubicBezTo>
                <a:cubicBezTo>
                  <a:pt x="15145" y="17346"/>
                  <a:pt x="14729" y="17120"/>
                  <a:pt x="14526" y="17013"/>
                </a:cubicBezTo>
                <a:cubicBezTo>
                  <a:pt x="20163" y="6723"/>
                  <a:pt x="19924" y="5511"/>
                  <a:pt x="18903" y="5511"/>
                </a:cubicBezTo>
                <a:cubicBezTo>
                  <a:pt x="18588" y="5511"/>
                  <a:pt x="18198" y="5626"/>
                  <a:pt x="17883" y="5626"/>
                </a:cubicBezTo>
                <a:cubicBezTo>
                  <a:pt x="17550" y="5626"/>
                  <a:pt x="17300" y="5497"/>
                  <a:pt x="17312" y="4964"/>
                </a:cubicBezTo>
                <a:lnTo>
                  <a:pt x="17312" y="4964"/>
                </a:lnTo>
                <a:cubicBezTo>
                  <a:pt x="15110" y="9214"/>
                  <a:pt x="12859" y="13465"/>
                  <a:pt x="10538" y="17644"/>
                </a:cubicBezTo>
                <a:cubicBezTo>
                  <a:pt x="9383" y="19739"/>
                  <a:pt x="8192" y="21823"/>
                  <a:pt x="6978" y="23907"/>
                </a:cubicBezTo>
                <a:cubicBezTo>
                  <a:pt x="6347" y="24990"/>
                  <a:pt x="5716" y="26085"/>
                  <a:pt x="5073" y="27169"/>
                </a:cubicBezTo>
                <a:cubicBezTo>
                  <a:pt x="3942" y="29181"/>
                  <a:pt x="2834" y="31181"/>
                  <a:pt x="1703" y="33193"/>
                </a:cubicBezTo>
                <a:lnTo>
                  <a:pt x="1" y="36468"/>
                </a:lnTo>
                <a:lnTo>
                  <a:pt x="11443" y="42480"/>
                </a:lnTo>
                <a:cubicBezTo>
                  <a:pt x="41208" y="58054"/>
                  <a:pt x="69986" y="73079"/>
                  <a:pt x="98644" y="88069"/>
                </a:cubicBezTo>
                <a:cubicBezTo>
                  <a:pt x="105478" y="74199"/>
                  <a:pt x="112289" y="60340"/>
                  <a:pt x="119147" y="46457"/>
                </a:cubicBezTo>
                <a:cubicBezTo>
                  <a:pt x="112622" y="42957"/>
                  <a:pt x="106097" y="39468"/>
                  <a:pt x="99549" y="35980"/>
                </a:cubicBezTo>
                <a:cubicBezTo>
                  <a:pt x="94477" y="33241"/>
                  <a:pt x="89405" y="30503"/>
                  <a:pt x="84297" y="27740"/>
                </a:cubicBezTo>
                <a:lnTo>
                  <a:pt x="84297" y="27740"/>
                </a:lnTo>
                <a:cubicBezTo>
                  <a:pt x="89440" y="30562"/>
                  <a:pt x="94536" y="33336"/>
                  <a:pt x="99585" y="36110"/>
                </a:cubicBezTo>
                <a:cubicBezTo>
                  <a:pt x="102109" y="37492"/>
                  <a:pt x="104633" y="38861"/>
                  <a:pt x="107145" y="40230"/>
                </a:cubicBezTo>
                <a:cubicBezTo>
                  <a:pt x="111050" y="42349"/>
                  <a:pt x="114967" y="44445"/>
                  <a:pt x="118873" y="46564"/>
                </a:cubicBezTo>
                <a:cubicBezTo>
                  <a:pt x="115456" y="53386"/>
                  <a:pt x="112062" y="60209"/>
                  <a:pt x="108657" y="67007"/>
                </a:cubicBezTo>
                <a:cubicBezTo>
                  <a:pt x="105264" y="73853"/>
                  <a:pt x="101871" y="80711"/>
                  <a:pt x="98465" y="87593"/>
                </a:cubicBezTo>
                <a:cubicBezTo>
                  <a:pt x="92250" y="84331"/>
                  <a:pt x="85976" y="81045"/>
                  <a:pt x="79665" y="77735"/>
                </a:cubicBezTo>
                <a:cubicBezTo>
                  <a:pt x="74796" y="75211"/>
                  <a:pt x="69890" y="72663"/>
                  <a:pt x="64925" y="70079"/>
                </a:cubicBezTo>
                <a:cubicBezTo>
                  <a:pt x="64945" y="70077"/>
                  <a:pt x="64966" y="70077"/>
                  <a:pt x="64988" y="70077"/>
                </a:cubicBezTo>
                <a:cubicBezTo>
                  <a:pt x="65085" y="70077"/>
                  <a:pt x="65204" y="70088"/>
                  <a:pt x="65300" y="70088"/>
                </a:cubicBezTo>
                <a:cubicBezTo>
                  <a:pt x="65537" y="70088"/>
                  <a:pt x="65632" y="70019"/>
                  <a:pt x="64902" y="69543"/>
                </a:cubicBezTo>
                <a:lnTo>
                  <a:pt x="64902" y="69543"/>
                </a:lnTo>
                <a:cubicBezTo>
                  <a:pt x="69986" y="71996"/>
                  <a:pt x="74962" y="74496"/>
                  <a:pt x="79880" y="77008"/>
                </a:cubicBezTo>
                <a:cubicBezTo>
                  <a:pt x="82332" y="78294"/>
                  <a:pt x="84773" y="79556"/>
                  <a:pt x="87214" y="80818"/>
                </a:cubicBezTo>
                <a:cubicBezTo>
                  <a:pt x="90845" y="82735"/>
                  <a:pt x="94477" y="84640"/>
                  <a:pt x="98108" y="86557"/>
                </a:cubicBezTo>
                <a:cubicBezTo>
                  <a:pt x="99239" y="84271"/>
                  <a:pt x="100382" y="81997"/>
                  <a:pt x="101513" y="79699"/>
                </a:cubicBezTo>
                <a:cubicBezTo>
                  <a:pt x="102335" y="78068"/>
                  <a:pt x="103156" y="76425"/>
                  <a:pt x="103990" y="74794"/>
                </a:cubicBezTo>
                <a:cubicBezTo>
                  <a:pt x="105359" y="72103"/>
                  <a:pt x="106716" y="69424"/>
                  <a:pt x="108086" y="66721"/>
                </a:cubicBezTo>
                <a:cubicBezTo>
                  <a:pt x="109455" y="64042"/>
                  <a:pt x="110824" y="61352"/>
                  <a:pt x="112193" y="58673"/>
                </a:cubicBezTo>
                <a:cubicBezTo>
                  <a:pt x="112991" y="57101"/>
                  <a:pt x="113789" y="55506"/>
                  <a:pt x="114598" y="53922"/>
                </a:cubicBezTo>
                <a:cubicBezTo>
                  <a:pt x="115789" y="51541"/>
                  <a:pt x="116980" y="49160"/>
                  <a:pt x="118182" y="46767"/>
                </a:cubicBezTo>
                <a:cubicBezTo>
                  <a:pt x="114325" y="44683"/>
                  <a:pt x="110455" y="42599"/>
                  <a:pt x="106585" y="40504"/>
                </a:cubicBezTo>
                <a:cubicBezTo>
                  <a:pt x="103966" y="39087"/>
                  <a:pt x="101335" y="37670"/>
                  <a:pt x="98692" y="36265"/>
                </a:cubicBezTo>
                <a:cubicBezTo>
                  <a:pt x="93393" y="33443"/>
                  <a:pt x="88036" y="30646"/>
                  <a:pt x="82582" y="27883"/>
                </a:cubicBezTo>
                <a:cubicBezTo>
                  <a:pt x="82690" y="27669"/>
                  <a:pt x="82916" y="27276"/>
                  <a:pt x="83011" y="27062"/>
                </a:cubicBezTo>
                <a:cubicBezTo>
                  <a:pt x="71879" y="21037"/>
                  <a:pt x="60687" y="14906"/>
                  <a:pt x="49376" y="8643"/>
                </a:cubicBezTo>
                <a:cubicBezTo>
                  <a:pt x="44637" y="6119"/>
                  <a:pt x="40351" y="4333"/>
                  <a:pt x="36684" y="3011"/>
                </a:cubicBezTo>
                <a:lnTo>
                  <a:pt x="36684" y="3011"/>
                </a:lnTo>
                <a:cubicBezTo>
                  <a:pt x="48864" y="10155"/>
                  <a:pt x="61580" y="17334"/>
                  <a:pt x="74534" y="24478"/>
                </a:cubicBezTo>
                <a:cubicBezTo>
                  <a:pt x="81011" y="28050"/>
                  <a:pt x="87559" y="31622"/>
                  <a:pt x="94120" y="35194"/>
                </a:cubicBezTo>
                <a:cubicBezTo>
                  <a:pt x="97406" y="36980"/>
                  <a:pt x="100680" y="38742"/>
                  <a:pt x="103966" y="40528"/>
                </a:cubicBezTo>
                <a:cubicBezTo>
                  <a:pt x="108157" y="42778"/>
                  <a:pt x="112336" y="45040"/>
                  <a:pt x="116515" y="47290"/>
                </a:cubicBezTo>
                <a:cubicBezTo>
                  <a:pt x="113693" y="52934"/>
                  <a:pt x="110872" y="58554"/>
                  <a:pt x="108074" y="64162"/>
                </a:cubicBezTo>
                <a:cubicBezTo>
                  <a:pt x="105621" y="69043"/>
                  <a:pt x="103168" y="73913"/>
                  <a:pt x="100739" y="78735"/>
                </a:cubicBezTo>
                <a:cubicBezTo>
                  <a:pt x="103037" y="74068"/>
                  <a:pt x="105419" y="69198"/>
                  <a:pt x="107836" y="64257"/>
                </a:cubicBezTo>
                <a:cubicBezTo>
                  <a:pt x="110586" y="58685"/>
                  <a:pt x="113360" y="53029"/>
                  <a:pt x="116110" y="47421"/>
                </a:cubicBezTo>
                <a:cubicBezTo>
                  <a:pt x="113729" y="46147"/>
                  <a:pt x="111372" y="44873"/>
                  <a:pt x="109002" y="43611"/>
                </a:cubicBezTo>
                <a:cubicBezTo>
                  <a:pt x="107395" y="42730"/>
                  <a:pt x="105800" y="41873"/>
                  <a:pt x="104228" y="41004"/>
                </a:cubicBezTo>
                <a:cubicBezTo>
                  <a:pt x="101109" y="39313"/>
                  <a:pt x="98061" y="37611"/>
                  <a:pt x="95120" y="35932"/>
                </a:cubicBezTo>
                <a:cubicBezTo>
                  <a:pt x="74177" y="24264"/>
                  <a:pt x="55008" y="14358"/>
                  <a:pt x="36279" y="3607"/>
                </a:cubicBezTo>
                <a:lnTo>
                  <a:pt x="33243" y="1821"/>
                </a:lnTo>
                <a:cubicBezTo>
                  <a:pt x="31778" y="1344"/>
                  <a:pt x="30433" y="928"/>
                  <a:pt x="29242" y="570"/>
                </a:cubicBezTo>
                <a:cubicBezTo>
                  <a:pt x="27851" y="222"/>
                  <a:pt x="26618" y="0"/>
                  <a:pt x="25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787724" y="3455168"/>
            <a:ext cx="630319" cy="560000"/>
          </a:xfrm>
          <a:custGeom>
            <a:rect b="b" l="l" r="r" t="t"/>
            <a:pathLst>
              <a:path extrusionOk="0" h="17751" w="19980">
                <a:moveTo>
                  <a:pt x="11252" y="13609"/>
                </a:moveTo>
                <a:lnTo>
                  <a:pt x="11252" y="13609"/>
                </a:lnTo>
                <a:cubicBezTo>
                  <a:pt x="9823" y="13954"/>
                  <a:pt x="8526" y="14407"/>
                  <a:pt x="7240" y="14823"/>
                </a:cubicBezTo>
                <a:cubicBezTo>
                  <a:pt x="8466" y="14252"/>
                  <a:pt x="9728" y="13776"/>
                  <a:pt x="11252" y="13609"/>
                </a:cubicBezTo>
                <a:close/>
                <a:moveTo>
                  <a:pt x="11288" y="0"/>
                </a:moveTo>
                <a:cubicBezTo>
                  <a:pt x="11040" y="310"/>
                  <a:pt x="10662" y="501"/>
                  <a:pt x="10083" y="501"/>
                </a:cubicBezTo>
                <a:cubicBezTo>
                  <a:pt x="9883" y="501"/>
                  <a:pt x="9658" y="478"/>
                  <a:pt x="9407" y="429"/>
                </a:cubicBezTo>
                <a:cubicBezTo>
                  <a:pt x="9323" y="512"/>
                  <a:pt x="9145" y="714"/>
                  <a:pt x="9061" y="798"/>
                </a:cubicBezTo>
                <a:cubicBezTo>
                  <a:pt x="7049" y="2977"/>
                  <a:pt x="5144" y="5251"/>
                  <a:pt x="2358" y="6382"/>
                </a:cubicBezTo>
                <a:cubicBezTo>
                  <a:pt x="4251" y="5858"/>
                  <a:pt x="5906" y="4965"/>
                  <a:pt x="7156" y="3477"/>
                </a:cubicBezTo>
                <a:cubicBezTo>
                  <a:pt x="7077" y="3388"/>
                  <a:pt x="7004" y="3319"/>
                  <a:pt x="6937" y="3319"/>
                </a:cubicBezTo>
                <a:cubicBezTo>
                  <a:pt x="6914" y="3319"/>
                  <a:pt x="6892" y="3327"/>
                  <a:pt x="6871" y="3346"/>
                </a:cubicBezTo>
                <a:cubicBezTo>
                  <a:pt x="6898" y="3319"/>
                  <a:pt x="6924" y="3307"/>
                  <a:pt x="6949" y="3307"/>
                </a:cubicBezTo>
                <a:cubicBezTo>
                  <a:pt x="7015" y="3307"/>
                  <a:pt x="7080" y="3383"/>
                  <a:pt x="7156" y="3477"/>
                </a:cubicBezTo>
                <a:cubicBezTo>
                  <a:pt x="7252" y="3632"/>
                  <a:pt x="7395" y="3822"/>
                  <a:pt x="7537" y="3893"/>
                </a:cubicBezTo>
                <a:cubicBezTo>
                  <a:pt x="6930" y="6334"/>
                  <a:pt x="4025" y="5632"/>
                  <a:pt x="2882" y="7382"/>
                </a:cubicBezTo>
                <a:cubicBezTo>
                  <a:pt x="2739" y="7144"/>
                  <a:pt x="2418" y="6668"/>
                  <a:pt x="2275" y="6406"/>
                </a:cubicBezTo>
                <a:cubicBezTo>
                  <a:pt x="1632" y="6668"/>
                  <a:pt x="965" y="6846"/>
                  <a:pt x="239" y="6930"/>
                </a:cubicBezTo>
                <a:cubicBezTo>
                  <a:pt x="1" y="7060"/>
                  <a:pt x="36" y="7656"/>
                  <a:pt x="156" y="8358"/>
                </a:cubicBezTo>
                <a:cubicBezTo>
                  <a:pt x="711" y="8519"/>
                  <a:pt x="1235" y="8588"/>
                  <a:pt x="1736" y="8588"/>
                </a:cubicBezTo>
                <a:cubicBezTo>
                  <a:pt x="3756" y="8588"/>
                  <a:pt x="5382" y="7460"/>
                  <a:pt x="7061" y="6668"/>
                </a:cubicBezTo>
                <a:lnTo>
                  <a:pt x="7061" y="6668"/>
                </a:lnTo>
                <a:cubicBezTo>
                  <a:pt x="6323" y="7275"/>
                  <a:pt x="5561" y="8156"/>
                  <a:pt x="4430" y="8215"/>
                </a:cubicBezTo>
                <a:cubicBezTo>
                  <a:pt x="3124" y="8449"/>
                  <a:pt x="2253" y="9166"/>
                  <a:pt x="1032" y="9166"/>
                </a:cubicBezTo>
                <a:cubicBezTo>
                  <a:pt x="885" y="9166"/>
                  <a:pt x="732" y="9155"/>
                  <a:pt x="572" y="9132"/>
                </a:cubicBezTo>
                <a:lnTo>
                  <a:pt x="322" y="9061"/>
                </a:lnTo>
                <a:lnTo>
                  <a:pt x="322" y="9061"/>
                </a:lnTo>
                <a:cubicBezTo>
                  <a:pt x="394" y="9382"/>
                  <a:pt x="477" y="9716"/>
                  <a:pt x="537" y="10013"/>
                </a:cubicBezTo>
                <a:cubicBezTo>
                  <a:pt x="953" y="11406"/>
                  <a:pt x="1668" y="13311"/>
                  <a:pt x="2870" y="14311"/>
                </a:cubicBezTo>
                <a:cubicBezTo>
                  <a:pt x="3001" y="14240"/>
                  <a:pt x="3287" y="14109"/>
                  <a:pt x="3287" y="14109"/>
                </a:cubicBezTo>
                <a:cubicBezTo>
                  <a:pt x="3596" y="14585"/>
                  <a:pt x="3846" y="15145"/>
                  <a:pt x="4085" y="15681"/>
                </a:cubicBezTo>
                <a:cubicBezTo>
                  <a:pt x="5156" y="15478"/>
                  <a:pt x="6204" y="15157"/>
                  <a:pt x="7240" y="14823"/>
                </a:cubicBezTo>
                <a:lnTo>
                  <a:pt x="7240" y="14823"/>
                </a:lnTo>
                <a:cubicBezTo>
                  <a:pt x="6275" y="15276"/>
                  <a:pt x="5311" y="15776"/>
                  <a:pt x="4311" y="16193"/>
                </a:cubicBezTo>
                <a:cubicBezTo>
                  <a:pt x="4597" y="16812"/>
                  <a:pt x="4882" y="17347"/>
                  <a:pt x="5299" y="17598"/>
                </a:cubicBezTo>
                <a:cubicBezTo>
                  <a:pt x="5429" y="17706"/>
                  <a:pt x="5557" y="17751"/>
                  <a:pt x="5683" y="17751"/>
                </a:cubicBezTo>
                <a:cubicBezTo>
                  <a:pt x="6247" y="17751"/>
                  <a:pt x="6779" y="16852"/>
                  <a:pt x="7383" y="16764"/>
                </a:cubicBezTo>
                <a:cubicBezTo>
                  <a:pt x="7410" y="16765"/>
                  <a:pt x="7437" y="16765"/>
                  <a:pt x="7464" y="16765"/>
                </a:cubicBezTo>
                <a:cubicBezTo>
                  <a:pt x="9648" y="16765"/>
                  <a:pt x="11230" y="15353"/>
                  <a:pt x="13252" y="14847"/>
                </a:cubicBezTo>
                <a:cubicBezTo>
                  <a:pt x="14729" y="14430"/>
                  <a:pt x="15669" y="13252"/>
                  <a:pt x="16503" y="12085"/>
                </a:cubicBezTo>
                <a:cubicBezTo>
                  <a:pt x="17515" y="10359"/>
                  <a:pt x="19825" y="9549"/>
                  <a:pt x="19968" y="7572"/>
                </a:cubicBezTo>
                <a:cubicBezTo>
                  <a:pt x="19979" y="5739"/>
                  <a:pt x="16443" y="3703"/>
                  <a:pt x="14598" y="3667"/>
                </a:cubicBezTo>
                <a:cubicBezTo>
                  <a:pt x="14372" y="3489"/>
                  <a:pt x="13943" y="3120"/>
                  <a:pt x="13717" y="2929"/>
                </a:cubicBezTo>
                <a:cubicBezTo>
                  <a:pt x="14907" y="2405"/>
                  <a:pt x="12300" y="1024"/>
                  <a:pt x="11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7786298" y="4030020"/>
            <a:ext cx="1145269" cy="987721"/>
          </a:xfrm>
          <a:custGeom>
            <a:rect b="b" l="l" r="r" t="t"/>
            <a:pathLst>
              <a:path extrusionOk="0" h="31309" w="36303">
                <a:moveTo>
                  <a:pt x="21122" y="5806"/>
                </a:moveTo>
                <a:cubicBezTo>
                  <a:pt x="19205" y="6723"/>
                  <a:pt x="17181" y="7437"/>
                  <a:pt x="14419" y="7532"/>
                </a:cubicBezTo>
                <a:cubicBezTo>
                  <a:pt x="16884" y="7032"/>
                  <a:pt x="19027" y="6377"/>
                  <a:pt x="21122" y="5806"/>
                </a:cubicBezTo>
                <a:close/>
                <a:moveTo>
                  <a:pt x="29040" y="27570"/>
                </a:moveTo>
                <a:cubicBezTo>
                  <a:pt x="29028" y="27585"/>
                  <a:pt x="29011" y="27591"/>
                  <a:pt x="28990" y="27591"/>
                </a:cubicBezTo>
                <a:cubicBezTo>
                  <a:pt x="28989" y="27591"/>
                  <a:pt x="28989" y="27591"/>
                  <a:pt x="28988" y="27591"/>
                </a:cubicBezTo>
                <a:lnTo>
                  <a:pt x="28988" y="27591"/>
                </a:lnTo>
                <a:cubicBezTo>
                  <a:pt x="29009" y="27591"/>
                  <a:pt x="29026" y="27584"/>
                  <a:pt x="29040" y="27570"/>
                </a:cubicBezTo>
                <a:close/>
                <a:moveTo>
                  <a:pt x="22723" y="1"/>
                </a:moveTo>
                <a:cubicBezTo>
                  <a:pt x="21776" y="1"/>
                  <a:pt x="21107" y="1687"/>
                  <a:pt x="20110" y="1734"/>
                </a:cubicBezTo>
                <a:cubicBezTo>
                  <a:pt x="19779" y="1694"/>
                  <a:pt x="19459" y="1676"/>
                  <a:pt x="19149" y="1676"/>
                </a:cubicBezTo>
                <a:cubicBezTo>
                  <a:pt x="15621" y="1676"/>
                  <a:pt x="13337" y="4053"/>
                  <a:pt x="9966" y="4830"/>
                </a:cubicBezTo>
                <a:cubicBezTo>
                  <a:pt x="7311" y="5568"/>
                  <a:pt x="6085" y="7889"/>
                  <a:pt x="5120" y="10187"/>
                </a:cubicBezTo>
                <a:cubicBezTo>
                  <a:pt x="4168" y="13485"/>
                  <a:pt x="1" y="15236"/>
                  <a:pt x="1048" y="18927"/>
                </a:cubicBezTo>
                <a:cubicBezTo>
                  <a:pt x="2287" y="22260"/>
                  <a:pt x="11109" y="25153"/>
                  <a:pt x="14705" y="25332"/>
                </a:cubicBezTo>
                <a:cubicBezTo>
                  <a:pt x="15288" y="25654"/>
                  <a:pt x="16431" y="26273"/>
                  <a:pt x="17015" y="26582"/>
                </a:cubicBezTo>
                <a:cubicBezTo>
                  <a:pt x="15145" y="27380"/>
                  <a:pt x="21337" y="29654"/>
                  <a:pt x="24170" y="31309"/>
                </a:cubicBezTo>
                <a:cubicBezTo>
                  <a:pt x="24324" y="31009"/>
                  <a:pt x="24694" y="30811"/>
                  <a:pt x="25361" y="30811"/>
                </a:cubicBezTo>
                <a:cubicBezTo>
                  <a:pt x="25833" y="30811"/>
                  <a:pt x="26455" y="30910"/>
                  <a:pt x="27254" y="31142"/>
                </a:cubicBezTo>
                <a:cubicBezTo>
                  <a:pt x="27326" y="31035"/>
                  <a:pt x="27468" y="30821"/>
                  <a:pt x="27540" y="30714"/>
                </a:cubicBezTo>
                <a:cubicBezTo>
                  <a:pt x="29076" y="28213"/>
                  <a:pt x="30385" y="25011"/>
                  <a:pt x="33600" y="24201"/>
                </a:cubicBezTo>
                <a:lnTo>
                  <a:pt x="33600" y="24201"/>
                </a:lnTo>
                <a:cubicBezTo>
                  <a:pt x="31302" y="24296"/>
                  <a:pt x="29314" y="25249"/>
                  <a:pt x="28457" y="27225"/>
                </a:cubicBezTo>
                <a:cubicBezTo>
                  <a:pt x="28147" y="26939"/>
                  <a:pt x="27766" y="26558"/>
                  <a:pt x="27445" y="26392"/>
                </a:cubicBezTo>
                <a:cubicBezTo>
                  <a:pt x="26575" y="22403"/>
                  <a:pt x="31755" y="24761"/>
                  <a:pt x="32171" y="22082"/>
                </a:cubicBezTo>
                <a:cubicBezTo>
                  <a:pt x="32540" y="22617"/>
                  <a:pt x="33291" y="23665"/>
                  <a:pt x="33672" y="24201"/>
                </a:cubicBezTo>
                <a:cubicBezTo>
                  <a:pt x="34029" y="24125"/>
                  <a:pt x="34406" y="24080"/>
                  <a:pt x="34802" y="24080"/>
                </a:cubicBezTo>
                <a:cubicBezTo>
                  <a:pt x="35212" y="24080"/>
                  <a:pt x="35641" y="24128"/>
                  <a:pt x="36089" y="24237"/>
                </a:cubicBezTo>
                <a:cubicBezTo>
                  <a:pt x="36303" y="24082"/>
                  <a:pt x="35898" y="22891"/>
                  <a:pt x="35374" y="21439"/>
                </a:cubicBezTo>
                <a:cubicBezTo>
                  <a:pt x="33822" y="20354"/>
                  <a:pt x="32523" y="19970"/>
                  <a:pt x="31365" y="19970"/>
                </a:cubicBezTo>
                <a:cubicBezTo>
                  <a:pt x="29394" y="19970"/>
                  <a:pt x="27828" y="21081"/>
                  <a:pt x="26111" y="21748"/>
                </a:cubicBezTo>
                <a:cubicBezTo>
                  <a:pt x="26838" y="21000"/>
                  <a:pt x="27450" y="19782"/>
                  <a:pt x="28816" y="19782"/>
                </a:cubicBezTo>
                <a:cubicBezTo>
                  <a:pt x="28972" y="19782"/>
                  <a:pt x="29137" y="19797"/>
                  <a:pt x="29314" y="19831"/>
                </a:cubicBezTo>
                <a:cubicBezTo>
                  <a:pt x="29369" y="19833"/>
                  <a:pt x="29423" y="19834"/>
                  <a:pt x="29476" y="19834"/>
                </a:cubicBezTo>
                <a:cubicBezTo>
                  <a:pt x="30841" y="19834"/>
                  <a:pt x="31692" y="19232"/>
                  <a:pt x="32798" y="19232"/>
                </a:cubicBezTo>
                <a:cubicBezTo>
                  <a:pt x="33269" y="19232"/>
                  <a:pt x="33787" y="19341"/>
                  <a:pt x="34410" y="19653"/>
                </a:cubicBezTo>
                <a:lnTo>
                  <a:pt x="34803" y="19903"/>
                </a:lnTo>
                <a:cubicBezTo>
                  <a:pt x="34529" y="19200"/>
                  <a:pt x="34267" y="18486"/>
                  <a:pt x="34029" y="17879"/>
                </a:cubicBezTo>
                <a:cubicBezTo>
                  <a:pt x="32791" y="14819"/>
                  <a:pt x="31052" y="10556"/>
                  <a:pt x="28754" y="8056"/>
                </a:cubicBezTo>
                <a:cubicBezTo>
                  <a:pt x="28564" y="8163"/>
                  <a:pt x="28159" y="8366"/>
                  <a:pt x="28159" y="8366"/>
                </a:cubicBezTo>
                <a:cubicBezTo>
                  <a:pt x="27468" y="7270"/>
                  <a:pt x="26837" y="6020"/>
                  <a:pt x="26254" y="4818"/>
                </a:cubicBezTo>
                <a:cubicBezTo>
                  <a:pt x="24516" y="4961"/>
                  <a:pt x="22825" y="5353"/>
                  <a:pt x="21122" y="5806"/>
                </a:cubicBezTo>
                <a:cubicBezTo>
                  <a:pt x="22658" y="5080"/>
                  <a:pt x="24135" y="4282"/>
                  <a:pt x="25706" y="3687"/>
                </a:cubicBezTo>
                <a:cubicBezTo>
                  <a:pt x="25028" y="2282"/>
                  <a:pt x="24349" y="1067"/>
                  <a:pt x="23551" y="424"/>
                </a:cubicBezTo>
                <a:cubicBezTo>
                  <a:pt x="23248" y="121"/>
                  <a:pt x="22975" y="1"/>
                  <a:pt x="22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2799402" y="250308"/>
            <a:ext cx="616785" cy="589402"/>
          </a:xfrm>
          <a:custGeom>
            <a:rect b="b" l="l" r="r" t="t"/>
            <a:pathLst>
              <a:path extrusionOk="0" h="18683" w="19551">
                <a:moveTo>
                  <a:pt x="12788" y="12907"/>
                </a:moveTo>
                <a:lnTo>
                  <a:pt x="12788" y="12907"/>
                </a:lnTo>
                <a:cubicBezTo>
                  <a:pt x="11562" y="13692"/>
                  <a:pt x="10478" y="14550"/>
                  <a:pt x="9407" y="15359"/>
                </a:cubicBezTo>
                <a:cubicBezTo>
                  <a:pt x="10371" y="14431"/>
                  <a:pt x="11407" y="13561"/>
                  <a:pt x="12788" y="12907"/>
                </a:cubicBezTo>
                <a:close/>
                <a:moveTo>
                  <a:pt x="8347" y="0"/>
                </a:moveTo>
                <a:cubicBezTo>
                  <a:pt x="8169" y="500"/>
                  <a:pt x="7692" y="893"/>
                  <a:pt x="6716" y="1036"/>
                </a:cubicBezTo>
                <a:cubicBezTo>
                  <a:pt x="6656" y="1131"/>
                  <a:pt x="6549" y="1369"/>
                  <a:pt x="6502" y="1488"/>
                </a:cubicBezTo>
                <a:cubicBezTo>
                  <a:pt x="5311" y="4203"/>
                  <a:pt x="4275" y="6989"/>
                  <a:pt x="2013" y="8966"/>
                </a:cubicBezTo>
                <a:cubicBezTo>
                  <a:pt x="3620" y="7846"/>
                  <a:pt x="4882" y="6465"/>
                  <a:pt x="5585" y="4644"/>
                </a:cubicBezTo>
                <a:cubicBezTo>
                  <a:pt x="5728" y="4751"/>
                  <a:pt x="5930" y="4906"/>
                  <a:pt x="6085" y="4917"/>
                </a:cubicBezTo>
                <a:cubicBezTo>
                  <a:pt x="6323" y="7418"/>
                  <a:pt x="3370" y="7715"/>
                  <a:pt x="2846" y="9739"/>
                </a:cubicBezTo>
                <a:lnTo>
                  <a:pt x="1953" y="9025"/>
                </a:lnTo>
                <a:cubicBezTo>
                  <a:pt x="1430" y="9466"/>
                  <a:pt x="858" y="9870"/>
                  <a:pt x="191" y="10180"/>
                </a:cubicBezTo>
                <a:cubicBezTo>
                  <a:pt x="1" y="10394"/>
                  <a:pt x="239" y="10942"/>
                  <a:pt x="584" y="11549"/>
                </a:cubicBezTo>
                <a:cubicBezTo>
                  <a:pt x="3466" y="11394"/>
                  <a:pt x="4882" y="9323"/>
                  <a:pt x="6537" y="7680"/>
                </a:cubicBezTo>
                <a:lnTo>
                  <a:pt x="6537" y="7680"/>
                </a:lnTo>
                <a:cubicBezTo>
                  <a:pt x="6025" y="8501"/>
                  <a:pt x="5597" y="9609"/>
                  <a:pt x="4561" y="10025"/>
                </a:cubicBezTo>
                <a:cubicBezTo>
                  <a:pt x="3275" y="10752"/>
                  <a:pt x="2680" y="11883"/>
                  <a:pt x="1227" y="12168"/>
                </a:cubicBezTo>
                <a:lnTo>
                  <a:pt x="953" y="12180"/>
                </a:lnTo>
                <a:cubicBezTo>
                  <a:pt x="1144" y="12466"/>
                  <a:pt x="1322" y="12764"/>
                  <a:pt x="1489" y="13038"/>
                </a:cubicBezTo>
                <a:cubicBezTo>
                  <a:pt x="2346" y="14252"/>
                  <a:pt x="3644" y="15800"/>
                  <a:pt x="5109" y="16347"/>
                </a:cubicBezTo>
                <a:cubicBezTo>
                  <a:pt x="5228" y="16228"/>
                  <a:pt x="5430" y="16002"/>
                  <a:pt x="5430" y="16002"/>
                </a:cubicBezTo>
                <a:cubicBezTo>
                  <a:pt x="5894" y="16347"/>
                  <a:pt x="6311" y="16788"/>
                  <a:pt x="6716" y="17229"/>
                </a:cubicBezTo>
                <a:cubicBezTo>
                  <a:pt x="7657" y="16657"/>
                  <a:pt x="8526" y="16038"/>
                  <a:pt x="9407" y="15359"/>
                </a:cubicBezTo>
                <a:lnTo>
                  <a:pt x="9407" y="15359"/>
                </a:lnTo>
                <a:cubicBezTo>
                  <a:pt x="8633" y="16121"/>
                  <a:pt x="7907" y="16907"/>
                  <a:pt x="7085" y="17621"/>
                </a:cubicBezTo>
                <a:cubicBezTo>
                  <a:pt x="7561" y="18121"/>
                  <a:pt x="8014" y="18538"/>
                  <a:pt x="8490" y="18633"/>
                </a:cubicBezTo>
                <a:cubicBezTo>
                  <a:pt x="8578" y="18667"/>
                  <a:pt x="8660" y="18682"/>
                  <a:pt x="8735" y="18682"/>
                </a:cubicBezTo>
                <a:cubicBezTo>
                  <a:pt x="9407" y="18682"/>
                  <a:pt x="9592" y="17458"/>
                  <a:pt x="10181" y="17169"/>
                </a:cubicBezTo>
                <a:cubicBezTo>
                  <a:pt x="12300" y="16455"/>
                  <a:pt x="13324" y="14573"/>
                  <a:pt x="15098" y="13419"/>
                </a:cubicBezTo>
                <a:cubicBezTo>
                  <a:pt x="16360" y="12526"/>
                  <a:pt x="16848" y="11109"/>
                  <a:pt x="17253" y="9728"/>
                </a:cubicBezTo>
                <a:cubicBezTo>
                  <a:pt x="17634" y="7763"/>
                  <a:pt x="19551" y="6239"/>
                  <a:pt x="19039" y="4322"/>
                </a:cubicBezTo>
                <a:cubicBezTo>
                  <a:pt x="18586" y="2973"/>
                  <a:pt x="16067" y="2212"/>
                  <a:pt x="14138" y="2212"/>
                </a:cubicBezTo>
                <a:cubicBezTo>
                  <a:pt x="13582" y="2212"/>
                  <a:pt x="13075" y="2275"/>
                  <a:pt x="12681" y="2405"/>
                </a:cubicBezTo>
                <a:lnTo>
                  <a:pt x="11609" y="1989"/>
                </a:lnTo>
                <a:cubicBezTo>
                  <a:pt x="12562" y="1096"/>
                  <a:pt x="9645" y="643"/>
                  <a:pt x="8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6"/>
          <p:cNvGrpSpPr/>
          <p:nvPr/>
        </p:nvGrpSpPr>
        <p:grpSpPr>
          <a:xfrm>
            <a:off x="6311002" y="102370"/>
            <a:ext cx="2476722" cy="875246"/>
            <a:chOff x="-7151200" y="-2136100"/>
            <a:chExt cx="1714825" cy="606000"/>
          </a:xfrm>
        </p:grpSpPr>
        <p:sp>
          <p:nvSpPr>
            <p:cNvPr id="126" name="Google Shape;126;p16"/>
            <p:cNvSpPr/>
            <p:nvPr/>
          </p:nvSpPr>
          <p:spPr>
            <a:xfrm>
              <a:off x="-7151200" y="-1942725"/>
              <a:ext cx="43775" cy="39375"/>
            </a:xfrm>
            <a:custGeom>
              <a:rect b="b" l="l" r="r" t="t"/>
              <a:pathLst>
                <a:path extrusionOk="0" h="1575" w="1751">
                  <a:moveTo>
                    <a:pt x="1096" y="265"/>
                  </a:moveTo>
                  <a:cubicBezTo>
                    <a:pt x="1251" y="360"/>
                    <a:pt x="1334" y="419"/>
                    <a:pt x="1429" y="479"/>
                  </a:cubicBezTo>
                  <a:cubicBezTo>
                    <a:pt x="1322" y="419"/>
                    <a:pt x="1203" y="360"/>
                    <a:pt x="1096" y="265"/>
                  </a:cubicBezTo>
                  <a:close/>
                  <a:moveTo>
                    <a:pt x="798" y="1384"/>
                  </a:moveTo>
                  <a:cubicBezTo>
                    <a:pt x="798" y="1396"/>
                    <a:pt x="822" y="1420"/>
                    <a:pt x="822" y="1420"/>
                  </a:cubicBezTo>
                  <a:cubicBezTo>
                    <a:pt x="798" y="1420"/>
                    <a:pt x="798" y="1396"/>
                    <a:pt x="798" y="1384"/>
                  </a:cubicBezTo>
                  <a:close/>
                  <a:moveTo>
                    <a:pt x="859" y="0"/>
                  </a:moveTo>
                  <a:cubicBezTo>
                    <a:pt x="781" y="0"/>
                    <a:pt x="700" y="24"/>
                    <a:pt x="619" y="50"/>
                  </a:cubicBezTo>
                  <a:cubicBezTo>
                    <a:pt x="453" y="122"/>
                    <a:pt x="203" y="62"/>
                    <a:pt x="84" y="229"/>
                  </a:cubicBezTo>
                  <a:cubicBezTo>
                    <a:pt x="0" y="384"/>
                    <a:pt x="227" y="741"/>
                    <a:pt x="358" y="860"/>
                  </a:cubicBezTo>
                  <a:cubicBezTo>
                    <a:pt x="369" y="896"/>
                    <a:pt x="381" y="955"/>
                    <a:pt x="405" y="979"/>
                  </a:cubicBezTo>
                  <a:cubicBezTo>
                    <a:pt x="401" y="978"/>
                    <a:pt x="396" y="978"/>
                    <a:pt x="393" y="978"/>
                  </a:cubicBezTo>
                  <a:cubicBezTo>
                    <a:pt x="310" y="978"/>
                    <a:pt x="443" y="1224"/>
                    <a:pt x="489" y="1372"/>
                  </a:cubicBezTo>
                  <a:cubicBezTo>
                    <a:pt x="494" y="1370"/>
                    <a:pt x="500" y="1369"/>
                    <a:pt x="506" y="1369"/>
                  </a:cubicBezTo>
                  <a:cubicBezTo>
                    <a:pt x="536" y="1369"/>
                    <a:pt x="568" y="1395"/>
                    <a:pt x="608" y="1455"/>
                  </a:cubicBezTo>
                  <a:lnTo>
                    <a:pt x="643" y="1455"/>
                  </a:lnTo>
                  <a:cubicBezTo>
                    <a:pt x="724" y="1442"/>
                    <a:pt x="815" y="1417"/>
                    <a:pt x="908" y="1417"/>
                  </a:cubicBezTo>
                  <a:cubicBezTo>
                    <a:pt x="979" y="1417"/>
                    <a:pt x="1052" y="1432"/>
                    <a:pt x="1120" y="1479"/>
                  </a:cubicBezTo>
                  <a:cubicBezTo>
                    <a:pt x="1044" y="1413"/>
                    <a:pt x="953" y="1377"/>
                    <a:pt x="865" y="1377"/>
                  </a:cubicBezTo>
                  <a:cubicBezTo>
                    <a:pt x="842" y="1377"/>
                    <a:pt x="820" y="1379"/>
                    <a:pt x="798" y="1384"/>
                  </a:cubicBezTo>
                  <a:lnTo>
                    <a:pt x="798" y="1324"/>
                  </a:lnTo>
                  <a:cubicBezTo>
                    <a:pt x="832" y="1291"/>
                    <a:pt x="860" y="1278"/>
                    <a:pt x="887" y="1278"/>
                  </a:cubicBezTo>
                  <a:cubicBezTo>
                    <a:pt x="917" y="1278"/>
                    <a:pt x="945" y="1294"/>
                    <a:pt x="977" y="1312"/>
                  </a:cubicBezTo>
                  <a:cubicBezTo>
                    <a:pt x="1014" y="1350"/>
                    <a:pt x="1051" y="1380"/>
                    <a:pt x="1100" y="1380"/>
                  </a:cubicBezTo>
                  <a:cubicBezTo>
                    <a:pt x="1113" y="1380"/>
                    <a:pt x="1128" y="1377"/>
                    <a:pt x="1143" y="1372"/>
                  </a:cubicBezTo>
                  <a:lnTo>
                    <a:pt x="1143" y="1372"/>
                  </a:lnTo>
                  <a:cubicBezTo>
                    <a:pt x="1143" y="1396"/>
                    <a:pt x="1131" y="1455"/>
                    <a:pt x="1120" y="1491"/>
                  </a:cubicBezTo>
                  <a:cubicBezTo>
                    <a:pt x="1143" y="1503"/>
                    <a:pt x="1179" y="1539"/>
                    <a:pt x="1191" y="1574"/>
                  </a:cubicBezTo>
                  <a:cubicBezTo>
                    <a:pt x="1203" y="1574"/>
                    <a:pt x="1239" y="1527"/>
                    <a:pt x="1274" y="1467"/>
                  </a:cubicBezTo>
                  <a:cubicBezTo>
                    <a:pt x="1262" y="1241"/>
                    <a:pt x="1084" y="1193"/>
                    <a:pt x="941" y="1134"/>
                  </a:cubicBezTo>
                  <a:cubicBezTo>
                    <a:pt x="963" y="1134"/>
                    <a:pt x="987" y="1131"/>
                    <a:pt x="1012" y="1131"/>
                  </a:cubicBezTo>
                  <a:cubicBezTo>
                    <a:pt x="1056" y="1131"/>
                    <a:pt x="1101" y="1140"/>
                    <a:pt x="1131" y="1193"/>
                  </a:cubicBezTo>
                  <a:cubicBezTo>
                    <a:pt x="1191" y="1265"/>
                    <a:pt x="1274" y="1265"/>
                    <a:pt x="1310" y="1384"/>
                  </a:cubicBezTo>
                  <a:lnTo>
                    <a:pt x="1310" y="1396"/>
                  </a:lnTo>
                  <a:cubicBezTo>
                    <a:pt x="1334" y="1372"/>
                    <a:pt x="1358" y="1336"/>
                    <a:pt x="1381" y="1301"/>
                  </a:cubicBezTo>
                  <a:cubicBezTo>
                    <a:pt x="1453" y="1158"/>
                    <a:pt x="1572" y="1003"/>
                    <a:pt x="1608" y="836"/>
                  </a:cubicBezTo>
                  <a:lnTo>
                    <a:pt x="1572" y="824"/>
                  </a:lnTo>
                  <a:cubicBezTo>
                    <a:pt x="1608" y="765"/>
                    <a:pt x="1632" y="717"/>
                    <a:pt x="1667" y="658"/>
                  </a:cubicBezTo>
                  <a:cubicBezTo>
                    <a:pt x="1596" y="598"/>
                    <a:pt x="1512" y="539"/>
                    <a:pt x="1429" y="479"/>
                  </a:cubicBezTo>
                  <a:lnTo>
                    <a:pt x="1429" y="479"/>
                  </a:lnTo>
                  <a:cubicBezTo>
                    <a:pt x="1501" y="527"/>
                    <a:pt x="1596" y="550"/>
                    <a:pt x="1679" y="610"/>
                  </a:cubicBezTo>
                  <a:cubicBezTo>
                    <a:pt x="1715" y="550"/>
                    <a:pt x="1739" y="491"/>
                    <a:pt x="1739" y="443"/>
                  </a:cubicBezTo>
                  <a:cubicBezTo>
                    <a:pt x="1751" y="360"/>
                    <a:pt x="1608" y="384"/>
                    <a:pt x="1560" y="348"/>
                  </a:cubicBezTo>
                  <a:cubicBezTo>
                    <a:pt x="1429" y="169"/>
                    <a:pt x="1215" y="146"/>
                    <a:pt x="1036" y="50"/>
                  </a:cubicBezTo>
                  <a:cubicBezTo>
                    <a:pt x="979" y="14"/>
                    <a:pt x="920" y="0"/>
                    <a:pt x="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6926175" y="-1902900"/>
              <a:ext cx="39900" cy="37050"/>
            </a:xfrm>
            <a:custGeom>
              <a:rect b="b" l="l" r="r" t="t"/>
              <a:pathLst>
                <a:path extrusionOk="0" h="1482" w="1596">
                  <a:moveTo>
                    <a:pt x="989" y="267"/>
                  </a:moveTo>
                  <a:lnTo>
                    <a:pt x="989" y="267"/>
                  </a:lnTo>
                  <a:cubicBezTo>
                    <a:pt x="1108" y="327"/>
                    <a:pt x="1203" y="374"/>
                    <a:pt x="1310" y="410"/>
                  </a:cubicBezTo>
                  <a:cubicBezTo>
                    <a:pt x="1191" y="386"/>
                    <a:pt x="1084" y="339"/>
                    <a:pt x="989" y="267"/>
                  </a:cubicBezTo>
                  <a:close/>
                  <a:moveTo>
                    <a:pt x="783" y="1"/>
                  </a:moveTo>
                  <a:cubicBezTo>
                    <a:pt x="705" y="1"/>
                    <a:pt x="626" y="29"/>
                    <a:pt x="548" y="53"/>
                  </a:cubicBezTo>
                  <a:cubicBezTo>
                    <a:pt x="393" y="136"/>
                    <a:pt x="191" y="53"/>
                    <a:pt x="96" y="208"/>
                  </a:cubicBezTo>
                  <a:cubicBezTo>
                    <a:pt x="0" y="339"/>
                    <a:pt x="179" y="743"/>
                    <a:pt x="298" y="862"/>
                  </a:cubicBezTo>
                  <a:cubicBezTo>
                    <a:pt x="310" y="886"/>
                    <a:pt x="334" y="946"/>
                    <a:pt x="334" y="982"/>
                  </a:cubicBezTo>
                  <a:cubicBezTo>
                    <a:pt x="326" y="978"/>
                    <a:pt x="319" y="976"/>
                    <a:pt x="313" y="976"/>
                  </a:cubicBezTo>
                  <a:cubicBezTo>
                    <a:pt x="244" y="976"/>
                    <a:pt x="348" y="1230"/>
                    <a:pt x="370" y="1363"/>
                  </a:cubicBezTo>
                  <a:cubicBezTo>
                    <a:pt x="374" y="1361"/>
                    <a:pt x="379" y="1360"/>
                    <a:pt x="384" y="1360"/>
                  </a:cubicBezTo>
                  <a:cubicBezTo>
                    <a:pt x="418" y="1360"/>
                    <a:pt x="460" y="1395"/>
                    <a:pt x="512" y="1458"/>
                  </a:cubicBezTo>
                  <a:lnTo>
                    <a:pt x="536" y="1458"/>
                  </a:lnTo>
                  <a:cubicBezTo>
                    <a:pt x="685" y="1425"/>
                    <a:pt x="829" y="1380"/>
                    <a:pt x="975" y="1380"/>
                  </a:cubicBezTo>
                  <a:cubicBezTo>
                    <a:pt x="1038" y="1380"/>
                    <a:pt x="1102" y="1388"/>
                    <a:pt x="1167" y="1410"/>
                  </a:cubicBezTo>
                  <a:cubicBezTo>
                    <a:pt x="1086" y="1361"/>
                    <a:pt x="987" y="1329"/>
                    <a:pt x="891" y="1329"/>
                  </a:cubicBezTo>
                  <a:cubicBezTo>
                    <a:pt x="847" y="1329"/>
                    <a:pt x="804" y="1336"/>
                    <a:pt x="762" y="1351"/>
                  </a:cubicBezTo>
                  <a:lnTo>
                    <a:pt x="762" y="1291"/>
                  </a:lnTo>
                  <a:cubicBezTo>
                    <a:pt x="801" y="1246"/>
                    <a:pt x="840" y="1231"/>
                    <a:pt x="878" y="1231"/>
                  </a:cubicBezTo>
                  <a:cubicBezTo>
                    <a:pt x="963" y="1231"/>
                    <a:pt x="1048" y="1305"/>
                    <a:pt x="1132" y="1305"/>
                  </a:cubicBezTo>
                  <a:cubicBezTo>
                    <a:pt x="1152" y="1305"/>
                    <a:pt x="1172" y="1301"/>
                    <a:pt x="1191" y="1291"/>
                  </a:cubicBezTo>
                  <a:lnTo>
                    <a:pt x="1191" y="1291"/>
                  </a:lnTo>
                  <a:cubicBezTo>
                    <a:pt x="1191" y="1327"/>
                    <a:pt x="1179" y="1386"/>
                    <a:pt x="1179" y="1410"/>
                  </a:cubicBezTo>
                  <a:cubicBezTo>
                    <a:pt x="1227" y="1422"/>
                    <a:pt x="1274" y="1458"/>
                    <a:pt x="1310" y="1482"/>
                  </a:cubicBezTo>
                  <a:cubicBezTo>
                    <a:pt x="1322" y="1482"/>
                    <a:pt x="1358" y="1422"/>
                    <a:pt x="1394" y="1363"/>
                  </a:cubicBezTo>
                  <a:cubicBezTo>
                    <a:pt x="1286" y="1124"/>
                    <a:pt x="1096" y="1124"/>
                    <a:pt x="905" y="1089"/>
                  </a:cubicBezTo>
                  <a:cubicBezTo>
                    <a:pt x="944" y="1089"/>
                    <a:pt x="987" y="1078"/>
                    <a:pt x="1029" y="1078"/>
                  </a:cubicBezTo>
                  <a:cubicBezTo>
                    <a:pt x="1064" y="1078"/>
                    <a:pt x="1099" y="1085"/>
                    <a:pt x="1132" y="1112"/>
                  </a:cubicBezTo>
                  <a:cubicBezTo>
                    <a:pt x="1239" y="1172"/>
                    <a:pt x="1322" y="1160"/>
                    <a:pt x="1405" y="1267"/>
                  </a:cubicBezTo>
                  <a:lnTo>
                    <a:pt x="1417" y="1279"/>
                  </a:lnTo>
                  <a:cubicBezTo>
                    <a:pt x="1429" y="1243"/>
                    <a:pt x="1441" y="1220"/>
                    <a:pt x="1465" y="1220"/>
                  </a:cubicBezTo>
                  <a:cubicBezTo>
                    <a:pt x="1524" y="1065"/>
                    <a:pt x="1560" y="874"/>
                    <a:pt x="1548" y="708"/>
                  </a:cubicBezTo>
                  <a:lnTo>
                    <a:pt x="1524" y="708"/>
                  </a:lnTo>
                  <a:cubicBezTo>
                    <a:pt x="1524" y="648"/>
                    <a:pt x="1536" y="589"/>
                    <a:pt x="1548" y="529"/>
                  </a:cubicBezTo>
                  <a:cubicBezTo>
                    <a:pt x="1477" y="493"/>
                    <a:pt x="1405" y="446"/>
                    <a:pt x="1310" y="410"/>
                  </a:cubicBezTo>
                  <a:lnTo>
                    <a:pt x="1310" y="410"/>
                  </a:lnTo>
                  <a:cubicBezTo>
                    <a:pt x="1382" y="434"/>
                    <a:pt x="1477" y="446"/>
                    <a:pt x="1560" y="470"/>
                  </a:cubicBezTo>
                  <a:cubicBezTo>
                    <a:pt x="1584" y="398"/>
                    <a:pt x="1596" y="339"/>
                    <a:pt x="1584" y="291"/>
                  </a:cubicBezTo>
                  <a:cubicBezTo>
                    <a:pt x="1573" y="247"/>
                    <a:pt x="1542" y="239"/>
                    <a:pt x="1508" y="239"/>
                  </a:cubicBezTo>
                  <a:cubicBezTo>
                    <a:pt x="1486" y="239"/>
                    <a:pt x="1463" y="242"/>
                    <a:pt x="1443" y="242"/>
                  </a:cubicBezTo>
                  <a:cubicBezTo>
                    <a:pt x="1427" y="242"/>
                    <a:pt x="1414" y="240"/>
                    <a:pt x="1405" y="231"/>
                  </a:cubicBezTo>
                  <a:cubicBezTo>
                    <a:pt x="1251" y="89"/>
                    <a:pt x="1072" y="112"/>
                    <a:pt x="905" y="29"/>
                  </a:cubicBezTo>
                  <a:cubicBezTo>
                    <a:pt x="864" y="9"/>
                    <a:pt x="824" y="1"/>
                    <a:pt x="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5471225" y="-1783700"/>
              <a:ext cx="34850" cy="36325"/>
            </a:xfrm>
            <a:custGeom>
              <a:rect b="b" l="l" r="r" t="t"/>
              <a:pathLst>
                <a:path extrusionOk="0" h="1453" w="1394">
                  <a:moveTo>
                    <a:pt x="620" y="1"/>
                  </a:moveTo>
                  <a:cubicBezTo>
                    <a:pt x="532" y="1"/>
                    <a:pt x="457" y="50"/>
                    <a:pt x="381" y="107"/>
                  </a:cubicBezTo>
                  <a:cubicBezTo>
                    <a:pt x="274" y="214"/>
                    <a:pt x="72" y="202"/>
                    <a:pt x="24" y="369"/>
                  </a:cubicBezTo>
                  <a:cubicBezTo>
                    <a:pt x="0" y="524"/>
                    <a:pt x="298" y="845"/>
                    <a:pt x="429" y="928"/>
                  </a:cubicBezTo>
                  <a:cubicBezTo>
                    <a:pt x="441" y="964"/>
                    <a:pt x="476" y="1000"/>
                    <a:pt x="488" y="1036"/>
                  </a:cubicBezTo>
                  <a:cubicBezTo>
                    <a:pt x="393" y="1036"/>
                    <a:pt x="596" y="1262"/>
                    <a:pt x="667" y="1393"/>
                  </a:cubicBezTo>
                  <a:cubicBezTo>
                    <a:pt x="670" y="1390"/>
                    <a:pt x="674" y="1389"/>
                    <a:pt x="680" y="1389"/>
                  </a:cubicBezTo>
                  <a:cubicBezTo>
                    <a:pt x="701" y="1389"/>
                    <a:pt x="740" y="1406"/>
                    <a:pt x="786" y="1452"/>
                  </a:cubicBezTo>
                  <a:lnTo>
                    <a:pt x="798" y="1440"/>
                  </a:lnTo>
                  <a:cubicBezTo>
                    <a:pt x="896" y="1391"/>
                    <a:pt x="995" y="1309"/>
                    <a:pt x="1113" y="1309"/>
                  </a:cubicBezTo>
                  <a:cubicBezTo>
                    <a:pt x="1138" y="1309"/>
                    <a:pt x="1164" y="1313"/>
                    <a:pt x="1191" y="1321"/>
                  </a:cubicBezTo>
                  <a:cubicBezTo>
                    <a:pt x="1143" y="1292"/>
                    <a:pt x="1093" y="1277"/>
                    <a:pt x="1045" y="1277"/>
                  </a:cubicBezTo>
                  <a:cubicBezTo>
                    <a:pt x="997" y="1277"/>
                    <a:pt x="953" y="1292"/>
                    <a:pt x="917" y="1321"/>
                  </a:cubicBezTo>
                  <a:cubicBezTo>
                    <a:pt x="917" y="1297"/>
                    <a:pt x="917" y="1274"/>
                    <a:pt x="905" y="1262"/>
                  </a:cubicBezTo>
                  <a:cubicBezTo>
                    <a:pt x="924" y="1205"/>
                    <a:pt x="951" y="1188"/>
                    <a:pt x="982" y="1188"/>
                  </a:cubicBezTo>
                  <a:cubicBezTo>
                    <a:pt x="1030" y="1188"/>
                    <a:pt x="1086" y="1228"/>
                    <a:pt x="1135" y="1228"/>
                  </a:cubicBezTo>
                  <a:cubicBezTo>
                    <a:pt x="1155" y="1228"/>
                    <a:pt x="1174" y="1221"/>
                    <a:pt x="1191" y="1202"/>
                  </a:cubicBezTo>
                  <a:cubicBezTo>
                    <a:pt x="1191" y="1226"/>
                    <a:pt x="1203" y="1286"/>
                    <a:pt x="1203" y="1321"/>
                  </a:cubicBezTo>
                  <a:cubicBezTo>
                    <a:pt x="1227" y="1333"/>
                    <a:pt x="1262" y="1345"/>
                    <a:pt x="1286" y="1381"/>
                  </a:cubicBezTo>
                  <a:cubicBezTo>
                    <a:pt x="1286" y="1381"/>
                    <a:pt x="1310" y="1321"/>
                    <a:pt x="1322" y="1238"/>
                  </a:cubicBezTo>
                  <a:cubicBezTo>
                    <a:pt x="1227" y="1036"/>
                    <a:pt x="1084" y="1059"/>
                    <a:pt x="953" y="1047"/>
                  </a:cubicBezTo>
                  <a:cubicBezTo>
                    <a:pt x="990" y="1040"/>
                    <a:pt x="1028" y="1018"/>
                    <a:pt x="1066" y="1018"/>
                  </a:cubicBezTo>
                  <a:cubicBezTo>
                    <a:pt x="1087" y="1018"/>
                    <a:pt x="1109" y="1026"/>
                    <a:pt x="1131" y="1047"/>
                  </a:cubicBezTo>
                  <a:cubicBezTo>
                    <a:pt x="1203" y="1095"/>
                    <a:pt x="1274" y="1059"/>
                    <a:pt x="1334" y="1155"/>
                  </a:cubicBezTo>
                  <a:lnTo>
                    <a:pt x="1346" y="1167"/>
                  </a:lnTo>
                  <a:cubicBezTo>
                    <a:pt x="1346" y="1143"/>
                    <a:pt x="1369" y="1095"/>
                    <a:pt x="1346" y="1059"/>
                  </a:cubicBezTo>
                  <a:cubicBezTo>
                    <a:pt x="1369" y="916"/>
                    <a:pt x="1393" y="702"/>
                    <a:pt x="1369" y="559"/>
                  </a:cubicBezTo>
                  <a:lnTo>
                    <a:pt x="1334" y="559"/>
                  </a:lnTo>
                  <a:cubicBezTo>
                    <a:pt x="1322" y="500"/>
                    <a:pt x="1334" y="440"/>
                    <a:pt x="1334" y="381"/>
                  </a:cubicBezTo>
                  <a:cubicBezTo>
                    <a:pt x="1262" y="345"/>
                    <a:pt x="1191" y="321"/>
                    <a:pt x="1108" y="309"/>
                  </a:cubicBezTo>
                  <a:cubicBezTo>
                    <a:pt x="1012" y="285"/>
                    <a:pt x="917" y="274"/>
                    <a:pt x="798" y="214"/>
                  </a:cubicBezTo>
                  <a:lnTo>
                    <a:pt x="798" y="214"/>
                  </a:lnTo>
                  <a:cubicBezTo>
                    <a:pt x="917" y="262"/>
                    <a:pt x="1024" y="274"/>
                    <a:pt x="1108" y="309"/>
                  </a:cubicBezTo>
                  <a:cubicBezTo>
                    <a:pt x="1203" y="309"/>
                    <a:pt x="1274" y="309"/>
                    <a:pt x="1346" y="321"/>
                  </a:cubicBezTo>
                  <a:cubicBezTo>
                    <a:pt x="1346" y="250"/>
                    <a:pt x="1346" y="190"/>
                    <a:pt x="1334" y="143"/>
                  </a:cubicBezTo>
                  <a:cubicBezTo>
                    <a:pt x="1329" y="108"/>
                    <a:pt x="1313" y="99"/>
                    <a:pt x="1291" y="99"/>
                  </a:cubicBezTo>
                  <a:cubicBezTo>
                    <a:pt x="1263" y="99"/>
                    <a:pt x="1226" y="115"/>
                    <a:pt x="1196" y="115"/>
                  </a:cubicBezTo>
                  <a:cubicBezTo>
                    <a:pt x="1185" y="115"/>
                    <a:pt x="1175" y="113"/>
                    <a:pt x="1167" y="107"/>
                  </a:cubicBezTo>
                  <a:cubicBezTo>
                    <a:pt x="1024" y="12"/>
                    <a:pt x="857" y="47"/>
                    <a:pt x="691" y="12"/>
                  </a:cubicBezTo>
                  <a:cubicBezTo>
                    <a:pt x="666" y="4"/>
                    <a:pt x="643"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6879450" y="-1672400"/>
              <a:ext cx="44675" cy="39350"/>
            </a:xfrm>
            <a:custGeom>
              <a:rect b="b" l="l" r="r" t="t"/>
              <a:pathLst>
                <a:path extrusionOk="0" h="1574" w="1787">
                  <a:moveTo>
                    <a:pt x="1096" y="274"/>
                  </a:moveTo>
                  <a:cubicBezTo>
                    <a:pt x="1215" y="346"/>
                    <a:pt x="1334" y="394"/>
                    <a:pt x="1453" y="453"/>
                  </a:cubicBezTo>
                  <a:cubicBezTo>
                    <a:pt x="1334" y="405"/>
                    <a:pt x="1215" y="370"/>
                    <a:pt x="1096" y="274"/>
                  </a:cubicBezTo>
                  <a:close/>
                  <a:moveTo>
                    <a:pt x="863" y="0"/>
                  </a:moveTo>
                  <a:cubicBezTo>
                    <a:pt x="788" y="0"/>
                    <a:pt x="712" y="16"/>
                    <a:pt x="632" y="36"/>
                  </a:cubicBezTo>
                  <a:cubicBezTo>
                    <a:pt x="582" y="53"/>
                    <a:pt x="531" y="57"/>
                    <a:pt x="479" y="57"/>
                  </a:cubicBezTo>
                  <a:cubicBezTo>
                    <a:pt x="439" y="57"/>
                    <a:pt x="398" y="54"/>
                    <a:pt x="358" y="54"/>
                  </a:cubicBezTo>
                  <a:cubicBezTo>
                    <a:pt x="269" y="54"/>
                    <a:pt x="185" y="66"/>
                    <a:pt x="120" y="144"/>
                  </a:cubicBezTo>
                  <a:cubicBezTo>
                    <a:pt x="1" y="286"/>
                    <a:pt x="132" y="691"/>
                    <a:pt x="263" y="822"/>
                  </a:cubicBezTo>
                  <a:cubicBezTo>
                    <a:pt x="263" y="858"/>
                    <a:pt x="275" y="917"/>
                    <a:pt x="275" y="941"/>
                  </a:cubicBezTo>
                  <a:cubicBezTo>
                    <a:pt x="270" y="940"/>
                    <a:pt x="266" y="940"/>
                    <a:pt x="262" y="940"/>
                  </a:cubicBezTo>
                  <a:cubicBezTo>
                    <a:pt x="164" y="940"/>
                    <a:pt x="263" y="1209"/>
                    <a:pt x="275" y="1346"/>
                  </a:cubicBezTo>
                  <a:cubicBezTo>
                    <a:pt x="322" y="1346"/>
                    <a:pt x="370" y="1358"/>
                    <a:pt x="429" y="1453"/>
                  </a:cubicBezTo>
                  <a:lnTo>
                    <a:pt x="477" y="1453"/>
                  </a:lnTo>
                  <a:cubicBezTo>
                    <a:pt x="627" y="1446"/>
                    <a:pt x="773" y="1424"/>
                    <a:pt x="920" y="1424"/>
                  </a:cubicBezTo>
                  <a:cubicBezTo>
                    <a:pt x="1030" y="1424"/>
                    <a:pt x="1139" y="1436"/>
                    <a:pt x="1251" y="1477"/>
                  </a:cubicBezTo>
                  <a:cubicBezTo>
                    <a:pt x="1132" y="1413"/>
                    <a:pt x="1005" y="1370"/>
                    <a:pt x="872" y="1370"/>
                  </a:cubicBezTo>
                  <a:cubicBezTo>
                    <a:pt x="832" y="1370"/>
                    <a:pt x="792" y="1374"/>
                    <a:pt x="751" y="1382"/>
                  </a:cubicBezTo>
                  <a:lnTo>
                    <a:pt x="751" y="1322"/>
                  </a:lnTo>
                  <a:cubicBezTo>
                    <a:pt x="800" y="1285"/>
                    <a:pt x="846" y="1271"/>
                    <a:pt x="889" y="1271"/>
                  </a:cubicBezTo>
                  <a:cubicBezTo>
                    <a:pt x="1005" y="1271"/>
                    <a:pt x="1106" y="1367"/>
                    <a:pt x="1217" y="1367"/>
                  </a:cubicBezTo>
                  <a:cubicBezTo>
                    <a:pt x="1236" y="1367"/>
                    <a:pt x="1255" y="1364"/>
                    <a:pt x="1275" y="1358"/>
                  </a:cubicBezTo>
                  <a:lnTo>
                    <a:pt x="1275" y="1358"/>
                  </a:lnTo>
                  <a:cubicBezTo>
                    <a:pt x="1275" y="1394"/>
                    <a:pt x="1263" y="1453"/>
                    <a:pt x="1263" y="1477"/>
                  </a:cubicBezTo>
                  <a:cubicBezTo>
                    <a:pt x="1322" y="1501"/>
                    <a:pt x="1382" y="1525"/>
                    <a:pt x="1430" y="1572"/>
                  </a:cubicBezTo>
                  <a:cubicBezTo>
                    <a:pt x="1431" y="1573"/>
                    <a:pt x="1432" y="1574"/>
                    <a:pt x="1433" y="1574"/>
                  </a:cubicBezTo>
                  <a:cubicBezTo>
                    <a:pt x="1450" y="1574"/>
                    <a:pt x="1491" y="1519"/>
                    <a:pt x="1513" y="1465"/>
                  </a:cubicBezTo>
                  <a:cubicBezTo>
                    <a:pt x="1394" y="1227"/>
                    <a:pt x="1168" y="1191"/>
                    <a:pt x="965" y="1132"/>
                  </a:cubicBezTo>
                  <a:cubicBezTo>
                    <a:pt x="986" y="1132"/>
                    <a:pt x="1008" y="1131"/>
                    <a:pt x="1031" y="1131"/>
                  </a:cubicBezTo>
                  <a:cubicBezTo>
                    <a:pt x="1100" y="1131"/>
                    <a:pt x="1174" y="1138"/>
                    <a:pt x="1227" y="1191"/>
                  </a:cubicBezTo>
                  <a:cubicBezTo>
                    <a:pt x="1346" y="1286"/>
                    <a:pt x="1453" y="1275"/>
                    <a:pt x="1537" y="1394"/>
                  </a:cubicBezTo>
                  <a:lnTo>
                    <a:pt x="1560" y="1417"/>
                  </a:lnTo>
                  <a:cubicBezTo>
                    <a:pt x="1572" y="1394"/>
                    <a:pt x="1584" y="1346"/>
                    <a:pt x="1608" y="1286"/>
                  </a:cubicBezTo>
                  <a:cubicBezTo>
                    <a:pt x="1656" y="1156"/>
                    <a:pt x="1739" y="965"/>
                    <a:pt x="1715" y="798"/>
                  </a:cubicBezTo>
                  <a:cubicBezTo>
                    <a:pt x="1703" y="798"/>
                    <a:pt x="1680" y="786"/>
                    <a:pt x="1680" y="786"/>
                  </a:cubicBezTo>
                  <a:cubicBezTo>
                    <a:pt x="1680" y="715"/>
                    <a:pt x="1703" y="667"/>
                    <a:pt x="1715" y="608"/>
                  </a:cubicBezTo>
                  <a:cubicBezTo>
                    <a:pt x="1632" y="548"/>
                    <a:pt x="1537" y="501"/>
                    <a:pt x="1453" y="453"/>
                  </a:cubicBezTo>
                  <a:lnTo>
                    <a:pt x="1453" y="453"/>
                  </a:lnTo>
                  <a:cubicBezTo>
                    <a:pt x="1549" y="489"/>
                    <a:pt x="1644" y="513"/>
                    <a:pt x="1739" y="548"/>
                  </a:cubicBezTo>
                  <a:cubicBezTo>
                    <a:pt x="1763" y="465"/>
                    <a:pt x="1787" y="405"/>
                    <a:pt x="1763" y="370"/>
                  </a:cubicBezTo>
                  <a:cubicBezTo>
                    <a:pt x="1763" y="274"/>
                    <a:pt x="1632" y="334"/>
                    <a:pt x="1572" y="286"/>
                  </a:cubicBezTo>
                  <a:cubicBezTo>
                    <a:pt x="1406" y="144"/>
                    <a:pt x="1215" y="144"/>
                    <a:pt x="1037" y="36"/>
                  </a:cubicBezTo>
                  <a:cubicBezTo>
                    <a:pt x="979" y="10"/>
                    <a:pt x="921"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621675" y="-1623425"/>
              <a:ext cx="50625" cy="42125"/>
            </a:xfrm>
            <a:custGeom>
              <a:rect b="b" l="l" r="r" t="t"/>
              <a:pathLst>
                <a:path extrusionOk="0" h="1685" w="2025">
                  <a:moveTo>
                    <a:pt x="1382" y="280"/>
                  </a:moveTo>
                  <a:lnTo>
                    <a:pt x="1382" y="280"/>
                  </a:lnTo>
                  <a:cubicBezTo>
                    <a:pt x="1292" y="307"/>
                    <a:pt x="1196" y="320"/>
                    <a:pt x="1089" y="320"/>
                  </a:cubicBezTo>
                  <a:cubicBezTo>
                    <a:pt x="1053" y="320"/>
                    <a:pt x="1016" y="319"/>
                    <a:pt x="977" y="316"/>
                  </a:cubicBezTo>
                  <a:cubicBezTo>
                    <a:pt x="1132" y="316"/>
                    <a:pt x="1251" y="292"/>
                    <a:pt x="1382" y="280"/>
                  </a:cubicBezTo>
                  <a:close/>
                  <a:moveTo>
                    <a:pt x="1215" y="1423"/>
                  </a:moveTo>
                  <a:cubicBezTo>
                    <a:pt x="1239" y="1447"/>
                    <a:pt x="1239" y="1447"/>
                    <a:pt x="1251" y="1447"/>
                  </a:cubicBezTo>
                  <a:cubicBezTo>
                    <a:pt x="1244" y="1450"/>
                    <a:pt x="1239" y="1451"/>
                    <a:pt x="1234" y="1451"/>
                  </a:cubicBezTo>
                  <a:cubicBezTo>
                    <a:pt x="1221" y="1451"/>
                    <a:pt x="1215" y="1440"/>
                    <a:pt x="1215" y="1423"/>
                  </a:cubicBezTo>
                  <a:close/>
                  <a:moveTo>
                    <a:pt x="1559" y="0"/>
                  </a:moveTo>
                  <a:cubicBezTo>
                    <a:pt x="1511" y="0"/>
                    <a:pt x="1455" y="66"/>
                    <a:pt x="1394" y="66"/>
                  </a:cubicBezTo>
                  <a:cubicBezTo>
                    <a:pt x="1362" y="60"/>
                    <a:pt x="1331" y="58"/>
                    <a:pt x="1300" y="58"/>
                  </a:cubicBezTo>
                  <a:cubicBezTo>
                    <a:pt x="1138" y="58"/>
                    <a:pt x="993" y="125"/>
                    <a:pt x="822" y="125"/>
                  </a:cubicBezTo>
                  <a:cubicBezTo>
                    <a:pt x="667" y="149"/>
                    <a:pt x="560" y="232"/>
                    <a:pt x="453" y="328"/>
                  </a:cubicBezTo>
                  <a:cubicBezTo>
                    <a:pt x="334" y="459"/>
                    <a:pt x="108" y="470"/>
                    <a:pt x="36" y="649"/>
                  </a:cubicBezTo>
                  <a:cubicBezTo>
                    <a:pt x="1" y="828"/>
                    <a:pt x="298" y="1137"/>
                    <a:pt x="477" y="1197"/>
                  </a:cubicBezTo>
                  <a:cubicBezTo>
                    <a:pt x="501" y="1232"/>
                    <a:pt x="536" y="1280"/>
                    <a:pt x="548" y="1304"/>
                  </a:cubicBezTo>
                  <a:cubicBezTo>
                    <a:pt x="417" y="1328"/>
                    <a:pt x="632" y="1530"/>
                    <a:pt x="715" y="1661"/>
                  </a:cubicBezTo>
                  <a:cubicBezTo>
                    <a:pt x="735" y="1651"/>
                    <a:pt x="758" y="1645"/>
                    <a:pt x="786" y="1645"/>
                  </a:cubicBezTo>
                  <a:cubicBezTo>
                    <a:pt x="824" y="1645"/>
                    <a:pt x="869" y="1657"/>
                    <a:pt x="917" y="1685"/>
                  </a:cubicBezTo>
                  <a:cubicBezTo>
                    <a:pt x="929" y="1661"/>
                    <a:pt x="953" y="1649"/>
                    <a:pt x="965" y="1649"/>
                  </a:cubicBezTo>
                  <a:cubicBezTo>
                    <a:pt x="1215" y="1471"/>
                    <a:pt x="1477" y="1292"/>
                    <a:pt x="1775" y="1221"/>
                  </a:cubicBezTo>
                  <a:lnTo>
                    <a:pt x="1775" y="1221"/>
                  </a:lnTo>
                  <a:cubicBezTo>
                    <a:pt x="1560" y="1244"/>
                    <a:pt x="1382" y="1304"/>
                    <a:pt x="1215" y="1423"/>
                  </a:cubicBezTo>
                  <a:cubicBezTo>
                    <a:pt x="1203" y="1411"/>
                    <a:pt x="1203" y="1399"/>
                    <a:pt x="1191" y="1387"/>
                  </a:cubicBezTo>
                  <a:cubicBezTo>
                    <a:pt x="1286" y="1149"/>
                    <a:pt x="1572" y="1280"/>
                    <a:pt x="1727" y="1113"/>
                  </a:cubicBezTo>
                  <a:cubicBezTo>
                    <a:pt x="1739" y="1125"/>
                    <a:pt x="1751" y="1185"/>
                    <a:pt x="1763" y="1221"/>
                  </a:cubicBezTo>
                  <a:cubicBezTo>
                    <a:pt x="1846" y="1209"/>
                    <a:pt x="1917" y="1209"/>
                    <a:pt x="1989" y="1209"/>
                  </a:cubicBezTo>
                  <a:cubicBezTo>
                    <a:pt x="2025" y="1185"/>
                    <a:pt x="2025" y="1125"/>
                    <a:pt x="2025" y="1054"/>
                  </a:cubicBezTo>
                  <a:cubicBezTo>
                    <a:pt x="1931" y="1011"/>
                    <a:pt x="1844" y="995"/>
                    <a:pt x="1763" y="995"/>
                  </a:cubicBezTo>
                  <a:cubicBezTo>
                    <a:pt x="1595" y="995"/>
                    <a:pt x="1446" y="1062"/>
                    <a:pt x="1286" y="1102"/>
                  </a:cubicBezTo>
                  <a:cubicBezTo>
                    <a:pt x="1375" y="1057"/>
                    <a:pt x="1452" y="993"/>
                    <a:pt x="1558" y="993"/>
                  </a:cubicBezTo>
                  <a:cubicBezTo>
                    <a:pt x="1566" y="993"/>
                    <a:pt x="1575" y="993"/>
                    <a:pt x="1584" y="994"/>
                  </a:cubicBezTo>
                  <a:cubicBezTo>
                    <a:pt x="1708" y="994"/>
                    <a:pt x="1801" y="949"/>
                    <a:pt x="1907" y="949"/>
                  </a:cubicBezTo>
                  <a:cubicBezTo>
                    <a:pt x="1933" y="949"/>
                    <a:pt x="1960" y="952"/>
                    <a:pt x="1989" y="959"/>
                  </a:cubicBezTo>
                  <a:lnTo>
                    <a:pt x="2025" y="982"/>
                  </a:lnTo>
                  <a:cubicBezTo>
                    <a:pt x="2025" y="947"/>
                    <a:pt x="2025" y="923"/>
                    <a:pt x="1977" y="887"/>
                  </a:cubicBezTo>
                  <a:cubicBezTo>
                    <a:pt x="1965" y="744"/>
                    <a:pt x="1906" y="530"/>
                    <a:pt x="1798" y="411"/>
                  </a:cubicBezTo>
                  <a:cubicBezTo>
                    <a:pt x="1787" y="411"/>
                    <a:pt x="1751" y="435"/>
                    <a:pt x="1751" y="435"/>
                  </a:cubicBezTo>
                  <a:cubicBezTo>
                    <a:pt x="1727" y="363"/>
                    <a:pt x="1715" y="304"/>
                    <a:pt x="1691" y="244"/>
                  </a:cubicBezTo>
                  <a:cubicBezTo>
                    <a:pt x="1596" y="244"/>
                    <a:pt x="1489" y="268"/>
                    <a:pt x="1382" y="280"/>
                  </a:cubicBezTo>
                  <a:cubicBezTo>
                    <a:pt x="1489" y="244"/>
                    <a:pt x="1572" y="220"/>
                    <a:pt x="1679" y="197"/>
                  </a:cubicBezTo>
                  <a:cubicBezTo>
                    <a:pt x="1667" y="113"/>
                    <a:pt x="1632" y="54"/>
                    <a:pt x="1608" y="30"/>
                  </a:cubicBezTo>
                  <a:cubicBezTo>
                    <a:pt x="1592" y="8"/>
                    <a:pt x="1576" y="0"/>
                    <a:pt x="1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713950" y="-1809675"/>
              <a:ext cx="34550" cy="23300"/>
            </a:xfrm>
            <a:custGeom>
              <a:rect b="b" l="l" r="r" t="t"/>
              <a:pathLst>
                <a:path extrusionOk="0" h="932" w="1382">
                  <a:moveTo>
                    <a:pt x="1186" y="605"/>
                  </a:moveTo>
                  <a:lnTo>
                    <a:pt x="1186" y="605"/>
                  </a:lnTo>
                  <a:cubicBezTo>
                    <a:pt x="1193" y="612"/>
                    <a:pt x="1199" y="618"/>
                    <a:pt x="1205" y="624"/>
                  </a:cubicBezTo>
                  <a:lnTo>
                    <a:pt x="1205" y="624"/>
                  </a:lnTo>
                  <a:cubicBezTo>
                    <a:pt x="1204" y="621"/>
                    <a:pt x="1203" y="616"/>
                    <a:pt x="1203" y="610"/>
                  </a:cubicBezTo>
                  <a:cubicBezTo>
                    <a:pt x="1197" y="608"/>
                    <a:pt x="1191" y="607"/>
                    <a:pt x="1186" y="605"/>
                  </a:cubicBezTo>
                  <a:close/>
                  <a:moveTo>
                    <a:pt x="1205" y="624"/>
                  </a:moveTo>
                  <a:cubicBezTo>
                    <a:pt x="1208" y="634"/>
                    <a:pt x="1215" y="634"/>
                    <a:pt x="1215" y="634"/>
                  </a:cubicBezTo>
                  <a:cubicBezTo>
                    <a:pt x="1212" y="631"/>
                    <a:pt x="1208" y="627"/>
                    <a:pt x="1205" y="624"/>
                  </a:cubicBezTo>
                  <a:close/>
                  <a:moveTo>
                    <a:pt x="1203" y="693"/>
                  </a:moveTo>
                  <a:cubicBezTo>
                    <a:pt x="1213" y="703"/>
                    <a:pt x="1244" y="734"/>
                    <a:pt x="1269" y="753"/>
                  </a:cubicBezTo>
                  <a:lnTo>
                    <a:pt x="1269" y="753"/>
                  </a:lnTo>
                  <a:cubicBezTo>
                    <a:pt x="1207" y="755"/>
                    <a:pt x="1167" y="770"/>
                    <a:pt x="1167" y="824"/>
                  </a:cubicBezTo>
                  <a:cubicBezTo>
                    <a:pt x="1156" y="824"/>
                    <a:pt x="1144" y="812"/>
                    <a:pt x="1132" y="801"/>
                  </a:cubicBezTo>
                  <a:cubicBezTo>
                    <a:pt x="1078" y="735"/>
                    <a:pt x="1108" y="729"/>
                    <a:pt x="1145" y="729"/>
                  </a:cubicBezTo>
                  <a:cubicBezTo>
                    <a:pt x="1153" y="729"/>
                    <a:pt x="1162" y="729"/>
                    <a:pt x="1170" y="729"/>
                  </a:cubicBezTo>
                  <a:cubicBezTo>
                    <a:pt x="1199" y="729"/>
                    <a:pt x="1222" y="726"/>
                    <a:pt x="1203" y="693"/>
                  </a:cubicBezTo>
                  <a:close/>
                  <a:moveTo>
                    <a:pt x="102" y="1"/>
                  </a:moveTo>
                  <a:cubicBezTo>
                    <a:pt x="60" y="1"/>
                    <a:pt x="61" y="41"/>
                    <a:pt x="72" y="62"/>
                  </a:cubicBezTo>
                  <a:cubicBezTo>
                    <a:pt x="108" y="122"/>
                    <a:pt x="1" y="86"/>
                    <a:pt x="72" y="170"/>
                  </a:cubicBezTo>
                  <a:cubicBezTo>
                    <a:pt x="155" y="265"/>
                    <a:pt x="501" y="503"/>
                    <a:pt x="644" y="574"/>
                  </a:cubicBezTo>
                  <a:cubicBezTo>
                    <a:pt x="667" y="586"/>
                    <a:pt x="715" y="634"/>
                    <a:pt x="739" y="646"/>
                  </a:cubicBezTo>
                  <a:cubicBezTo>
                    <a:pt x="737" y="645"/>
                    <a:pt x="735" y="645"/>
                    <a:pt x="734" y="645"/>
                  </a:cubicBezTo>
                  <a:cubicBezTo>
                    <a:pt x="697" y="645"/>
                    <a:pt x="945" y="803"/>
                    <a:pt x="1048" y="884"/>
                  </a:cubicBezTo>
                  <a:cubicBezTo>
                    <a:pt x="1072" y="884"/>
                    <a:pt x="1096" y="884"/>
                    <a:pt x="1167" y="932"/>
                  </a:cubicBezTo>
                  <a:lnTo>
                    <a:pt x="1167" y="920"/>
                  </a:lnTo>
                  <a:cubicBezTo>
                    <a:pt x="1212" y="864"/>
                    <a:pt x="1204" y="776"/>
                    <a:pt x="1273" y="756"/>
                  </a:cubicBezTo>
                  <a:lnTo>
                    <a:pt x="1273" y="756"/>
                  </a:lnTo>
                  <a:cubicBezTo>
                    <a:pt x="1278" y="760"/>
                    <a:pt x="1282" y="763"/>
                    <a:pt x="1287" y="765"/>
                  </a:cubicBezTo>
                  <a:lnTo>
                    <a:pt x="1370" y="765"/>
                  </a:lnTo>
                  <a:cubicBezTo>
                    <a:pt x="1382" y="765"/>
                    <a:pt x="1334" y="717"/>
                    <a:pt x="1275" y="670"/>
                  </a:cubicBezTo>
                  <a:cubicBezTo>
                    <a:pt x="1196" y="635"/>
                    <a:pt x="1148" y="625"/>
                    <a:pt x="1113" y="625"/>
                  </a:cubicBezTo>
                  <a:cubicBezTo>
                    <a:pt x="1062" y="625"/>
                    <a:pt x="1038" y="646"/>
                    <a:pt x="989" y="646"/>
                  </a:cubicBezTo>
                  <a:cubicBezTo>
                    <a:pt x="1009" y="636"/>
                    <a:pt x="995" y="608"/>
                    <a:pt x="1028" y="608"/>
                  </a:cubicBezTo>
                  <a:cubicBezTo>
                    <a:pt x="1033" y="608"/>
                    <a:pt x="1040" y="608"/>
                    <a:pt x="1048" y="610"/>
                  </a:cubicBezTo>
                  <a:cubicBezTo>
                    <a:pt x="1104" y="610"/>
                    <a:pt x="1117" y="599"/>
                    <a:pt x="1145" y="599"/>
                  </a:cubicBezTo>
                  <a:cubicBezTo>
                    <a:pt x="1155" y="599"/>
                    <a:pt x="1168" y="601"/>
                    <a:pt x="1186" y="605"/>
                  </a:cubicBezTo>
                  <a:lnTo>
                    <a:pt x="1186" y="605"/>
                  </a:lnTo>
                  <a:cubicBezTo>
                    <a:pt x="1170" y="591"/>
                    <a:pt x="1153" y="577"/>
                    <a:pt x="1132" y="562"/>
                  </a:cubicBezTo>
                  <a:cubicBezTo>
                    <a:pt x="1013" y="467"/>
                    <a:pt x="846" y="336"/>
                    <a:pt x="715" y="265"/>
                  </a:cubicBezTo>
                  <a:cubicBezTo>
                    <a:pt x="667" y="229"/>
                    <a:pt x="608" y="181"/>
                    <a:pt x="560" y="158"/>
                  </a:cubicBezTo>
                  <a:lnTo>
                    <a:pt x="453" y="158"/>
                  </a:lnTo>
                  <a:cubicBezTo>
                    <a:pt x="443" y="163"/>
                    <a:pt x="429" y="165"/>
                    <a:pt x="411" y="165"/>
                  </a:cubicBezTo>
                  <a:cubicBezTo>
                    <a:pt x="386" y="165"/>
                    <a:pt x="352" y="160"/>
                    <a:pt x="310" y="146"/>
                  </a:cubicBezTo>
                  <a:lnTo>
                    <a:pt x="310" y="146"/>
                  </a:lnTo>
                  <a:cubicBezTo>
                    <a:pt x="370" y="158"/>
                    <a:pt x="417" y="158"/>
                    <a:pt x="453" y="158"/>
                  </a:cubicBezTo>
                  <a:cubicBezTo>
                    <a:pt x="489" y="158"/>
                    <a:pt x="501" y="146"/>
                    <a:pt x="525" y="122"/>
                  </a:cubicBezTo>
                  <a:cubicBezTo>
                    <a:pt x="453" y="86"/>
                    <a:pt x="417" y="39"/>
                    <a:pt x="370" y="27"/>
                  </a:cubicBezTo>
                  <a:cubicBezTo>
                    <a:pt x="351" y="15"/>
                    <a:pt x="342" y="10"/>
                    <a:pt x="337" y="10"/>
                  </a:cubicBezTo>
                  <a:cubicBezTo>
                    <a:pt x="324" y="10"/>
                    <a:pt x="344" y="40"/>
                    <a:pt x="329" y="40"/>
                  </a:cubicBezTo>
                  <a:cubicBezTo>
                    <a:pt x="327" y="40"/>
                    <a:pt x="325" y="40"/>
                    <a:pt x="322" y="39"/>
                  </a:cubicBezTo>
                  <a:cubicBezTo>
                    <a:pt x="274" y="20"/>
                    <a:pt x="246" y="16"/>
                    <a:pt x="223" y="16"/>
                  </a:cubicBezTo>
                  <a:cubicBezTo>
                    <a:pt x="208" y="16"/>
                    <a:pt x="196" y="17"/>
                    <a:pt x="183" y="17"/>
                  </a:cubicBezTo>
                  <a:cubicBezTo>
                    <a:pt x="166" y="17"/>
                    <a:pt x="147" y="15"/>
                    <a:pt x="120" y="3"/>
                  </a:cubicBezTo>
                  <a:cubicBezTo>
                    <a:pt x="113" y="2"/>
                    <a:pt x="108" y="1"/>
                    <a:pt x="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6390700" y="-1664775"/>
              <a:ext cx="46175" cy="41525"/>
            </a:xfrm>
            <a:custGeom>
              <a:rect b="b" l="l" r="r" t="t"/>
              <a:pathLst>
                <a:path extrusionOk="0" h="1661" w="1847">
                  <a:moveTo>
                    <a:pt x="1025" y="279"/>
                  </a:moveTo>
                  <a:cubicBezTo>
                    <a:pt x="941" y="339"/>
                    <a:pt x="846" y="374"/>
                    <a:pt x="715" y="374"/>
                  </a:cubicBezTo>
                  <a:cubicBezTo>
                    <a:pt x="822" y="350"/>
                    <a:pt x="918" y="315"/>
                    <a:pt x="1025" y="279"/>
                  </a:cubicBezTo>
                  <a:close/>
                  <a:moveTo>
                    <a:pt x="1078" y="1"/>
                  </a:moveTo>
                  <a:cubicBezTo>
                    <a:pt x="1030" y="1"/>
                    <a:pt x="1013" y="79"/>
                    <a:pt x="965" y="89"/>
                  </a:cubicBezTo>
                  <a:cubicBezTo>
                    <a:pt x="787" y="89"/>
                    <a:pt x="679" y="208"/>
                    <a:pt x="525" y="219"/>
                  </a:cubicBezTo>
                  <a:cubicBezTo>
                    <a:pt x="406" y="231"/>
                    <a:pt x="346" y="327"/>
                    <a:pt x="287" y="410"/>
                  </a:cubicBezTo>
                  <a:cubicBezTo>
                    <a:pt x="215" y="553"/>
                    <a:pt x="13" y="553"/>
                    <a:pt x="1" y="708"/>
                  </a:cubicBezTo>
                  <a:cubicBezTo>
                    <a:pt x="1" y="874"/>
                    <a:pt x="287" y="1172"/>
                    <a:pt x="465" y="1232"/>
                  </a:cubicBezTo>
                  <a:cubicBezTo>
                    <a:pt x="477" y="1243"/>
                    <a:pt x="525" y="1291"/>
                    <a:pt x="537" y="1327"/>
                  </a:cubicBezTo>
                  <a:cubicBezTo>
                    <a:pt x="418" y="1339"/>
                    <a:pt x="644" y="1541"/>
                    <a:pt x="727" y="1660"/>
                  </a:cubicBezTo>
                  <a:cubicBezTo>
                    <a:pt x="753" y="1647"/>
                    <a:pt x="783" y="1638"/>
                    <a:pt x="818" y="1638"/>
                  </a:cubicBezTo>
                  <a:cubicBezTo>
                    <a:pt x="847" y="1638"/>
                    <a:pt x="880" y="1644"/>
                    <a:pt x="918" y="1660"/>
                  </a:cubicBezTo>
                  <a:cubicBezTo>
                    <a:pt x="941" y="1660"/>
                    <a:pt x="953" y="1648"/>
                    <a:pt x="965" y="1636"/>
                  </a:cubicBezTo>
                  <a:cubicBezTo>
                    <a:pt x="1191" y="1446"/>
                    <a:pt x="1370" y="1220"/>
                    <a:pt x="1632" y="1089"/>
                  </a:cubicBezTo>
                  <a:lnTo>
                    <a:pt x="1632" y="1089"/>
                  </a:lnTo>
                  <a:cubicBezTo>
                    <a:pt x="1453" y="1160"/>
                    <a:pt x="1311" y="1243"/>
                    <a:pt x="1180" y="1386"/>
                  </a:cubicBezTo>
                  <a:lnTo>
                    <a:pt x="1132" y="1339"/>
                  </a:lnTo>
                  <a:cubicBezTo>
                    <a:pt x="1180" y="1112"/>
                    <a:pt x="1477" y="1184"/>
                    <a:pt x="1561" y="993"/>
                  </a:cubicBezTo>
                  <a:cubicBezTo>
                    <a:pt x="1572" y="1005"/>
                    <a:pt x="1620" y="1053"/>
                    <a:pt x="1632" y="1089"/>
                  </a:cubicBezTo>
                  <a:cubicBezTo>
                    <a:pt x="1692" y="1053"/>
                    <a:pt x="1751" y="1029"/>
                    <a:pt x="1834" y="1005"/>
                  </a:cubicBezTo>
                  <a:cubicBezTo>
                    <a:pt x="1846" y="993"/>
                    <a:pt x="1834" y="934"/>
                    <a:pt x="1799" y="862"/>
                  </a:cubicBezTo>
                  <a:cubicBezTo>
                    <a:pt x="1770" y="859"/>
                    <a:pt x="1742" y="857"/>
                    <a:pt x="1716" y="857"/>
                  </a:cubicBezTo>
                  <a:cubicBezTo>
                    <a:pt x="1481" y="857"/>
                    <a:pt x="1338" y="990"/>
                    <a:pt x="1156" y="1065"/>
                  </a:cubicBezTo>
                  <a:cubicBezTo>
                    <a:pt x="1239" y="1005"/>
                    <a:pt x="1299" y="934"/>
                    <a:pt x="1394" y="922"/>
                  </a:cubicBezTo>
                  <a:cubicBezTo>
                    <a:pt x="1537" y="874"/>
                    <a:pt x="1608" y="791"/>
                    <a:pt x="1751" y="791"/>
                  </a:cubicBezTo>
                  <a:lnTo>
                    <a:pt x="1787" y="791"/>
                  </a:lnTo>
                  <a:cubicBezTo>
                    <a:pt x="1751" y="755"/>
                    <a:pt x="1739" y="731"/>
                    <a:pt x="1739" y="696"/>
                  </a:cubicBezTo>
                  <a:cubicBezTo>
                    <a:pt x="1668" y="565"/>
                    <a:pt x="1549" y="398"/>
                    <a:pt x="1418" y="315"/>
                  </a:cubicBezTo>
                  <a:lnTo>
                    <a:pt x="1382" y="339"/>
                  </a:lnTo>
                  <a:cubicBezTo>
                    <a:pt x="1334" y="291"/>
                    <a:pt x="1299" y="231"/>
                    <a:pt x="1263" y="196"/>
                  </a:cubicBezTo>
                  <a:cubicBezTo>
                    <a:pt x="1191" y="219"/>
                    <a:pt x="1096" y="255"/>
                    <a:pt x="1025" y="279"/>
                  </a:cubicBezTo>
                  <a:cubicBezTo>
                    <a:pt x="1096" y="231"/>
                    <a:pt x="1156" y="196"/>
                    <a:pt x="1239" y="148"/>
                  </a:cubicBezTo>
                  <a:cubicBezTo>
                    <a:pt x="1203" y="89"/>
                    <a:pt x="1156" y="41"/>
                    <a:pt x="1120" y="17"/>
                  </a:cubicBezTo>
                  <a:cubicBezTo>
                    <a:pt x="1104" y="5"/>
                    <a:pt x="1090" y="1"/>
                    <a:pt x="10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5913850" y="-1870925"/>
              <a:ext cx="41700" cy="31075"/>
            </a:xfrm>
            <a:custGeom>
              <a:rect b="b" l="l" r="r" t="t"/>
              <a:pathLst>
                <a:path extrusionOk="0" h="1243" w="1668">
                  <a:moveTo>
                    <a:pt x="1227" y="941"/>
                  </a:moveTo>
                  <a:lnTo>
                    <a:pt x="1227" y="941"/>
                  </a:lnTo>
                  <a:cubicBezTo>
                    <a:pt x="1132" y="965"/>
                    <a:pt x="1072" y="1000"/>
                    <a:pt x="1013" y="1036"/>
                  </a:cubicBezTo>
                  <a:cubicBezTo>
                    <a:pt x="1060" y="976"/>
                    <a:pt x="1120" y="953"/>
                    <a:pt x="1227" y="941"/>
                  </a:cubicBezTo>
                  <a:close/>
                  <a:moveTo>
                    <a:pt x="560" y="0"/>
                  </a:moveTo>
                  <a:cubicBezTo>
                    <a:pt x="543" y="9"/>
                    <a:pt x="521" y="17"/>
                    <a:pt x="475" y="17"/>
                  </a:cubicBezTo>
                  <a:cubicBezTo>
                    <a:pt x="456" y="17"/>
                    <a:pt x="433" y="16"/>
                    <a:pt x="405" y="12"/>
                  </a:cubicBezTo>
                  <a:cubicBezTo>
                    <a:pt x="405" y="24"/>
                    <a:pt x="394" y="48"/>
                    <a:pt x="394" y="48"/>
                  </a:cubicBezTo>
                  <a:cubicBezTo>
                    <a:pt x="298" y="191"/>
                    <a:pt x="263" y="369"/>
                    <a:pt x="120" y="500"/>
                  </a:cubicBezTo>
                  <a:cubicBezTo>
                    <a:pt x="239" y="429"/>
                    <a:pt x="322" y="357"/>
                    <a:pt x="346" y="238"/>
                  </a:cubicBezTo>
                  <a:cubicBezTo>
                    <a:pt x="382" y="250"/>
                    <a:pt x="394" y="262"/>
                    <a:pt x="405" y="262"/>
                  </a:cubicBezTo>
                  <a:cubicBezTo>
                    <a:pt x="477" y="441"/>
                    <a:pt x="227" y="417"/>
                    <a:pt x="239" y="560"/>
                  </a:cubicBezTo>
                  <a:cubicBezTo>
                    <a:pt x="215" y="548"/>
                    <a:pt x="167" y="524"/>
                    <a:pt x="144" y="500"/>
                  </a:cubicBezTo>
                  <a:cubicBezTo>
                    <a:pt x="108" y="536"/>
                    <a:pt x="60" y="548"/>
                    <a:pt x="24" y="584"/>
                  </a:cubicBezTo>
                  <a:cubicBezTo>
                    <a:pt x="1" y="595"/>
                    <a:pt x="48" y="643"/>
                    <a:pt x="108" y="679"/>
                  </a:cubicBezTo>
                  <a:cubicBezTo>
                    <a:pt x="346" y="667"/>
                    <a:pt x="394" y="548"/>
                    <a:pt x="513" y="465"/>
                  </a:cubicBezTo>
                  <a:lnTo>
                    <a:pt x="513" y="465"/>
                  </a:lnTo>
                  <a:cubicBezTo>
                    <a:pt x="501" y="500"/>
                    <a:pt x="477" y="584"/>
                    <a:pt x="405" y="595"/>
                  </a:cubicBezTo>
                  <a:cubicBezTo>
                    <a:pt x="322" y="643"/>
                    <a:pt x="322" y="715"/>
                    <a:pt x="203" y="726"/>
                  </a:cubicBezTo>
                  <a:lnTo>
                    <a:pt x="179" y="726"/>
                  </a:lnTo>
                  <a:cubicBezTo>
                    <a:pt x="215" y="738"/>
                    <a:pt x="239" y="774"/>
                    <a:pt x="239" y="798"/>
                  </a:cubicBezTo>
                  <a:cubicBezTo>
                    <a:pt x="358" y="893"/>
                    <a:pt x="536" y="1012"/>
                    <a:pt x="691" y="1060"/>
                  </a:cubicBezTo>
                  <a:lnTo>
                    <a:pt x="703" y="1036"/>
                  </a:lnTo>
                  <a:cubicBezTo>
                    <a:pt x="763" y="1072"/>
                    <a:pt x="810" y="1096"/>
                    <a:pt x="870" y="1131"/>
                  </a:cubicBezTo>
                  <a:cubicBezTo>
                    <a:pt x="929" y="1096"/>
                    <a:pt x="977" y="1072"/>
                    <a:pt x="1013" y="1036"/>
                  </a:cubicBezTo>
                  <a:lnTo>
                    <a:pt x="1013" y="1036"/>
                  </a:lnTo>
                  <a:cubicBezTo>
                    <a:pt x="977" y="1072"/>
                    <a:pt x="941" y="1119"/>
                    <a:pt x="917" y="1155"/>
                  </a:cubicBezTo>
                  <a:cubicBezTo>
                    <a:pt x="977" y="1191"/>
                    <a:pt x="1036" y="1215"/>
                    <a:pt x="1072" y="1238"/>
                  </a:cubicBezTo>
                  <a:cubicBezTo>
                    <a:pt x="1084" y="1241"/>
                    <a:pt x="1093" y="1243"/>
                    <a:pt x="1101" y="1243"/>
                  </a:cubicBezTo>
                  <a:cubicBezTo>
                    <a:pt x="1154" y="1243"/>
                    <a:pt x="1114" y="1176"/>
                    <a:pt x="1156" y="1155"/>
                  </a:cubicBezTo>
                  <a:cubicBezTo>
                    <a:pt x="1298" y="1143"/>
                    <a:pt x="1310" y="1060"/>
                    <a:pt x="1429" y="1024"/>
                  </a:cubicBezTo>
                  <a:cubicBezTo>
                    <a:pt x="1513" y="1000"/>
                    <a:pt x="1525" y="941"/>
                    <a:pt x="1525" y="857"/>
                  </a:cubicBezTo>
                  <a:cubicBezTo>
                    <a:pt x="1525" y="762"/>
                    <a:pt x="1668" y="726"/>
                    <a:pt x="1596" y="607"/>
                  </a:cubicBezTo>
                  <a:cubicBezTo>
                    <a:pt x="1525" y="488"/>
                    <a:pt x="1156" y="298"/>
                    <a:pt x="989" y="286"/>
                  </a:cubicBezTo>
                  <a:cubicBezTo>
                    <a:pt x="953" y="262"/>
                    <a:pt x="917" y="238"/>
                    <a:pt x="882" y="226"/>
                  </a:cubicBezTo>
                  <a:cubicBezTo>
                    <a:pt x="953" y="203"/>
                    <a:pt x="691" y="72"/>
                    <a:pt x="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5695950" y="-2026900"/>
              <a:ext cx="52700" cy="43150"/>
            </a:xfrm>
            <a:custGeom>
              <a:rect b="b" l="l" r="r" t="t"/>
              <a:pathLst>
                <a:path extrusionOk="0" h="1726" w="2108">
                  <a:moveTo>
                    <a:pt x="949" y="1397"/>
                  </a:moveTo>
                  <a:cubicBezTo>
                    <a:pt x="984" y="1397"/>
                    <a:pt x="1021" y="1400"/>
                    <a:pt x="1060" y="1405"/>
                  </a:cubicBezTo>
                  <a:cubicBezTo>
                    <a:pt x="905" y="1405"/>
                    <a:pt x="762" y="1429"/>
                    <a:pt x="619" y="1441"/>
                  </a:cubicBezTo>
                  <a:cubicBezTo>
                    <a:pt x="729" y="1423"/>
                    <a:pt x="831" y="1397"/>
                    <a:pt x="949" y="1397"/>
                  </a:cubicBezTo>
                  <a:close/>
                  <a:moveTo>
                    <a:pt x="1322" y="0"/>
                  </a:moveTo>
                  <a:cubicBezTo>
                    <a:pt x="1295" y="27"/>
                    <a:pt x="1264" y="43"/>
                    <a:pt x="1224" y="43"/>
                  </a:cubicBezTo>
                  <a:cubicBezTo>
                    <a:pt x="1192" y="43"/>
                    <a:pt x="1154" y="33"/>
                    <a:pt x="1107" y="12"/>
                  </a:cubicBezTo>
                  <a:cubicBezTo>
                    <a:pt x="1095" y="12"/>
                    <a:pt x="1083" y="36"/>
                    <a:pt x="1072" y="48"/>
                  </a:cubicBezTo>
                  <a:cubicBezTo>
                    <a:pt x="810" y="227"/>
                    <a:pt x="572" y="429"/>
                    <a:pt x="262" y="488"/>
                  </a:cubicBezTo>
                  <a:cubicBezTo>
                    <a:pt x="476" y="477"/>
                    <a:pt x="655" y="417"/>
                    <a:pt x="810" y="286"/>
                  </a:cubicBezTo>
                  <a:cubicBezTo>
                    <a:pt x="798" y="274"/>
                    <a:pt x="798" y="274"/>
                    <a:pt x="786" y="274"/>
                  </a:cubicBezTo>
                  <a:cubicBezTo>
                    <a:pt x="790" y="267"/>
                    <a:pt x="792" y="264"/>
                    <a:pt x="794" y="264"/>
                  </a:cubicBezTo>
                  <a:cubicBezTo>
                    <a:pt x="799" y="264"/>
                    <a:pt x="801" y="278"/>
                    <a:pt x="810" y="286"/>
                  </a:cubicBezTo>
                  <a:cubicBezTo>
                    <a:pt x="810" y="298"/>
                    <a:pt x="833" y="310"/>
                    <a:pt x="845" y="334"/>
                  </a:cubicBezTo>
                  <a:cubicBezTo>
                    <a:pt x="726" y="572"/>
                    <a:pt x="441" y="429"/>
                    <a:pt x="298" y="596"/>
                  </a:cubicBezTo>
                  <a:cubicBezTo>
                    <a:pt x="274" y="584"/>
                    <a:pt x="262" y="524"/>
                    <a:pt x="250" y="488"/>
                  </a:cubicBezTo>
                  <a:cubicBezTo>
                    <a:pt x="179" y="512"/>
                    <a:pt x="95" y="512"/>
                    <a:pt x="24" y="512"/>
                  </a:cubicBezTo>
                  <a:cubicBezTo>
                    <a:pt x="12" y="524"/>
                    <a:pt x="0" y="584"/>
                    <a:pt x="0" y="655"/>
                  </a:cubicBezTo>
                  <a:cubicBezTo>
                    <a:pt x="86" y="698"/>
                    <a:pt x="170" y="714"/>
                    <a:pt x="252" y="714"/>
                  </a:cubicBezTo>
                  <a:cubicBezTo>
                    <a:pt x="419" y="714"/>
                    <a:pt x="578" y="647"/>
                    <a:pt x="738" y="608"/>
                  </a:cubicBezTo>
                  <a:lnTo>
                    <a:pt x="738" y="608"/>
                  </a:lnTo>
                  <a:cubicBezTo>
                    <a:pt x="661" y="652"/>
                    <a:pt x="574" y="716"/>
                    <a:pt x="467" y="716"/>
                  </a:cubicBezTo>
                  <a:cubicBezTo>
                    <a:pt x="458" y="716"/>
                    <a:pt x="449" y="716"/>
                    <a:pt x="441" y="715"/>
                  </a:cubicBezTo>
                  <a:cubicBezTo>
                    <a:pt x="321" y="715"/>
                    <a:pt x="239" y="745"/>
                    <a:pt x="145" y="745"/>
                  </a:cubicBezTo>
                  <a:cubicBezTo>
                    <a:pt x="107" y="745"/>
                    <a:pt x="68" y="740"/>
                    <a:pt x="24" y="727"/>
                  </a:cubicBezTo>
                  <a:lnTo>
                    <a:pt x="0" y="715"/>
                  </a:lnTo>
                  <a:lnTo>
                    <a:pt x="0" y="715"/>
                  </a:lnTo>
                  <a:cubicBezTo>
                    <a:pt x="0" y="762"/>
                    <a:pt x="0" y="786"/>
                    <a:pt x="12" y="822"/>
                  </a:cubicBezTo>
                  <a:cubicBezTo>
                    <a:pt x="24" y="989"/>
                    <a:pt x="71" y="1191"/>
                    <a:pt x="179" y="1310"/>
                  </a:cubicBezTo>
                  <a:cubicBezTo>
                    <a:pt x="191" y="1310"/>
                    <a:pt x="214" y="1298"/>
                    <a:pt x="214" y="1298"/>
                  </a:cubicBezTo>
                  <a:cubicBezTo>
                    <a:pt x="250" y="1358"/>
                    <a:pt x="262" y="1417"/>
                    <a:pt x="286" y="1477"/>
                  </a:cubicBezTo>
                  <a:cubicBezTo>
                    <a:pt x="405" y="1477"/>
                    <a:pt x="500" y="1465"/>
                    <a:pt x="619" y="1441"/>
                  </a:cubicBezTo>
                  <a:lnTo>
                    <a:pt x="619" y="1441"/>
                  </a:lnTo>
                  <a:cubicBezTo>
                    <a:pt x="512" y="1477"/>
                    <a:pt x="405" y="1500"/>
                    <a:pt x="298" y="1536"/>
                  </a:cubicBezTo>
                  <a:cubicBezTo>
                    <a:pt x="310" y="1608"/>
                    <a:pt x="321" y="1667"/>
                    <a:pt x="369" y="1703"/>
                  </a:cubicBezTo>
                  <a:cubicBezTo>
                    <a:pt x="383" y="1719"/>
                    <a:pt x="398" y="1726"/>
                    <a:pt x="414" y="1726"/>
                  </a:cubicBezTo>
                  <a:cubicBezTo>
                    <a:pt x="467" y="1726"/>
                    <a:pt x="531" y="1655"/>
                    <a:pt x="595" y="1655"/>
                  </a:cubicBezTo>
                  <a:cubicBezTo>
                    <a:pt x="630" y="1663"/>
                    <a:pt x="665" y="1666"/>
                    <a:pt x="700" y="1666"/>
                  </a:cubicBezTo>
                  <a:cubicBezTo>
                    <a:pt x="876" y="1666"/>
                    <a:pt x="1047" y="1580"/>
                    <a:pt x="1226" y="1560"/>
                  </a:cubicBezTo>
                  <a:cubicBezTo>
                    <a:pt x="1393" y="1548"/>
                    <a:pt x="1512" y="1441"/>
                    <a:pt x="1619" y="1346"/>
                  </a:cubicBezTo>
                  <a:cubicBezTo>
                    <a:pt x="1750" y="1179"/>
                    <a:pt x="2000" y="1143"/>
                    <a:pt x="2060" y="941"/>
                  </a:cubicBezTo>
                  <a:cubicBezTo>
                    <a:pt x="2107" y="750"/>
                    <a:pt x="1786" y="477"/>
                    <a:pt x="1584" y="429"/>
                  </a:cubicBezTo>
                  <a:cubicBezTo>
                    <a:pt x="1572" y="417"/>
                    <a:pt x="1524" y="369"/>
                    <a:pt x="1512" y="346"/>
                  </a:cubicBezTo>
                  <a:cubicBezTo>
                    <a:pt x="1643" y="310"/>
                    <a:pt x="1405" y="119"/>
                    <a:pt x="1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6253175" y="-1564450"/>
              <a:ext cx="23825" cy="34350"/>
            </a:xfrm>
            <a:custGeom>
              <a:rect b="b" l="l" r="r" t="t"/>
              <a:pathLst>
                <a:path extrusionOk="0" h="1374" w="953">
                  <a:moveTo>
                    <a:pt x="584" y="302"/>
                  </a:moveTo>
                  <a:lnTo>
                    <a:pt x="584" y="302"/>
                  </a:lnTo>
                  <a:cubicBezTo>
                    <a:pt x="632" y="374"/>
                    <a:pt x="655" y="433"/>
                    <a:pt x="691" y="493"/>
                  </a:cubicBezTo>
                  <a:cubicBezTo>
                    <a:pt x="643" y="445"/>
                    <a:pt x="620" y="409"/>
                    <a:pt x="584" y="302"/>
                  </a:cubicBezTo>
                  <a:close/>
                  <a:moveTo>
                    <a:pt x="154" y="1165"/>
                  </a:moveTo>
                  <a:cubicBezTo>
                    <a:pt x="168" y="1165"/>
                    <a:pt x="144" y="1245"/>
                    <a:pt x="154" y="1245"/>
                  </a:cubicBezTo>
                  <a:cubicBezTo>
                    <a:pt x="156" y="1245"/>
                    <a:pt x="160" y="1241"/>
                    <a:pt x="167" y="1231"/>
                  </a:cubicBezTo>
                  <a:lnTo>
                    <a:pt x="167" y="1231"/>
                  </a:lnTo>
                  <a:cubicBezTo>
                    <a:pt x="159" y="1247"/>
                    <a:pt x="140" y="1275"/>
                    <a:pt x="125" y="1298"/>
                  </a:cubicBezTo>
                  <a:lnTo>
                    <a:pt x="125" y="1298"/>
                  </a:lnTo>
                  <a:cubicBezTo>
                    <a:pt x="130" y="1278"/>
                    <a:pt x="123" y="1260"/>
                    <a:pt x="115" y="1260"/>
                  </a:cubicBezTo>
                  <a:lnTo>
                    <a:pt x="115" y="1260"/>
                  </a:lnTo>
                  <a:cubicBezTo>
                    <a:pt x="113" y="1260"/>
                    <a:pt x="110" y="1262"/>
                    <a:pt x="108" y="1267"/>
                  </a:cubicBezTo>
                  <a:cubicBezTo>
                    <a:pt x="108" y="1255"/>
                    <a:pt x="120" y="1231"/>
                    <a:pt x="120" y="1207"/>
                  </a:cubicBezTo>
                  <a:cubicBezTo>
                    <a:pt x="139" y="1177"/>
                    <a:pt x="149" y="1165"/>
                    <a:pt x="154" y="1165"/>
                  </a:cubicBezTo>
                  <a:close/>
                  <a:moveTo>
                    <a:pt x="191" y="1"/>
                  </a:moveTo>
                  <a:cubicBezTo>
                    <a:pt x="152" y="1"/>
                    <a:pt x="115" y="15"/>
                    <a:pt x="84" y="64"/>
                  </a:cubicBezTo>
                  <a:cubicBezTo>
                    <a:pt x="1" y="195"/>
                    <a:pt x="60" y="636"/>
                    <a:pt x="96" y="767"/>
                  </a:cubicBezTo>
                  <a:lnTo>
                    <a:pt x="96" y="874"/>
                  </a:lnTo>
                  <a:cubicBezTo>
                    <a:pt x="94" y="870"/>
                    <a:pt x="92" y="868"/>
                    <a:pt x="91" y="868"/>
                  </a:cubicBezTo>
                  <a:cubicBezTo>
                    <a:pt x="74" y="868"/>
                    <a:pt x="84" y="1100"/>
                    <a:pt x="84" y="1231"/>
                  </a:cubicBezTo>
                  <a:lnTo>
                    <a:pt x="84" y="1326"/>
                  </a:lnTo>
                  <a:cubicBezTo>
                    <a:pt x="84" y="1326"/>
                    <a:pt x="100" y="1300"/>
                    <a:pt x="107" y="1300"/>
                  </a:cubicBezTo>
                  <a:cubicBezTo>
                    <a:pt x="110" y="1300"/>
                    <a:pt x="112" y="1306"/>
                    <a:pt x="108" y="1326"/>
                  </a:cubicBezTo>
                  <a:cubicBezTo>
                    <a:pt x="108" y="1326"/>
                    <a:pt x="100" y="1350"/>
                    <a:pt x="90" y="1365"/>
                  </a:cubicBezTo>
                  <a:lnTo>
                    <a:pt x="90" y="1365"/>
                  </a:lnTo>
                  <a:cubicBezTo>
                    <a:pt x="103" y="1349"/>
                    <a:pt x="132" y="1311"/>
                    <a:pt x="167" y="1267"/>
                  </a:cubicBezTo>
                  <a:cubicBezTo>
                    <a:pt x="298" y="1112"/>
                    <a:pt x="239" y="1088"/>
                    <a:pt x="227" y="1029"/>
                  </a:cubicBezTo>
                  <a:cubicBezTo>
                    <a:pt x="230" y="1029"/>
                    <a:pt x="235" y="1028"/>
                    <a:pt x="241" y="1028"/>
                  </a:cubicBezTo>
                  <a:cubicBezTo>
                    <a:pt x="255" y="1028"/>
                    <a:pt x="271" y="1034"/>
                    <a:pt x="262" y="1076"/>
                  </a:cubicBezTo>
                  <a:cubicBezTo>
                    <a:pt x="239" y="1136"/>
                    <a:pt x="286" y="1124"/>
                    <a:pt x="215" y="1207"/>
                  </a:cubicBezTo>
                  <a:cubicBezTo>
                    <a:pt x="239" y="1183"/>
                    <a:pt x="274" y="1159"/>
                    <a:pt x="286" y="1159"/>
                  </a:cubicBezTo>
                  <a:cubicBezTo>
                    <a:pt x="393" y="1040"/>
                    <a:pt x="560" y="909"/>
                    <a:pt x="643" y="790"/>
                  </a:cubicBezTo>
                  <a:lnTo>
                    <a:pt x="632" y="778"/>
                  </a:lnTo>
                  <a:cubicBezTo>
                    <a:pt x="667" y="731"/>
                    <a:pt x="703" y="683"/>
                    <a:pt x="751" y="648"/>
                  </a:cubicBezTo>
                  <a:cubicBezTo>
                    <a:pt x="739" y="588"/>
                    <a:pt x="715" y="540"/>
                    <a:pt x="691" y="493"/>
                  </a:cubicBezTo>
                  <a:lnTo>
                    <a:pt x="691" y="493"/>
                  </a:lnTo>
                  <a:cubicBezTo>
                    <a:pt x="739" y="528"/>
                    <a:pt x="763" y="552"/>
                    <a:pt x="798" y="600"/>
                  </a:cubicBezTo>
                  <a:cubicBezTo>
                    <a:pt x="858" y="552"/>
                    <a:pt x="893" y="505"/>
                    <a:pt x="917" y="469"/>
                  </a:cubicBezTo>
                  <a:cubicBezTo>
                    <a:pt x="953" y="386"/>
                    <a:pt x="858" y="421"/>
                    <a:pt x="834" y="374"/>
                  </a:cubicBezTo>
                  <a:cubicBezTo>
                    <a:pt x="822" y="231"/>
                    <a:pt x="703" y="195"/>
                    <a:pt x="643" y="76"/>
                  </a:cubicBezTo>
                  <a:cubicBezTo>
                    <a:pt x="605" y="22"/>
                    <a:pt x="557" y="8"/>
                    <a:pt x="501" y="8"/>
                  </a:cubicBezTo>
                  <a:cubicBezTo>
                    <a:pt x="471" y="8"/>
                    <a:pt x="439" y="12"/>
                    <a:pt x="405" y="16"/>
                  </a:cubicBezTo>
                  <a:cubicBezTo>
                    <a:pt x="388" y="22"/>
                    <a:pt x="372" y="24"/>
                    <a:pt x="355" y="24"/>
                  </a:cubicBezTo>
                  <a:cubicBezTo>
                    <a:pt x="298" y="24"/>
                    <a:pt x="242" y="1"/>
                    <a:pt x="191" y="1"/>
                  </a:cubicBezTo>
                  <a:close/>
                  <a:moveTo>
                    <a:pt x="90" y="1365"/>
                  </a:moveTo>
                  <a:lnTo>
                    <a:pt x="90" y="1365"/>
                  </a:lnTo>
                  <a:cubicBezTo>
                    <a:pt x="86" y="1371"/>
                    <a:pt x="84" y="1374"/>
                    <a:pt x="84" y="1374"/>
                  </a:cubicBezTo>
                  <a:cubicBezTo>
                    <a:pt x="86" y="1372"/>
                    <a:pt x="88" y="1369"/>
                    <a:pt x="90" y="13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5494450" y="-2056675"/>
              <a:ext cx="39625" cy="26850"/>
            </a:xfrm>
            <a:custGeom>
              <a:rect b="b" l="l" r="r" t="t"/>
              <a:pathLst>
                <a:path extrusionOk="0" h="1074" w="1585">
                  <a:moveTo>
                    <a:pt x="1167" y="822"/>
                  </a:moveTo>
                  <a:cubicBezTo>
                    <a:pt x="1084" y="834"/>
                    <a:pt x="1048" y="846"/>
                    <a:pt x="989" y="882"/>
                  </a:cubicBezTo>
                  <a:cubicBezTo>
                    <a:pt x="1013" y="846"/>
                    <a:pt x="1072" y="822"/>
                    <a:pt x="1167" y="822"/>
                  </a:cubicBezTo>
                  <a:close/>
                  <a:moveTo>
                    <a:pt x="334" y="1"/>
                  </a:moveTo>
                  <a:lnTo>
                    <a:pt x="310" y="13"/>
                  </a:lnTo>
                  <a:cubicBezTo>
                    <a:pt x="251" y="132"/>
                    <a:pt x="239" y="275"/>
                    <a:pt x="120" y="358"/>
                  </a:cubicBezTo>
                  <a:cubicBezTo>
                    <a:pt x="215" y="310"/>
                    <a:pt x="286" y="251"/>
                    <a:pt x="298" y="167"/>
                  </a:cubicBezTo>
                  <a:cubicBezTo>
                    <a:pt x="334" y="179"/>
                    <a:pt x="346" y="191"/>
                    <a:pt x="358" y="191"/>
                  </a:cubicBezTo>
                  <a:cubicBezTo>
                    <a:pt x="429" y="346"/>
                    <a:pt x="191" y="298"/>
                    <a:pt x="227" y="417"/>
                  </a:cubicBezTo>
                  <a:cubicBezTo>
                    <a:pt x="191" y="406"/>
                    <a:pt x="155" y="370"/>
                    <a:pt x="120" y="358"/>
                  </a:cubicBezTo>
                  <a:cubicBezTo>
                    <a:pt x="96" y="370"/>
                    <a:pt x="60" y="394"/>
                    <a:pt x="12" y="406"/>
                  </a:cubicBezTo>
                  <a:cubicBezTo>
                    <a:pt x="1" y="417"/>
                    <a:pt x="48" y="453"/>
                    <a:pt x="108" y="489"/>
                  </a:cubicBezTo>
                  <a:cubicBezTo>
                    <a:pt x="132" y="491"/>
                    <a:pt x="154" y="493"/>
                    <a:pt x="174" y="493"/>
                  </a:cubicBezTo>
                  <a:cubicBezTo>
                    <a:pt x="342" y="493"/>
                    <a:pt x="380" y="411"/>
                    <a:pt x="465" y="358"/>
                  </a:cubicBezTo>
                  <a:lnTo>
                    <a:pt x="465" y="358"/>
                  </a:lnTo>
                  <a:cubicBezTo>
                    <a:pt x="453" y="406"/>
                    <a:pt x="453" y="465"/>
                    <a:pt x="370" y="465"/>
                  </a:cubicBezTo>
                  <a:cubicBezTo>
                    <a:pt x="298" y="489"/>
                    <a:pt x="298" y="548"/>
                    <a:pt x="191" y="548"/>
                  </a:cubicBezTo>
                  <a:lnTo>
                    <a:pt x="179" y="548"/>
                  </a:lnTo>
                  <a:cubicBezTo>
                    <a:pt x="215" y="572"/>
                    <a:pt x="239" y="596"/>
                    <a:pt x="227" y="608"/>
                  </a:cubicBezTo>
                  <a:cubicBezTo>
                    <a:pt x="346" y="703"/>
                    <a:pt x="524" y="810"/>
                    <a:pt x="667" y="870"/>
                  </a:cubicBezTo>
                  <a:cubicBezTo>
                    <a:pt x="691" y="870"/>
                    <a:pt x="691" y="846"/>
                    <a:pt x="691" y="846"/>
                  </a:cubicBezTo>
                  <a:cubicBezTo>
                    <a:pt x="751" y="882"/>
                    <a:pt x="786" y="906"/>
                    <a:pt x="846" y="941"/>
                  </a:cubicBezTo>
                  <a:cubicBezTo>
                    <a:pt x="894" y="929"/>
                    <a:pt x="941" y="894"/>
                    <a:pt x="989" y="882"/>
                  </a:cubicBezTo>
                  <a:lnTo>
                    <a:pt x="989" y="882"/>
                  </a:lnTo>
                  <a:cubicBezTo>
                    <a:pt x="953" y="906"/>
                    <a:pt x="941" y="941"/>
                    <a:pt x="905" y="965"/>
                  </a:cubicBezTo>
                  <a:cubicBezTo>
                    <a:pt x="965" y="1013"/>
                    <a:pt x="1024" y="1048"/>
                    <a:pt x="1072" y="1060"/>
                  </a:cubicBezTo>
                  <a:cubicBezTo>
                    <a:pt x="1086" y="1070"/>
                    <a:pt x="1095" y="1074"/>
                    <a:pt x="1101" y="1074"/>
                  </a:cubicBezTo>
                  <a:cubicBezTo>
                    <a:pt x="1124" y="1074"/>
                    <a:pt x="1094" y="1013"/>
                    <a:pt x="1132" y="1013"/>
                  </a:cubicBezTo>
                  <a:cubicBezTo>
                    <a:pt x="1263" y="1013"/>
                    <a:pt x="1286" y="941"/>
                    <a:pt x="1382" y="929"/>
                  </a:cubicBezTo>
                  <a:cubicBezTo>
                    <a:pt x="1465" y="906"/>
                    <a:pt x="1465" y="870"/>
                    <a:pt x="1465" y="810"/>
                  </a:cubicBezTo>
                  <a:cubicBezTo>
                    <a:pt x="1441" y="715"/>
                    <a:pt x="1584" y="715"/>
                    <a:pt x="1501" y="608"/>
                  </a:cubicBezTo>
                  <a:cubicBezTo>
                    <a:pt x="1429" y="513"/>
                    <a:pt x="1048" y="310"/>
                    <a:pt x="894" y="286"/>
                  </a:cubicBezTo>
                  <a:cubicBezTo>
                    <a:pt x="870" y="275"/>
                    <a:pt x="822" y="239"/>
                    <a:pt x="786" y="227"/>
                  </a:cubicBezTo>
                  <a:cubicBezTo>
                    <a:pt x="870" y="215"/>
                    <a:pt x="596" y="72"/>
                    <a:pt x="465" y="1"/>
                  </a:cubicBezTo>
                  <a:cubicBezTo>
                    <a:pt x="465" y="8"/>
                    <a:pt x="447" y="20"/>
                    <a:pt x="415" y="20"/>
                  </a:cubicBezTo>
                  <a:cubicBezTo>
                    <a:pt x="394" y="20"/>
                    <a:pt x="367" y="15"/>
                    <a:pt x="3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6362425" y="-2136100"/>
              <a:ext cx="34850" cy="36300"/>
            </a:xfrm>
            <a:custGeom>
              <a:rect b="b" l="l" r="r" t="t"/>
              <a:pathLst>
                <a:path extrusionOk="0" h="1452" w="1394">
                  <a:moveTo>
                    <a:pt x="632" y="0"/>
                  </a:moveTo>
                  <a:cubicBezTo>
                    <a:pt x="541" y="0"/>
                    <a:pt x="458" y="51"/>
                    <a:pt x="382" y="118"/>
                  </a:cubicBezTo>
                  <a:cubicBezTo>
                    <a:pt x="287" y="213"/>
                    <a:pt x="72" y="201"/>
                    <a:pt x="25" y="368"/>
                  </a:cubicBezTo>
                  <a:cubicBezTo>
                    <a:pt x="1" y="535"/>
                    <a:pt x="299" y="844"/>
                    <a:pt x="430" y="927"/>
                  </a:cubicBezTo>
                  <a:cubicBezTo>
                    <a:pt x="441" y="963"/>
                    <a:pt x="477" y="1011"/>
                    <a:pt x="489" y="1035"/>
                  </a:cubicBezTo>
                  <a:cubicBezTo>
                    <a:pt x="406" y="1035"/>
                    <a:pt x="596" y="1261"/>
                    <a:pt x="668" y="1392"/>
                  </a:cubicBezTo>
                  <a:cubicBezTo>
                    <a:pt x="670" y="1389"/>
                    <a:pt x="675" y="1388"/>
                    <a:pt x="681" y="1388"/>
                  </a:cubicBezTo>
                  <a:cubicBezTo>
                    <a:pt x="702" y="1388"/>
                    <a:pt x="741" y="1405"/>
                    <a:pt x="787" y="1451"/>
                  </a:cubicBezTo>
                  <a:lnTo>
                    <a:pt x="799" y="1439"/>
                  </a:lnTo>
                  <a:cubicBezTo>
                    <a:pt x="897" y="1390"/>
                    <a:pt x="995" y="1308"/>
                    <a:pt x="1114" y="1308"/>
                  </a:cubicBezTo>
                  <a:cubicBezTo>
                    <a:pt x="1139" y="1308"/>
                    <a:pt x="1165" y="1312"/>
                    <a:pt x="1192" y="1320"/>
                  </a:cubicBezTo>
                  <a:cubicBezTo>
                    <a:pt x="1144" y="1291"/>
                    <a:pt x="1096" y="1276"/>
                    <a:pt x="1050" y="1276"/>
                  </a:cubicBezTo>
                  <a:cubicBezTo>
                    <a:pt x="1004" y="1276"/>
                    <a:pt x="959" y="1291"/>
                    <a:pt x="918" y="1320"/>
                  </a:cubicBezTo>
                  <a:cubicBezTo>
                    <a:pt x="918" y="1308"/>
                    <a:pt x="918" y="1273"/>
                    <a:pt x="906" y="1261"/>
                  </a:cubicBezTo>
                  <a:cubicBezTo>
                    <a:pt x="924" y="1206"/>
                    <a:pt x="951" y="1189"/>
                    <a:pt x="982" y="1189"/>
                  </a:cubicBezTo>
                  <a:cubicBezTo>
                    <a:pt x="1031" y="1189"/>
                    <a:pt x="1090" y="1231"/>
                    <a:pt x="1137" y="1231"/>
                  </a:cubicBezTo>
                  <a:cubicBezTo>
                    <a:pt x="1158" y="1231"/>
                    <a:pt x="1177" y="1224"/>
                    <a:pt x="1192" y="1201"/>
                  </a:cubicBezTo>
                  <a:cubicBezTo>
                    <a:pt x="1192" y="1225"/>
                    <a:pt x="1203" y="1285"/>
                    <a:pt x="1203" y="1320"/>
                  </a:cubicBezTo>
                  <a:cubicBezTo>
                    <a:pt x="1239" y="1332"/>
                    <a:pt x="1263" y="1344"/>
                    <a:pt x="1299" y="1380"/>
                  </a:cubicBezTo>
                  <a:cubicBezTo>
                    <a:pt x="1299" y="1380"/>
                    <a:pt x="1311" y="1320"/>
                    <a:pt x="1323" y="1249"/>
                  </a:cubicBezTo>
                  <a:cubicBezTo>
                    <a:pt x="1239" y="1035"/>
                    <a:pt x="1084" y="1070"/>
                    <a:pt x="953" y="1046"/>
                  </a:cubicBezTo>
                  <a:cubicBezTo>
                    <a:pt x="991" y="1039"/>
                    <a:pt x="1029" y="1017"/>
                    <a:pt x="1066" y="1017"/>
                  </a:cubicBezTo>
                  <a:cubicBezTo>
                    <a:pt x="1088" y="1017"/>
                    <a:pt x="1110" y="1025"/>
                    <a:pt x="1132" y="1046"/>
                  </a:cubicBezTo>
                  <a:cubicBezTo>
                    <a:pt x="1203" y="1094"/>
                    <a:pt x="1275" y="1070"/>
                    <a:pt x="1334" y="1154"/>
                  </a:cubicBezTo>
                  <a:lnTo>
                    <a:pt x="1358" y="1166"/>
                  </a:lnTo>
                  <a:cubicBezTo>
                    <a:pt x="1358" y="1142"/>
                    <a:pt x="1370" y="1106"/>
                    <a:pt x="1358" y="1070"/>
                  </a:cubicBezTo>
                  <a:cubicBezTo>
                    <a:pt x="1370" y="916"/>
                    <a:pt x="1394" y="713"/>
                    <a:pt x="1370" y="558"/>
                  </a:cubicBezTo>
                  <a:lnTo>
                    <a:pt x="1334" y="558"/>
                  </a:lnTo>
                  <a:cubicBezTo>
                    <a:pt x="1323" y="499"/>
                    <a:pt x="1334" y="439"/>
                    <a:pt x="1334" y="380"/>
                  </a:cubicBezTo>
                  <a:cubicBezTo>
                    <a:pt x="1263" y="356"/>
                    <a:pt x="1192" y="320"/>
                    <a:pt x="1120" y="308"/>
                  </a:cubicBezTo>
                  <a:cubicBezTo>
                    <a:pt x="1013" y="296"/>
                    <a:pt x="918" y="273"/>
                    <a:pt x="799" y="213"/>
                  </a:cubicBezTo>
                  <a:lnTo>
                    <a:pt x="799" y="213"/>
                  </a:lnTo>
                  <a:cubicBezTo>
                    <a:pt x="918" y="261"/>
                    <a:pt x="1025" y="273"/>
                    <a:pt x="1120" y="308"/>
                  </a:cubicBezTo>
                  <a:cubicBezTo>
                    <a:pt x="1203" y="308"/>
                    <a:pt x="1275" y="308"/>
                    <a:pt x="1358" y="320"/>
                  </a:cubicBezTo>
                  <a:cubicBezTo>
                    <a:pt x="1358" y="249"/>
                    <a:pt x="1358" y="189"/>
                    <a:pt x="1334" y="142"/>
                  </a:cubicBezTo>
                  <a:cubicBezTo>
                    <a:pt x="1330" y="112"/>
                    <a:pt x="1314" y="104"/>
                    <a:pt x="1294" y="104"/>
                  </a:cubicBezTo>
                  <a:cubicBezTo>
                    <a:pt x="1264" y="104"/>
                    <a:pt x="1224" y="122"/>
                    <a:pt x="1197" y="122"/>
                  </a:cubicBezTo>
                  <a:cubicBezTo>
                    <a:pt x="1190" y="122"/>
                    <a:pt x="1184" y="121"/>
                    <a:pt x="1180" y="118"/>
                  </a:cubicBezTo>
                  <a:cubicBezTo>
                    <a:pt x="1025" y="11"/>
                    <a:pt x="858" y="58"/>
                    <a:pt x="703" y="11"/>
                  </a:cubicBezTo>
                  <a:cubicBezTo>
                    <a:pt x="679" y="3"/>
                    <a:pt x="656" y="0"/>
                    <a:pt x="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6088875" y="-2071900"/>
              <a:ext cx="38125" cy="13775"/>
            </a:xfrm>
            <a:custGeom>
              <a:rect b="b" l="l" r="r" t="t"/>
              <a:pathLst>
                <a:path extrusionOk="0" h="551" w="1525">
                  <a:moveTo>
                    <a:pt x="453" y="74"/>
                  </a:moveTo>
                  <a:lnTo>
                    <a:pt x="453" y="74"/>
                  </a:lnTo>
                  <a:cubicBezTo>
                    <a:pt x="429" y="110"/>
                    <a:pt x="394" y="122"/>
                    <a:pt x="310" y="122"/>
                  </a:cubicBezTo>
                  <a:cubicBezTo>
                    <a:pt x="382" y="110"/>
                    <a:pt x="417" y="86"/>
                    <a:pt x="453" y="74"/>
                  </a:cubicBezTo>
                  <a:close/>
                  <a:moveTo>
                    <a:pt x="295" y="0"/>
                  </a:moveTo>
                  <a:cubicBezTo>
                    <a:pt x="257" y="0"/>
                    <a:pt x="305" y="26"/>
                    <a:pt x="275" y="26"/>
                  </a:cubicBezTo>
                  <a:cubicBezTo>
                    <a:pt x="156" y="26"/>
                    <a:pt x="179" y="74"/>
                    <a:pt x="84" y="86"/>
                  </a:cubicBezTo>
                  <a:cubicBezTo>
                    <a:pt x="25" y="110"/>
                    <a:pt x="48" y="133"/>
                    <a:pt x="72" y="169"/>
                  </a:cubicBezTo>
                  <a:cubicBezTo>
                    <a:pt x="132" y="205"/>
                    <a:pt x="1" y="229"/>
                    <a:pt x="120" y="264"/>
                  </a:cubicBezTo>
                  <a:cubicBezTo>
                    <a:pt x="239" y="324"/>
                    <a:pt x="656" y="407"/>
                    <a:pt x="798" y="419"/>
                  </a:cubicBezTo>
                  <a:cubicBezTo>
                    <a:pt x="834" y="431"/>
                    <a:pt x="894" y="443"/>
                    <a:pt x="918" y="443"/>
                  </a:cubicBezTo>
                  <a:cubicBezTo>
                    <a:pt x="846" y="467"/>
                    <a:pt x="1144" y="526"/>
                    <a:pt x="1287" y="550"/>
                  </a:cubicBezTo>
                  <a:cubicBezTo>
                    <a:pt x="1287" y="542"/>
                    <a:pt x="1304" y="533"/>
                    <a:pt x="1344" y="533"/>
                  </a:cubicBezTo>
                  <a:cubicBezTo>
                    <a:pt x="1361" y="533"/>
                    <a:pt x="1381" y="535"/>
                    <a:pt x="1406" y="538"/>
                  </a:cubicBezTo>
                  <a:lnTo>
                    <a:pt x="1406" y="526"/>
                  </a:lnTo>
                  <a:cubicBezTo>
                    <a:pt x="1430" y="467"/>
                    <a:pt x="1382" y="383"/>
                    <a:pt x="1453" y="324"/>
                  </a:cubicBezTo>
                  <a:lnTo>
                    <a:pt x="1453" y="324"/>
                  </a:lnTo>
                  <a:cubicBezTo>
                    <a:pt x="1382" y="360"/>
                    <a:pt x="1346" y="383"/>
                    <a:pt x="1370" y="431"/>
                  </a:cubicBezTo>
                  <a:cubicBezTo>
                    <a:pt x="1346" y="431"/>
                    <a:pt x="1322" y="419"/>
                    <a:pt x="1310" y="419"/>
                  </a:cubicBezTo>
                  <a:cubicBezTo>
                    <a:pt x="1168" y="348"/>
                    <a:pt x="1406" y="360"/>
                    <a:pt x="1334" y="300"/>
                  </a:cubicBezTo>
                  <a:lnTo>
                    <a:pt x="1334" y="300"/>
                  </a:lnTo>
                  <a:cubicBezTo>
                    <a:pt x="1370" y="312"/>
                    <a:pt x="1430" y="324"/>
                    <a:pt x="1453" y="324"/>
                  </a:cubicBezTo>
                  <a:cubicBezTo>
                    <a:pt x="1465" y="312"/>
                    <a:pt x="1501" y="312"/>
                    <a:pt x="1525" y="300"/>
                  </a:cubicBezTo>
                  <a:cubicBezTo>
                    <a:pt x="1525" y="300"/>
                    <a:pt x="1489" y="264"/>
                    <a:pt x="1406" y="253"/>
                  </a:cubicBezTo>
                  <a:cubicBezTo>
                    <a:pt x="1203" y="253"/>
                    <a:pt x="1203" y="312"/>
                    <a:pt x="1144" y="348"/>
                  </a:cubicBezTo>
                  <a:cubicBezTo>
                    <a:pt x="1144" y="312"/>
                    <a:pt x="1132" y="288"/>
                    <a:pt x="1191" y="288"/>
                  </a:cubicBezTo>
                  <a:cubicBezTo>
                    <a:pt x="1251" y="264"/>
                    <a:pt x="1239" y="229"/>
                    <a:pt x="1322" y="229"/>
                  </a:cubicBezTo>
                  <a:lnTo>
                    <a:pt x="1334" y="229"/>
                  </a:lnTo>
                  <a:cubicBezTo>
                    <a:pt x="1310" y="205"/>
                    <a:pt x="1263" y="205"/>
                    <a:pt x="1239" y="181"/>
                  </a:cubicBezTo>
                  <a:cubicBezTo>
                    <a:pt x="1084" y="145"/>
                    <a:pt x="870" y="86"/>
                    <a:pt x="727" y="74"/>
                  </a:cubicBezTo>
                  <a:lnTo>
                    <a:pt x="727" y="86"/>
                  </a:lnTo>
                  <a:lnTo>
                    <a:pt x="548" y="50"/>
                  </a:lnTo>
                  <a:cubicBezTo>
                    <a:pt x="525" y="50"/>
                    <a:pt x="489" y="62"/>
                    <a:pt x="453" y="74"/>
                  </a:cubicBezTo>
                  <a:cubicBezTo>
                    <a:pt x="489" y="62"/>
                    <a:pt x="489" y="50"/>
                    <a:pt x="501" y="26"/>
                  </a:cubicBezTo>
                  <a:cubicBezTo>
                    <a:pt x="429" y="14"/>
                    <a:pt x="370" y="2"/>
                    <a:pt x="322" y="2"/>
                  </a:cubicBezTo>
                  <a:cubicBezTo>
                    <a:pt x="310" y="1"/>
                    <a:pt x="302" y="0"/>
                    <a:pt x="2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6"/>
          <p:cNvGrpSpPr/>
          <p:nvPr/>
        </p:nvGrpSpPr>
        <p:grpSpPr>
          <a:xfrm>
            <a:off x="643797" y="3909963"/>
            <a:ext cx="1957388" cy="1263546"/>
            <a:chOff x="-5341150" y="-5256175"/>
            <a:chExt cx="1355250" cy="874850"/>
          </a:xfrm>
        </p:grpSpPr>
        <p:sp>
          <p:nvSpPr>
            <p:cNvPr id="140" name="Google Shape;140;p16"/>
            <p:cNvSpPr/>
            <p:nvPr/>
          </p:nvSpPr>
          <p:spPr>
            <a:xfrm>
              <a:off x="-4524100" y="-4501025"/>
              <a:ext cx="47650" cy="40650"/>
            </a:xfrm>
            <a:custGeom>
              <a:rect b="b" l="l" r="r" t="t"/>
              <a:pathLst>
                <a:path extrusionOk="0" h="1626" w="1906">
                  <a:moveTo>
                    <a:pt x="358" y="1168"/>
                  </a:moveTo>
                  <a:lnTo>
                    <a:pt x="358" y="1168"/>
                  </a:lnTo>
                  <a:cubicBezTo>
                    <a:pt x="501" y="1215"/>
                    <a:pt x="608" y="1263"/>
                    <a:pt x="751" y="1358"/>
                  </a:cubicBezTo>
                  <a:cubicBezTo>
                    <a:pt x="572" y="1275"/>
                    <a:pt x="465" y="1215"/>
                    <a:pt x="358" y="1168"/>
                  </a:cubicBezTo>
                  <a:close/>
                  <a:moveTo>
                    <a:pt x="477" y="1"/>
                  </a:moveTo>
                  <a:cubicBezTo>
                    <a:pt x="465" y="1"/>
                    <a:pt x="430" y="36"/>
                    <a:pt x="394" y="120"/>
                  </a:cubicBezTo>
                  <a:cubicBezTo>
                    <a:pt x="453" y="382"/>
                    <a:pt x="644" y="394"/>
                    <a:pt x="811" y="441"/>
                  </a:cubicBezTo>
                  <a:cubicBezTo>
                    <a:pt x="772" y="441"/>
                    <a:pt x="734" y="449"/>
                    <a:pt x="697" y="449"/>
                  </a:cubicBezTo>
                  <a:cubicBezTo>
                    <a:pt x="655" y="449"/>
                    <a:pt x="616" y="439"/>
                    <a:pt x="584" y="394"/>
                  </a:cubicBezTo>
                  <a:cubicBezTo>
                    <a:pt x="501" y="310"/>
                    <a:pt x="406" y="322"/>
                    <a:pt x="358" y="203"/>
                  </a:cubicBezTo>
                  <a:lnTo>
                    <a:pt x="358" y="179"/>
                  </a:lnTo>
                  <a:cubicBezTo>
                    <a:pt x="346" y="203"/>
                    <a:pt x="310" y="239"/>
                    <a:pt x="322" y="287"/>
                  </a:cubicBezTo>
                  <a:cubicBezTo>
                    <a:pt x="239" y="429"/>
                    <a:pt x="144" y="620"/>
                    <a:pt x="120" y="798"/>
                  </a:cubicBezTo>
                  <a:cubicBezTo>
                    <a:pt x="144" y="798"/>
                    <a:pt x="168" y="822"/>
                    <a:pt x="168" y="822"/>
                  </a:cubicBezTo>
                  <a:cubicBezTo>
                    <a:pt x="156" y="894"/>
                    <a:pt x="120" y="953"/>
                    <a:pt x="96" y="1013"/>
                  </a:cubicBezTo>
                  <a:cubicBezTo>
                    <a:pt x="168" y="1072"/>
                    <a:pt x="263" y="1132"/>
                    <a:pt x="358" y="1168"/>
                  </a:cubicBezTo>
                  <a:cubicBezTo>
                    <a:pt x="263" y="1132"/>
                    <a:pt x="156" y="1096"/>
                    <a:pt x="60" y="1060"/>
                  </a:cubicBezTo>
                  <a:cubicBezTo>
                    <a:pt x="37" y="1132"/>
                    <a:pt x="1" y="1191"/>
                    <a:pt x="25" y="1251"/>
                  </a:cubicBezTo>
                  <a:cubicBezTo>
                    <a:pt x="25" y="1346"/>
                    <a:pt x="168" y="1287"/>
                    <a:pt x="227" y="1334"/>
                  </a:cubicBezTo>
                  <a:cubicBezTo>
                    <a:pt x="394" y="1501"/>
                    <a:pt x="620" y="1501"/>
                    <a:pt x="822" y="1584"/>
                  </a:cubicBezTo>
                  <a:cubicBezTo>
                    <a:pt x="877" y="1614"/>
                    <a:pt x="931" y="1625"/>
                    <a:pt x="984" y="1625"/>
                  </a:cubicBezTo>
                  <a:cubicBezTo>
                    <a:pt x="1080" y="1625"/>
                    <a:pt x="1175" y="1587"/>
                    <a:pt x="1275" y="1549"/>
                  </a:cubicBezTo>
                  <a:cubicBezTo>
                    <a:pt x="1453" y="1441"/>
                    <a:pt x="1715" y="1489"/>
                    <a:pt x="1823" y="1287"/>
                  </a:cubicBezTo>
                  <a:cubicBezTo>
                    <a:pt x="1906" y="1108"/>
                    <a:pt x="1608" y="739"/>
                    <a:pt x="1465" y="632"/>
                  </a:cubicBezTo>
                  <a:lnTo>
                    <a:pt x="1406" y="513"/>
                  </a:lnTo>
                  <a:lnTo>
                    <a:pt x="1406" y="513"/>
                  </a:lnTo>
                  <a:cubicBezTo>
                    <a:pt x="1411" y="514"/>
                    <a:pt x="1415" y="514"/>
                    <a:pt x="1419" y="514"/>
                  </a:cubicBezTo>
                  <a:cubicBezTo>
                    <a:pt x="1509" y="514"/>
                    <a:pt x="1332" y="257"/>
                    <a:pt x="1275" y="120"/>
                  </a:cubicBezTo>
                  <a:cubicBezTo>
                    <a:pt x="1267" y="122"/>
                    <a:pt x="1260" y="124"/>
                    <a:pt x="1251" y="124"/>
                  </a:cubicBezTo>
                  <a:cubicBezTo>
                    <a:pt x="1219" y="124"/>
                    <a:pt x="1179" y="103"/>
                    <a:pt x="1132" y="36"/>
                  </a:cubicBezTo>
                  <a:cubicBezTo>
                    <a:pt x="1120" y="36"/>
                    <a:pt x="1108" y="60"/>
                    <a:pt x="1108" y="60"/>
                  </a:cubicBezTo>
                  <a:cubicBezTo>
                    <a:pt x="1000" y="99"/>
                    <a:pt x="882" y="142"/>
                    <a:pt x="767" y="142"/>
                  </a:cubicBezTo>
                  <a:cubicBezTo>
                    <a:pt x="705" y="142"/>
                    <a:pt x="643" y="130"/>
                    <a:pt x="584" y="96"/>
                  </a:cubicBezTo>
                  <a:lnTo>
                    <a:pt x="584" y="96"/>
                  </a:lnTo>
                  <a:cubicBezTo>
                    <a:pt x="655" y="151"/>
                    <a:pt x="730" y="180"/>
                    <a:pt x="808" y="180"/>
                  </a:cubicBezTo>
                  <a:cubicBezTo>
                    <a:pt x="848" y="180"/>
                    <a:pt x="889" y="172"/>
                    <a:pt x="930" y="156"/>
                  </a:cubicBezTo>
                  <a:cubicBezTo>
                    <a:pt x="930" y="144"/>
                    <a:pt x="906" y="132"/>
                    <a:pt x="906" y="132"/>
                  </a:cubicBezTo>
                  <a:cubicBezTo>
                    <a:pt x="930" y="132"/>
                    <a:pt x="930" y="144"/>
                    <a:pt x="930" y="156"/>
                  </a:cubicBezTo>
                  <a:cubicBezTo>
                    <a:pt x="930" y="179"/>
                    <a:pt x="942" y="203"/>
                    <a:pt x="942" y="215"/>
                  </a:cubicBezTo>
                  <a:cubicBezTo>
                    <a:pt x="909" y="273"/>
                    <a:pt x="873" y="293"/>
                    <a:pt x="838" y="293"/>
                  </a:cubicBezTo>
                  <a:cubicBezTo>
                    <a:pt x="808" y="293"/>
                    <a:pt x="778" y="279"/>
                    <a:pt x="751" y="263"/>
                  </a:cubicBezTo>
                  <a:cubicBezTo>
                    <a:pt x="686" y="244"/>
                    <a:pt x="650" y="204"/>
                    <a:pt x="598" y="204"/>
                  </a:cubicBezTo>
                  <a:cubicBezTo>
                    <a:pt x="583" y="204"/>
                    <a:pt x="567" y="207"/>
                    <a:pt x="549" y="215"/>
                  </a:cubicBezTo>
                  <a:cubicBezTo>
                    <a:pt x="572" y="179"/>
                    <a:pt x="584" y="120"/>
                    <a:pt x="584" y="84"/>
                  </a:cubicBezTo>
                  <a:cubicBezTo>
                    <a:pt x="537" y="72"/>
                    <a:pt x="513" y="36"/>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4180900" y="-4776950"/>
              <a:ext cx="43500" cy="40050"/>
            </a:xfrm>
            <a:custGeom>
              <a:rect b="b" l="l" r="r" t="t"/>
              <a:pathLst>
                <a:path extrusionOk="0" h="1602" w="1740">
                  <a:moveTo>
                    <a:pt x="358" y="1215"/>
                  </a:moveTo>
                  <a:lnTo>
                    <a:pt x="358" y="1215"/>
                  </a:lnTo>
                  <a:cubicBezTo>
                    <a:pt x="477" y="1227"/>
                    <a:pt x="596" y="1263"/>
                    <a:pt x="727" y="1334"/>
                  </a:cubicBezTo>
                  <a:cubicBezTo>
                    <a:pt x="596" y="1287"/>
                    <a:pt x="477" y="1239"/>
                    <a:pt x="358" y="1215"/>
                  </a:cubicBezTo>
                  <a:close/>
                  <a:moveTo>
                    <a:pt x="1049" y="1"/>
                  </a:moveTo>
                  <a:cubicBezTo>
                    <a:pt x="1037" y="1"/>
                    <a:pt x="1025" y="25"/>
                    <a:pt x="1013" y="25"/>
                  </a:cubicBezTo>
                  <a:cubicBezTo>
                    <a:pt x="833" y="81"/>
                    <a:pt x="653" y="161"/>
                    <a:pt x="466" y="161"/>
                  </a:cubicBezTo>
                  <a:cubicBezTo>
                    <a:pt x="419" y="161"/>
                    <a:pt x="371" y="156"/>
                    <a:pt x="322" y="144"/>
                  </a:cubicBezTo>
                  <a:lnTo>
                    <a:pt x="322" y="144"/>
                  </a:lnTo>
                  <a:cubicBezTo>
                    <a:pt x="407" y="176"/>
                    <a:pt x="489" y="195"/>
                    <a:pt x="571" y="195"/>
                  </a:cubicBezTo>
                  <a:cubicBezTo>
                    <a:pt x="638" y="195"/>
                    <a:pt x="705" y="182"/>
                    <a:pt x="775" y="155"/>
                  </a:cubicBezTo>
                  <a:cubicBezTo>
                    <a:pt x="775" y="167"/>
                    <a:pt x="775" y="203"/>
                    <a:pt x="787" y="215"/>
                  </a:cubicBezTo>
                  <a:cubicBezTo>
                    <a:pt x="746" y="274"/>
                    <a:pt x="702" y="292"/>
                    <a:pt x="654" y="292"/>
                  </a:cubicBezTo>
                  <a:cubicBezTo>
                    <a:pt x="579" y="292"/>
                    <a:pt x="497" y="245"/>
                    <a:pt x="417" y="245"/>
                  </a:cubicBezTo>
                  <a:cubicBezTo>
                    <a:pt x="385" y="245"/>
                    <a:pt x="353" y="253"/>
                    <a:pt x="322" y="275"/>
                  </a:cubicBezTo>
                  <a:lnTo>
                    <a:pt x="322" y="144"/>
                  </a:lnTo>
                  <a:cubicBezTo>
                    <a:pt x="263" y="120"/>
                    <a:pt x="203" y="96"/>
                    <a:pt x="156" y="60"/>
                  </a:cubicBezTo>
                  <a:cubicBezTo>
                    <a:pt x="144" y="60"/>
                    <a:pt x="120" y="120"/>
                    <a:pt x="96" y="203"/>
                  </a:cubicBezTo>
                  <a:cubicBezTo>
                    <a:pt x="251" y="441"/>
                    <a:pt x="453" y="406"/>
                    <a:pt x="656" y="441"/>
                  </a:cubicBezTo>
                  <a:cubicBezTo>
                    <a:pt x="608" y="441"/>
                    <a:pt x="560" y="457"/>
                    <a:pt x="511" y="457"/>
                  </a:cubicBezTo>
                  <a:cubicBezTo>
                    <a:pt x="473" y="457"/>
                    <a:pt x="435" y="448"/>
                    <a:pt x="394" y="417"/>
                  </a:cubicBezTo>
                  <a:cubicBezTo>
                    <a:pt x="275" y="358"/>
                    <a:pt x="179" y="394"/>
                    <a:pt x="84" y="286"/>
                  </a:cubicBezTo>
                  <a:lnTo>
                    <a:pt x="72" y="275"/>
                  </a:lnTo>
                  <a:cubicBezTo>
                    <a:pt x="60" y="322"/>
                    <a:pt x="60" y="346"/>
                    <a:pt x="72" y="370"/>
                  </a:cubicBezTo>
                  <a:cubicBezTo>
                    <a:pt x="37" y="525"/>
                    <a:pt x="1" y="751"/>
                    <a:pt x="37" y="917"/>
                  </a:cubicBezTo>
                  <a:lnTo>
                    <a:pt x="84" y="917"/>
                  </a:lnTo>
                  <a:cubicBezTo>
                    <a:pt x="84" y="977"/>
                    <a:pt x="84" y="1048"/>
                    <a:pt x="72" y="1108"/>
                  </a:cubicBezTo>
                  <a:cubicBezTo>
                    <a:pt x="156" y="1156"/>
                    <a:pt x="263" y="1179"/>
                    <a:pt x="358" y="1215"/>
                  </a:cubicBezTo>
                  <a:cubicBezTo>
                    <a:pt x="263" y="1215"/>
                    <a:pt x="156" y="1191"/>
                    <a:pt x="72" y="1179"/>
                  </a:cubicBezTo>
                  <a:cubicBezTo>
                    <a:pt x="60" y="1263"/>
                    <a:pt x="60" y="1334"/>
                    <a:pt x="72" y="1382"/>
                  </a:cubicBezTo>
                  <a:cubicBezTo>
                    <a:pt x="77" y="1419"/>
                    <a:pt x="97" y="1429"/>
                    <a:pt x="124" y="1429"/>
                  </a:cubicBezTo>
                  <a:cubicBezTo>
                    <a:pt x="158" y="1429"/>
                    <a:pt x="201" y="1413"/>
                    <a:pt x="236" y="1413"/>
                  </a:cubicBezTo>
                  <a:cubicBezTo>
                    <a:pt x="246" y="1413"/>
                    <a:pt x="255" y="1414"/>
                    <a:pt x="263" y="1418"/>
                  </a:cubicBezTo>
                  <a:cubicBezTo>
                    <a:pt x="441" y="1549"/>
                    <a:pt x="620" y="1513"/>
                    <a:pt x="810" y="1584"/>
                  </a:cubicBezTo>
                  <a:cubicBezTo>
                    <a:pt x="850" y="1596"/>
                    <a:pt x="887" y="1602"/>
                    <a:pt x="922" y="1602"/>
                  </a:cubicBezTo>
                  <a:cubicBezTo>
                    <a:pt x="1026" y="1602"/>
                    <a:pt x="1115" y="1557"/>
                    <a:pt x="1203" y="1513"/>
                  </a:cubicBezTo>
                  <a:cubicBezTo>
                    <a:pt x="1370" y="1418"/>
                    <a:pt x="1584" y="1477"/>
                    <a:pt x="1680" y="1298"/>
                  </a:cubicBezTo>
                  <a:cubicBezTo>
                    <a:pt x="1739" y="1132"/>
                    <a:pt x="1513" y="739"/>
                    <a:pt x="1370" y="620"/>
                  </a:cubicBezTo>
                  <a:cubicBezTo>
                    <a:pt x="1346" y="584"/>
                    <a:pt x="1334" y="525"/>
                    <a:pt x="1322" y="501"/>
                  </a:cubicBezTo>
                  <a:lnTo>
                    <a:pt x="1322" y="501"/>
                  </a:lnTo>
                  <a:cubicBezTo>
                    <a:pt x="1327" y="502"/>
                    <a:pt x="1330" y="502"/>
                    <a:pt x="1334" y="502"/>
                  </a:cubicBezTo>
                  <a:cubicBezTo>
                    <a:pt x="1417" y="502"/>
                    <a:pt x="1261" y="233"/>
                    <a:pt x="1215" y="84"/>
                  </a:cubicBezTo>
                  <a:cubicBezTo>
                    <a:pt x="1205" y="87"/>
                    <a:pt x="1196" y="88"/>
                    <a:pt x="1187" y="88"/>
                  </a:cubicBezTo>
                  <a:cubicBezTo>
                    <a:pt x="1151" y="88"/>
                    <a:pt x="1115" y="67"/>
                    <a:pt x="1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4023725" y="-4938300"/>
              <a:ext cx="37825" cy="41550"/>
            </a:xfrm>
            <a:custGeom>
              <a:rect b="b" l="l" r="r" t="t"/>
              <a:pathLst>
                <a:path extrusionOk="0" h="1662" w="1513">
                  <a:moveTo>
                    <a:pt x="286" y="1192"/>
                  </a:moveTo>
                  <a:cubicBezTo>
                    <a:pt x="393" y="1240"/>
                    <a:pt x="477" y="1275"/>
                    <a:pt x="584" y="1371"/>
                  </a:cubicBezTo>
                  <a:cubicBezTo>
                    <a:pt x="477" y="1299"/>
                    <a:pt x="381" y="1252"/>
                    <a:pt x="286" y="1192"/>
                  </a:cubicBezTo>
                  <a:close/>
                  <a:moveTo>
                    <a:pt x="354" y="0"/>
                  </a:moveTo>
                  <a:cubicBezTo>
                    <a:pt x="341" y="0"/>
                    <a:pt x="319" y="55"/>
                    <a:pt x="286" y="121"/>
                  </a:cubicBezTo>
                  <a:cubicBezTo>
                    <a:pt x="334" y="371"/>
                    <a:pt x="500" y="371"/>
                    <a:pt x="631" y="430"/>
                  </a:cubicBezTo>
                  <a:cubicBezTo>
                    <a:pt x="602" y="430"/>
                    <a:pt x="569" y="439"/>
                    <a:pt x="538" y="439"/>
                  </a:cubicBezTo>
                  <a:cubicBezTo>
                    <a:pt x="506" y="439"/>
                    <a:pt x="477" y="430"/>
                    <a:pt x="453" y="394"/>
                  </a:cubicBezTo>
                  <a:cubicBezTo>
                    <a:pt x="381" y="311"/>
                    <a:pt x="298" y="323"/>
                    <a:pt x="262" y="204"/>
                  </a:cubicBezTo>
                  <a:lnTo>
                    <a:pt x="262" y="180"/>
                  </a:lnTo>
                  <a:cubicBezTo>
                    <a:pt x="238" y="204"/>
                    <a:pt x="227" y="252"/>
                    <a:pt x="262" y="299"/>
                  </a:cubicBezTo>
                  <a:cubicBezTo>
                    <a:pt x="179" y="442"/>
                    <a:pt x="96" y="668"/>
                    <a:pt x="96" y="835"/>
                  </a:cubicBezTo>
                  <a:cubicBezTo>
                    <a:pt x="107" y="847"/>
                    <a:pt x="119" y="847"/>
                    <a:pt x="119" y="847"/>
                  </a:cubicBezTo>
                  <a:cubicBezTo>
                    <a:pt x="107" y="906"/>
                    <a:pt x="84" y="978"/>
                    <a:pt x="60" y="1037"/>
                  </a:cubicBezTo>
                  <a:cubicBezTo>
                    <a:pt x="143" y="1097"/>
                    <a:pt x="215" y="1145"/>
                    <a:pt x="286" y="1192"/>
                  </a:cubicBezTo>
                  <a:cubicBezTo>
                    <a:pt x="215" y="1156"/>
                    <a:pt x="119" y="1133"/>
                    <a:pt x="48" y="1097"/>
                  </a:cubicBezTo>
                  <a:cubicBezTo>
                    <a:pt x="24" y="1180"/>
                    <a:pt x="0" y="1252"/>
                    <a:pt x="0" y="1299"/>
                  </a:cubicBezTo>
                  <a:cubicBezTo>
                    <a:pt x="0" y="1347"/>
                    <a:pt x="30" y="1353"/>
                    <a:pt x="66" y="1353"/>
                  </a:cubicBezTo>
                  <a:cubicBezTo>
                    <a:pt x="78" y="1353"/>
                    <a:pt x="90" y="1352"/>
                    <a:pt x="103" y="1352"/>
                  </a:cubicBezTo>
                  <a:cubicBezTo>
                    <a:pt x="127" y="1352"/>
                    <a:pt x="151" y="1355"/>
                    <a:pt x="167" y="1371"/>
                  </a:cubicBezTo>
                  <a:cubicBezTo>
                    <a:pt x="286" y="1537"/>
                    <a:pt x="465" y="1514"/>
                    <a:pt x="631" y="1621"/>
                  </a:cubicBezTo>
                  <a:cubicBezTo>
                    <a:pt x="680" y="1650"/>
                    <a:pt x="728" y="1661"/>
                    <a:pt x="777" y="1661"/>
                  </a:cubicBezTo>
                  <a:cubicBezTo>
                    <a:pt x="847" y="1661"/>
                    <a:pt x="918" y="1637"/>
                    <a:pt x="989" y="1609"/>
                  </a:cubicBezTo>
                  <a:cubicBezTo>
                    <a:pt x="1131" y="1514"/>
                    <a:pt x="1346" y="1609"/>
                    <a:pt x="1429" y="1442"/>
                  </a:cubicBezTo>
                  <a:cubicBezTo>
                    <a:pt x="1512" y="1287"/>
                    <a:pt x="1298" y="871"/>
                    <a:pt x="1179" y="728"/>
                  </a:cubicBezTo>
                  <a:cubicBezTo>
                    <a:pt x="1179" y="704"/>
                    <a:pt x="1167" y="644"/>
                    <a:pt x="1155" y="609"/>
                  </a:cubicBezTo>
                  <a:lnTo>
                    <a:pt x="1155" y="609"/>
                  </a:lnTo>
                  <a:cubicBezTo>
                    <a:pt x="1161" y="612"/>
                    <a:pt x="1166" y="614"/>
                    <a:pt x="1170" y="614"/>
                  </a:cubicBezTo>
                  <a:cubicBezTo>
                    <a:pt x="1220" y="614"/>
                    <a:pt x="1104" y="347"/>
                    <a:pt x="1060" y="192"/>
                  </a:cubicBezTo>
                  <a:cubicBezTo>
                    <a:pt x="1056" y="194"/>
                    <a:pt x="1052" y="195"/>
                    <a:pt x="1047" y="195"/>
                  </a:cubicBezTo>
                  <a:cubicBezTo>
                    <a:pt x="1021" y="195"/>
                    <a:pt x="981" y="167"/>
                    <a:pt x="941" y="97"/>
                  </a:cubicBezTo>
                  <a:lnTo>
                    <a:pt x="917" y="97"/>
                  </a:lnTo>
                  <a:cubicBezTo>
                    <a:pt x="816" y="112"/>
                    <a:pt x="721" y="148"/>
                    <a:pt x="623" y="148"/>
                  </a:cubicBezTo>
                  <a:cubicBezTo>
                    <a:pt x="571" y="148"/>
                    <a:pt x="519" y="138"/>
                    <a:pt x="465" y="109"/>
                  </a:cubicBezTo>
                  <a:lnTo>
                    <a:pt x="465" y="109"/>
                  </a:lnTo>
                  <a:cubicBezTo>
                    <a:pt x="516" y="160"/>
                    <a:pt x="586" y="199"/>
                    <a:pt x="661" y="199"/>
                  </a:cubicBezTo>
                  <a:cubicBezTo>
                    <a:pt x="691" y="199"/>
                    <a:pt x="720" y="193"/>
                    <a:pt x="750" y="180"/>
                  </a:cubicBezTo>
                  <a:cubicBezTo>
                    <a:pt x="750" y="168"/>
                    <a:pt x="739" y="144"/>
                    <a:pt x="739" y="144"/>
                  </a:cubicBezTo>
                  <a:cubicBezTo>
                    <a:pt x="750" y="144"/>
                    <a:pt x="750" y="168"/>
                    <a:pt x="750" y="180"/>
                  </a:cubicBezTo>
                  <a:lnTo>
                    <a:pt x="750" y="240"/>
                  </a:lnTo>
                  <a:cubicBezTo>
                    <a:pt x="723" y="283"/>
                    <a:pt x="695" y="298"/>
                    <a:pt x="667" y="298"/>
                  </a:cubicBezTo>
                  <a:cubicBezTo>
                    <a:pt x="602" y="298"/>
                    <a:pt x="539" y="215"/>
                    <a:pt x="479" y="215"/>
                  </a:cubicBezTo>
                  <a:cubicBezTo>
                    <a:pt x="466" y="215"/>
                    <a:pt x="453" y="218"/>
                    <a:pt x="441" y="228"/>
                  </a:cubicBezTo>
                  <a:cubicBezTo>
                    <a:pt x="441" y="180"/>
                    <a:pt x="453" y="121"/>
                    <a:pt x="453" y="97"/>
                  </a:cubicBezTo>
                  <a:cubicBezTo>
                    <a:pt x="429" y="61"/>
                    <a:pt x="393" y="49"/>
                    <a:pt x="358" y="2"/>
                  </a:cubicBezTo>
                  <a:cubicBezTo>
                    <a:pt x="356" y="1"/>
                    <a:pt x="355" y="0"/>
                    <a:pt x="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4451175" y="-5015375"/>
              <a:ext cx="49150" cy="40600"/>
            </a:xfrm>
            <a:custGeom>
              <a:rect b="b" l="l" r="r" t="t"/>
              <a:pathLst>
                <a:path extrusionOk="0" h="1624" w="1966">
                  <a:moveTo>
                    <a:pt x="358" y="1191"/>
                  </a:moveTo>
                  <a:lnTo>
                    <a:pt x="358" y="1191"/>
                  </a:lnTo>
                  <a:cubicBezTo>
                    <a:pt x="489" y="1227"/>
                    <a:pt x="632" y="1251"/>
                    <a:pt x="763" y="1346"/>
                  </a:cubicBezTo>
                  <a:cubicBezTo>
                    <a:pt x="632" y="1287"/>
                    <a:pt x="489" y="1239"/>
                    <a:pt x="358" y="1191"/>
                  </a:cubicBezTo>
                  <a:close/>
                  <a:moveTo>
                    <a:pt x="287" y="1"/>
                  </a:moveTo>
                  <a:cubicBezTo>
                    <a:pt x="263" y="1"/>
                    <a:pt x="227" y="60"/>
                    <a:pt x="191" y="132"/>
                  </a:cubicBezTo>
                  <a:cubicBezTo>
                    <a:pt x="358" y="394"/>
                    <a:pt x="608" y="394"/>
                    <a:pt x="834" y="429"/>
                  </a:cubicBezTo>
                  <a:cubicBezTo>
                    <a:pt x="787" y="429"/>
                    <a:pt x="727" y="445"/>
                    <a:pt x="668" y="445"/>
                  </a:cubicBezTo>
                  <a:cubicBezTo>
                    <a:pt x="623" y="445"/>
                    <a:pt x="578" y="436"/>
                    <a:pt x="537" y="406"/>
                  </a:cubicBezTo>
                  <a:cubicBezTo>
                    <a:pt x="406" y="334"/>
                    <a:pt x="287" y="358"/>
                    <a:pt x="180" y="239"/>
                  </a:cubicBezTo>
                  <a:lnTo>
                    <a:pt x="168" y="215"/>
                  </a:lnTo>
                  <a:lnTo>
                    <a:pt x="108" y="334"/>
                  </a:lnTo>
                  <a:cubicBezTo>
                    <a:pt x="49" y="501"/>
                    <a:pt x="1" y="703"/>
                    <a:pt x="37" y="882"/>
                  </a:cubicBezTo>
                  <a:lnTo>
                    <a:pt x="72" y="882"/>
                  </a:lnTo>
                  <a:cubicBezTo>
                    <a:pt x="72" y="941"/>
                    <a:pt x="60" y="1013"/>
                    <a:pt x="49" y="1072"/>
                  </a:cubicBezTo>
                  <a:cubicBezTo>
                    <a:pt x="156" y="1120"/>
                    <a:pt x="251" y="1168"/>
                    <a:pt x="358" y="1191"/>
                  </a:cubicBezTo>
                  <a:cubicBezTo>
                    <a:pt x="239" y="1180"/>
                    <a:pt x="132" y="1168"/>
                    <a:pt x="37" y="1132"/>
                  </a:cubicBezTo>
                  <a:cubicBezTo>
                    <a:pt x="13" y="1203"/>
                    <a:pt x="13" y="1287"/>
                    <a:pt x="37" y="1322"/>
                  </a:cubicBezTo>
                  <a:cubicBezTo>
                    <a:pt x="47" y="1369"/>
                    <a:pt x="78" y="1380"/>
                    <a:pt x="114" y="1380"/>
                  </a:cubicBezTo>
                  <a:cubicBezTo>
                    <a:pt x="144" y="1380"/>
                    <a:pt x="178" y="1372"/>
                    <a:pt x="207" y="1372"/>
                  </a:cubicBezTo>
                  <a:cubicBezTo>
                    <a:pt x="224" y="1372"/>
                    <a:pt x="239" y="1375"/>
                    <a:pt x="251" y="1382"/>
                  </a:cubicBezTo>
                  <a:cubicBezTo>
                    <a:pt x="453" y="1537"/>
                    <a:pt x="656" y="1501"/>
                    <a:pt x="870" y="1596"/>
                  </a:cubicBezTo>
                  <a:cubicBezTo>
                    <a:pt x="916" y="1616"/>
                    <a:pt x="964" y="1624"/>
                    <a:pt x="1012" y="1624"/>
                  </a:cubicBezTo>
                  <a:cubicBezTo>
                    <a:pt x="1111" y="1624"/>
                    <a:pt x="1210" y="1589"/>
                    <a:pt x="1299" y="1549"/>
                  </a:cubicBezTo>
                  <a:cubicBezTo>
                    <a:pt x="1477" y="1465"/>
                    <a:pt x="1727" y="1549"/>
                    <a:pt x="1846" y="1370"/>
                  </a:cubicBezTo>
                  <a:cubicBezTo>
                    <a:pt x="1965" y="1203"/>
                    <a:pt x="1763" y="799"/>
                    <a:pt x="1608" y="656"/>
                  </a:cubicBezTo>
                  <a:cubicBezTo>
                    <a:pt x="1608" y="632"/>
                    <a:pt x="1596" y="572"/>
                    <a:pt x="1584" y="537"/>
                  </a:cubicBezTo>
                  <a:lnTo>
                    <a:pt x="1584" y="537"/>
                  </a:lnTo>
                  <a:cubicBezTo>
                    <a:pt x="1592" y="539"/>
                    <a:pt x="1598" y="540"/>
                    <a:pt x="1604" y="540"/>
                  </a:cubicBezTo>
                  <a:cubicBezTo>
                    <a:pt x="1699" y="540"/>
                    <a:pt x="1559" y="265"/>
                    <a:pt x="1537" y="108"/>
                  </a:cubicBezTo>
                  <a:cubicBezTo>
                    <a:pt x="1527" y="110"/>
                    <a:pt x="1517" y="112"/>
                    <a:pt x="1507" y="112"/>
                  </a:cubicBezTo>
                  <a:cubicBezTo>
                    <a:pt x="1465" y="112"/>
                    <a:pt x="1415" y="89"/>
                    <a:pt x="1358" y="13"/>
                  </a:cubicBezTo>
                  <a:cubicBezTo>
                    <a:pt x="1346" y="13"/>
                    <a:pt x="1323" y="37"/>
                    <a:pt x="1311" y="37"/>
                  </a:cubicBezTo>
                  <a:cubicBezTo>
                    <a:pt x="1125" y="87"/>
                    <a:pt x="928" y="138"/>
                    <a:pt x="728" y="138"/>
                  </a:cubicBezTo>
                  <a:cubicBezTo>
                    <a:pt x="645" y="138"/>
                    <a:pt x="561" y="129"/>
                    <a:pt x="477" y="108"/>
                  </a:cubicBezTo>
                  <a:lnTo>
                    <a:pt x="477" y="108"/>
                  </a:lnTo>
                  <a:cubicBezTo>
                    <a:pt x="593" y="154"/>
                    <a:pt x="709" y="186"/>
                    <a:pt x="825" y="186"/>
                  </a:cubicBezTo>
                  <a:cubicBezTo>
                    <a:pt x="888" y="186"/>
                    <a:pt x="950" y="176"/>
                    <a:pt x="1013" y="156"/>
                  </a:cubicBezTo>
                  <a:cubicBezTo>
                    <a:pt x="1013" y="168"/>
                    <a:pt x="1013" y="203"/>
                    <a:pt x="1025" y="215"/>
                  </a:cubicBezTo>
                  <a:cubicBezTo>
                    <a:pt x="977" y="263"/>
                    <a:pt x="928" y="279"/>
                    <a:pt x="879" y="279"/>
                  </a:cubicBezTo>
                  <a:cubicBezTo>
                    <a:pt x="774" y="279"/>
                    <a:pt x="667" y="205"/>
                    <a:pt x="558" y="205"/>
                  </a:cubicBezTo>
                  <a:cubicBezTo>
                    <a:pt x="527" y="205"/>
                    <a:pt x="496" y="212"/>
                    <a:pt x="465" y="227"/>
                  </a:cubicBezTo>
                  <a:cubicBezTo>
                    <a:pt x="477" y="191"/>
                    <a:pt x="477" y="120"/>
                    <a:pt x="477" y="96"/>
                  </a:cubicBezTo>
                  <a:cubicBezTo>
                    <a:pt x="406" y="60"/>
                    <a:pt x="346" y="48"/>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4713700" y="-5048700"/>
              <a:ext cx="55400" cy="47825"/>
            </a:xfrm>
            <a:custGeom>
              <a:rect b="b" l="l" r="r" t="t"/>
              <a:pathLst>
                <a:path extrusionOk="0" h="1913" w="2216">
                  <a:moveTo>
                    <a:pt x="1215" y="1501"/>
                  </a:moveTo>
                  <a:cubicBezTo>
                    <a:pt x="1072" y="1512"/>
                    <a:pt x="917" y="1560"/>
                    <a:pt x="786" y="1596"/>
                  </a:cubicBezTo>
                  <a:cubicBezTo>
                    <a:pt x="917" y="1536"/>
                    <a:pt x="1048" y="1501"/>
                    <a:pt x="1215" y="1501"/>
                  </a:cubicBezTo>
                  <a:close/>
                  <a:moveTo>
                    <a:pt x="1346" y="0"/>
                  </a:moveTo>
                  <a:cubicBezTo>
                    <a:pt x="1326" y="27"/>
                    <a:pt x="1291" y="43"/>
                    <a:pt x="1247" y="43"/>
                  </a:cubicBezTo>
                  <a:cubicBezTo>
                    <a:pt x="1213" y="43"/>
                    <a:pt x="1173" y="33"/>
                    <a:pt x="1132" y="12"/>
                  </a:cubicBezTo>
                  <a:cubicBezTo>
                    <a:pt x="1108" y="12"/>
                    <a:pt x="1096" y="24"/>
                    <a:pt x="1084" y="48"/>
                  </a:cubicBezTo>
                  <a:cubicBezTo>
                    <a:pt x="810" y="250"/>
                    <a:pt x="596" y="488"/>
                    <a:pt x="263" y="596"/>
                  </a:cubicBezTo>
                  <a:cubicBezTo>
                    <a:pt x="477" y="548"/>
                    <a:pt x="667" y="453"/>
                    <a:pt x="834" y="310"/>
                  </a:cubicBezTo>
                  <a:cubicBezTo>
                    <a:pt x="817" y="301"/>
                    <a:pt x="812" y="293"/>
                    <a:pt x="807" y="293"/>
                  </a:cubicBezTo>
                  <a:cubicBezTo>
                    <a:pt x="804" y="293"/>
                    <a:pt x="802" y="294"/>
                    <a:pt x="798" y="298"/>
                  </a:cubicBezTo>
                  <a:cubicBezTo>
                    <a:pt x="802" y="291"/>
                    <a:pt x="805" y="288"/>
                    <a:pt x="807" y="288"/>
                  </a:cubicBezTo>
                  <a:cubicBezTo>
                    <a:pt x="813" y="288"/>
                    <a:pt x="818" y="302"/>
                    <a:pt x="834" y="310"/>
                  </a:cubicBezTo>
                  <a:cubicBezTo>
                    <a:pt x="846" y="346"/>
                    <a:pt x="858" y="358"/>
                    <a:pt x="870" y="369"/>
                  </a:cubicBezTo>
                  <a:cubicBezTo>
                    <a:pt x="786" y="619"/>
                    <a:pt x="453" y="524"/>
                    <a:pt x="322" y="715"/>
                  </a:cubicBezTo>
                  <a:lnTo>
                    <a:pt x="263" y="596"/>
                  </a:lnTo>
                  <a:cubicBezTo>
                    <a:pt x="191" y="608"/>
                    <a:pt x="120" y="619"/>
                    <a:pt x="24" y="643"/>
                  </a:cubicBezTo>
                  <a:cubicBezTo>
                    <a:pt x="1" y="655"/>
                    <a:pt x="1" y="727"/>
                    <a:pt x="13" y="798"/>
                  </a:cubicBezTo>
                  <a:cubicBezTo>
                    <a:pt x="84" y="824"/>
                    <a:pt x="153" y="835"/>
                    <a:pt x="219" y="835"/>
                  </a:cubicBezTo>
                  <a:cubicBezTo>
                    <a:pt x="425" y="835"/>
                    <a:pt x="606" y="730"/>
                    <a:pt x="786" y="667"/>
                  </a:cubicBezTo>
                  <a:lnTo>
                    <a:pt x="786" y="667"/>
                  </a:lnTo>
                  <a:cubicBezTo>
                    <a:pt x="703" y="727"/>
                    <a:pt x="608" y="810"/>
                    <a:pt x="489" y="810"/>
                  </a:cubicBezTo>
                  <a:cubicBezTo>
                    <a:pt x="342" y="841"/>
                    <a:pt x="242" y="909"/>
                    <a:pt x="115" y="909"/>
                  </a:cubicBezTo>
                  <a:cubicBezTo>
                    <a:pt x="97" y="909"/>
                    <a:pt x="79" y="908"/>
                    <a:pt x="60" y="905"/>
                  </a:cubicBezTo>
                  <a:lnTo>
                    <a:pt x="24" y="893"/>
                  </a:lnTo>
                  <a:lnTo>
                    <a:pt x="24" y="893"/>
                  </a:lnTo>
                  <a:cubicBezTo>
                    <a:pt x="36" y="929"/>
                    <a:pt x="36" y="965"/>
                    <a:pt x="60" y="1012"/>
                  </a:cubicBezTo>
                  <a:cubicBezTo>
                    <a:pt x="96" y="1167"/>
                    <a:pt x="179" y="1381"/>
                    <a:pt x="310" y="1501"/>
                  </a:cubicBezTo>
                  <a:cubicBezTo>
                    <a:pt x="322" y="1501"/>
                    <a:pt x="358" y="1489"/>
                    <a:pt x="358" y="1489"/>
                  </a:cubicBezTo>
                  <a:lnTo>
                    <a:pt x="441" y="1667"/>
                  </a:lnTo>
                  <a:cubicBezTo>
                    <a:pt x="560" y="1655"/>
                    <a:pt x="667" y="1620"/>
                    <a:pt x="786" y="1596"/>
                  </a:cubicBezTo>
                  <a:lnTo>
                    <a:pt x="786" y="1596"/>
                  </a:lnTo>
                  <a:lnTo>
                    <a:pt x="477" y="1727"/>
                  </a:lnTo>
                  <a:cubicBezTo>
                    <a:pt x="501" y="1798"/>
                    <a:pt x="536" y="1858"/>
                    <a:pt x="572" y="1893"/>
                  </a:cubicBezTo>
                  <a:cubicBezTo>
                    <a:pt x="588" y="1907"/>
                    <a:pt x="603" y="1912"/>
                    <a:pt x="618" y="1912"/>
                  </a:cubicBezTo>
                  <a:cubicBezTo>
                    <a:pt x="682" y="1912"/>
                    <a:pt x="740" y="1810"/>
                    <a:pt x="798" y="1810"/>
                  </a:cubicBezTo>
                  <a:cubicBezTo>
                    <a:pt x="826" y="1814"/>
                    <a:pt x="854" y="1816"/>
                    <a:pt x="880" y="1816"/>
                  </a:cubicBezTo>
                  <a:cubicBezTo>
                    <a:pt x="1077" y="1816"/>
                    <a:pt x="1230" y="1711"/>
                    <a:pt x="1429" y="1679"/>
                  </a:cubicBezTo>
                  <a:cubicBezTo>
                    <a:pt x="1572" y="1643"/>
                    <a:pt x="1679" y="1548"/>
                    <a:pt x="1787" y="1429"/>
                  </a:cubicBezTo>
                  <a:cubicBezTo>
                    <a:pt x="1906" y="1250"/>
                    <a:pt x="2156" y="1215"/>
                    <a:pt x="2203" y="1012"/>
                  </a:cubicBezTo>
                  <a:cubicBezTo>
                    <a:pt x="2215" y="822"/>
                    <a:pt x="1870" y="524"/>
                    <a:pt x="1668" y="477"/>
                  </a:cubicBezTo>
                  <a:cubicBezTo>
                    <a:pt x="1632" y="441"/>
                    <a:pt x="1584" y="405"/>
                    <a:pt x="1572" y="369"/>
                  </a:cubicBezTo>
                  <a:cubicBezTo>
                    <a:pt x="1703" y="346"/>
                    <a:pt x="1441" y="131"/>
                    <a:pt x="13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4851225" y="-5231475"/>
              <a:ext cx="33975" cy="29225"/>
            </a:xfrm>
            <a:custGeom>
              <a:rect b="b" l="l" r="r" t="t"/>
              <a:pathLst>
                <a:path extrusionOk="0" h="1169" w="1359">
                  <a:moveTo>
                    <a:pt x="263" y="1"/>
                  </a:moveTo>
                  <a:lnTo>
                    <a:pt x="239" y="13"/>
                  </a:lnTo>
                  <a:cubicBezTo>
                    <a:pt x="203" y="60"/>
                    <a:pt x="180" y="144"/>
                    <a:pt x="96" y="168"/>
                  </a:cubicBezTo>
                  <a:cubicBezTo>
                    <a:pt x="180" y="168"/>
                    <a:pt x="227" y="168"/>
                    <a:pt x="239" y="108"/>
                  </a:cubicBezTo>
                  <a:cubicBezTo>
                    <a:pt x="227" y="108"/>
                    <a:pt x="215" y="84"/>
                    <a:pt x="215" y="84"/>
                  </a:cubicBezTo>
                  <a:cubicBezTo>
                    <a:pt x="215" y="81"/>
                    <a:pt x="216" y="80"/>
                    <a:pt x="218" y="80"/>
                  </a:cubicBezTo>
                  <a:cubicBezTo>
                    <a:pt x="222" y="80"/>
                    <a:pt x="230" y="91"/>
                    <a:pt x="239" y="108"/>
                  </a:cubicBezTo>
                  <a:lnTo>
                    <a:pt x="287" y="144"/>
                  </a:lnTo>
                  <a:cubicBezTo>
                    <a:pt x="315" y="204"/>
                    <a:pt x="301" y="218"/>
                    <a:pt x="275" y="218"/>
                  </a:cubicBezTo>
                  <a:cubicBezTo>
                    <a:pt x="255" y="218"/>
                    <a:pt x="228" y="210"/>
                    <a:pt x="207" y="210"/>
                  </a:cubicBezTo>
                  <a:cubicBezTo>
                    <a:pt x="186" y="210"/>
                    <a:pt x="172" y="218"/>
                    <a:pt x="180" y="251"/>
                  </a:cubicBezTo>
                  <a:lnTo>
                    <a:pt x="96" y="168"/>
                  </a:lnTo>
                  <a:cubicBezTo>
                    <a:pt x="60" y="168"/>
                    <a:pt x="37" y="168"/>
                    <a:pt x="1" y="144"/>
                  </a:cubicBezTo>
                  <a:lnTo>
                    <a:pt x="1" y="144"/>
                  </a:lnTo>
                  <a:cubicBezTo>
                    <a:pt x="1" y="144"/>
                    <a:pt x="49" y="191"/>
                    <a:pt x="96" y="251"/>
                  </a:cubicBezTo>
                  <a:cubicBezTo>
                    <a:pt x="202" y="317"/>
                    <a:pt x="260" y="332"/>
                    <a:pt x="303" y="332"/>
                  </a:cubicBezTo>
                  <a:cubicBezTo>
                    <a:pt x="337" y="332"/>
                    <a:pt x="362" y="322"/>
                    <a:pt x="394" y="322"/>
                  </a:cubicBezTo>
                  <a:cubicBezTo>
                    <a:pt x="385" y="341"/>
                    <a:pt x="383" y="366"/>
                    <a:pt x="355" y="366"/>
                  </a:cubicBezTo>
                  <a:cubicBezTo>
                    <a:pt x="347" y="366"/>
                    <a:pt x="336" y="364"/>
                    <a:pt x="322" y="358"/>
                  </a:cubicBezTo>
                  <a:cubicBezTo>
                    <a:pt x="303" y="346"/>
                    <a:pt x="289" y="344"/>
                    <a:pt x="277" y="344"/>
                  </a:cubicBezTo>
                  <a:cubicBezTo>
                    <a:pt x="267" y="344"/>
                    <a:pt x="258" y="345"/>
                    <a:pt x="246" y="345"/>
                  </a:cubicBezTo>
                  <a:cubicBezTo>
                    <a:pt x="229" y="345"/>
                    <a:pt x="206" y="341"/>
                    <a:pt x="168" y="322"/>
                  </a:cubicBezTo>
                  <a:lnTo>
                    <a:pt x="156" y="310"/>
                  </a:lnTo>
                  <a:lnTo>
                    <a:pt x="156" y="310"/>
                  </a:lnTo>
                  <a:cubicBezTo>
                    <a:pt x="180" y="346"/>
                    <a:pt x="215" y="370"/>
                    <a:pt x="203" y="382"/>
                  </a:cubicBezTo>
                  <a:cubicBezTo>
                    <a:pt x="322" y="501"/>
                    <a:pt x="477" y="668"/>
                    <a:pt x="596" y="775"/>
                  </a:cubicBezTo>
                  <a:cubicBezTo>
                    <a:pt x="656" y="822"/>
                    <a:pt x="703" y="882"/>
                    <a:pt x="751" y="918"/>
                  </a:cubicBezTo>
                  <a:cubicBezTo>
                    <a:pt x="775" y="918"/>
                    <a:pt x="822" y="941"/>
                    <a:pt x="858" y="941"/>
                  </a:cubicBezTo>
                  <a:cubicBezTo>
                    <a:pt x="865" y="935"/>
                    <a:pt x="873" y="932"/>
                    <a:pt x="884" y="932"/>
                  </a:cubicBezTo>
                  <a:cubicBezTo>
                    <a:pt x="910" y="932"/>
                    <a:pt x="950" y="951"/>
                    <a:pt x="1001" y="977"/>
                  </a:cubicBezTo>
                  <a:cubicBezTo>
                    <a:pt x="942" y="953"/>
                    <a:pt x="894" y="953"/>
                    <a:pt x="858" y="941"/>
                  </a:cubicBezTo>
                  <a:cubicBezTo>
                    <a:pt x="834" y="953"/>
                    <a:pt x="822" y="965"/>
                    <a:pt x="799" y="965"/>
                  </a:cubicBezTo>
                  <a:cubicBezTo>
                    <a:pt x="834" y="1025"/>
                    <a:pt x="894" y="1072"/>
                    <a:pt x="930" y="1096"/>
                  </a:cubicBezTo>
                  <a:cubicBezTo>
                    <a:pt x="952" y="1122"/>
                    <a:pt x="963" y="1131"/>
                    <a:pt x="968" y="1131"/>
                  </a:cubicBezTo>
                  <a:cubicBezTo>
                    <a:pt x="979" y="1131"/>
                    <a:pt x="967" y="1095"/>
                    <a:pt x="984" y="1095"/>
                  </a:cubicBezTo>
                  <a:cubicBezTo>
                    <a:pt x="985" y="1095"/>
                    <a:pt x="987" y="1096"/>
                    <a:pt x="989" y="1096"/>
                  </a:cubicBezTo>
                  <a:cubicBezTo>
                    <a:pt x="1096" y="1156"/>
                    <a:pt x="1108" y="1120"/>
                    <a:pt x="1192" y="1156"/>
                  </a:cubicBezTo>
                  <a:cubicBezTo>
                    <a:pt x="1212" y="1165"/>
                    <a:pt x="1226" y="1168"/>
                    <a:pt x="1235" y="1168"/>
                  </a:cubicBezTo>
                  <a:cubicBezTo>
                    <a:pt x="1265" y="1168"/>
                    <a:pt x="1251" y="1132"/>
                    <a:pt x="1251" y="1096"/>
                  </a:cubicBezTo>
                  <a:cubicBezTo>
                    <a:pt x="1239" y="1025"/>
                    <a:pt x="1358" y="1096"/>
                    <a:pt x="1287" y="977"/>
                  </a:cubicBezTo>
                  <a:cubicBezTo>
                    <a:pt x="1215" y="882"/>
                    <a:pt x="882" y="560"/>
                    <a:pt x="751" y="465"/>
                  </a:cubicBezTo>
                  <a:lnTo>
                    <a:pt x="656" y="370"/>
                  </a:lnTo>
                  <a:lnTo>
                    <a:pt x="656" y="370"/>
                  </a:lnTo>
                  <a:cubicBezTo>
                    <a:pt x="662" y="373"/>
                    <a:pt x="666" y="374"/>
                    <a:pt x="669" y="374"/>
                  </a:cubicBezTo>
                  <a:cubicBezTo>
                    <a:pt x="706" y="374"/>
                    <a:pt x="492" y="171"/>
                    <a:pt x="382" y="60"/>
                  </a:cubicBezTo>
                  <a:cubicBezTo>
                    <a:pt x="377" y="63"/>
                    <a:pt x="371" y="65"/>
                    <a:pt x="365" y="65"/>
                  </a:cubicBezTo>
                  <a:cubicBezTo>
                    <a:pt x="345" y="65"/>
                    <a:pt x="318" y="47"/>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4819075" y="-4708775"/>
              <a:ext cx="51825" cy="46100"/>
            </a:xfrm>
            <a:custGeom>
              <a:rect b="b" l="l" r="r" t="t"/>
              <a:pathLst>
                <a:path extrusionOk="0" h="1844" w="2073">
                  <a:moveTo>
                    <a:pt x="673" y="352"/>
                  </a:moveTo>
                  <a:cubicBezTo>
                    <a:pt x="673" y="352"/>
                    <a:pt x="674" y="353"/>
                    <a:pt x="675" y="353"/>
                  </a:cubicBezTo>
                  <a:lnTo>
                    <a:pt x="675" y="353"/>
                  </a:lnTo>
                  <a:cubicBezTo>
                    <a:pt x="673" y="353"/>
                    <a:pt x="670" y="355"/>
                    <a:pt x="668" y="357"/>
                  </a:cubicBezTo>
                  <a:cubicBezTo>
                    <a:pt x="668" y="354"/>
                    <a:pt x="670" y="352"/>
                    <a:pt x="673" y="352"/>
                  </a:cubicBezTo>
                  <a:close/>
                  <a:moveTo>
                    <a:pt x="1322" y="1417"/>
                  </a:moveTo>
                  <a:cubicBezTo>
                    <a:pt x="1203" y="1441"/>
                    <a:pt x="1108" y="1500"/>
                    <a:pt x="1001" y="1548"/>
                  </a:cubicBezTo>
                  <a:cubicBezTo>
                    <a:pt x="1084" y="1477"/>
                    <a:pt x="1191" y="1429"/>
                    <a:pt x="1322" y="1417"/>
                  </a:cubicBezTo>
                  <a:close/>
                  <a:moveTo>
                    <a:pt x="1168" y="0"/>
                  </a:moveTo>
                  <a:cubicBezTo>
                    <a:pt x="1136" y="32"/>
                    <a:pt x="1099" y="48"/>
                    <a:pt x="1046" y="48"/>
                  </a:cubicBezTo>
                  <a:cubicBezTo>
                    <a:pt x="1019" y="48"/>
                    <a:pt x="989" y="44"/>
                    <a:pt x="953" y="36"/>
                  </a:cubicBezTo>
                  <a:lnTo>
                    <a:pt x="906" y="72"/>
                  </a:lnTo>
                  <a:cubicBezTo>
                    <a:pt x="668" y="298"/>
                    <a:pt x="513" y="572"/>
                    <a:pt x="239" y="750"/>
                  </a:cubicBezTo>
                  <a:cubicBezTo>
                    <a:pt x="418" y="655"/>
                    <a:pt x="584" y="536"/>
                    <a:pt x="703" y="369"/>
                  </a:cubicBezTo>
                  <a:cubicBezTo>
                    <a:pt x="691" y="363"/>
                    <a:pt x="685" y="357"/>
                    <a:pt x="681" y="354"/>
                  </a:cubicBezTo>
                  <a:lnTo>
                    <a:pt x="681" y="354"/>
                  </a:lnTo>
                  <a:cubicBezTo>
                    <a:pt x="688" y="357"/>
                    <a:pt x="697" y="363"/>
                    <a:pt x="703" y="369"/>
                  </a:cubicBezTo>
                  <a:cubicBezTo>
                    <a:pt x="715" y="393"/>
                    <a:pt x="727" y="417"/>
                    <a:pt x="751" y="417"/>
                  </a:cubicBezTo>
                  <a:cubicBezTo>
                    <a:pt x="715" y="691"/>
                    <a:pt x="382" y="643"/>
                    <a:pt x="310" y="846"/>
                  </a:cubicBezTo>
                  <a:lnTo>
                    <a:pt x="227" y="762"/>
                  </a:lnTo>
                  <a:cubicBezTo>
                    <a:pt x="156" y="786"/>
                    <a:pt x="84" y="834"/>
                    <a:pt x="13" y="869"/>
                  </a:cubicBezTo>
                  <a:cubicBezTo>
                    <a:pt x="1" y="881"/>
                    <a:pt x="13" y="941"/>
                    <a:pt x="60" y="1012"/>
                  </a:cubicBezTo>
                  <a:cubicBezTo>
                    <a:pt x="70" y="1013"/>
                    <a:pt x="79" y="1013"/>
                    <a:pt x="88" y="1013"/>
                  </a:cubicBezTo>
                  <a:cubicBezTo>
                    <a:pt x="379" y="1013"/>
                    <a:pt x="531" y="830"/>
                    <a:pt x="727" y="715"/>
                  </a:cubicBezTo>
                  <a:lnTo>
                    <a:pt x="727" y="715"/>
                  </a:lnTo>
                  <a:cubicBezTo>
                    <a:pt x="656" y="786"/>
                    <a:pt x="608" y="893"/>
                    <a:pt x="489" y="905"/>
                  </a:cubicBezTo>
                  <a:cubicBezTo>
                    <a:pt x="346" y="953"/>
                    <a:pt x="287" y="1072"/>
                    <a:pt x="120" y="1084"/>
                  </a:cubicBezTo>
                  <a:lnTo>
                    <a:pt x="84" y="1084"/>
                  </a:lnTo>
                  <a:cubicBezTo>
                    <a:pt x="108" y="1119"/>
                    <a:pt x="132" y="1143"/>
                    <a:pt x="168" y="1167"/>
                  </a:cubicBezTo>
                  <a:cubicBezTo>
                    <a:pt x="251" y="1298"/>
                    <a:pt x="418" y="1477"/>
                    <a:pt x="572" y="1548"/>
                  </a:cubicBezTo>
                  <a:lnTo>
                    <a:pt x="596" y="1524"/>
                  </a:lnTo>
                  <a:cubicBezTo>
                    <a:pt x="656" y="1560"/>
                    <a:pt x="703" y="1619"/>
                    <a:pt x="751" y="1667"/>
                  </a:cubicBezTo>
                  <a:cubicBezTo>
                    <a:pt x="834" y="1643"/>
                    <a:pt x="906" y="1596"/>
                    <a:pt x="1001" y="1548"/>
                  </a:cubicBezTo>
                  <a:lnTo>
                    <a:pt x="1001" y="1548"/>
                  </a:lnTo>
                  <a:cubicBezTo>
                    <a:pt x="930" y="1596"/>
                    <a:pt x="870" y="1655"/>
                    <a:pt x="787" y="1715"/>
                  </a:cubicBezTo>
                  <a:cubicBezTo>
                    <a:pt x="834" y="1762"/>
                    <a:pt x="894" y="1822"/>
                    <a:pt x="941" y="1834"/>
                  </a:cubicBezTo>
                  <a:cubicBezTo>
                    <a:pt x="953" y="1841"/>
                    <a:pt x="963" y="1843"/>
                    <a:pt x="972" y="1843"/>
                  </a:cubicBezTo>
                  <a:cubicBezTo>
                    <a:pt x="1026" y="1843"/>
                    <a:pt x="1033" y="1737"/>
                    <a:pt x="1084" y="1727"/>
                  </a:cubicBezTo>
                  <a:cubicBezTo>
                    <a:pt x="1299" y="1715"/>
                    <a:pt x="1382" y="1584"/>
                    <a:pt x="1561" y="1536"/>
                  </a:cubicBezTo>
                  <a:cubicBezTo>
                    <a:pt x="1703" y="1500"/>
                    <a:pt x="1739" y="1405"/>
                    <a:pt x="1799" y="1298"/>
                  </a:cubicBezTo>
                  <a:cubicBezTo>
                    <a:pt x="1858" y="1143"/>
                    <a:pt x="2073" y="1119"/>
                    <a:pt x="2073" y="941"/>
                  </a:cubicBezTo>
                  <a:cubicBezTo>
                    <a:pt x="2061" y="762"/>
                    <a:pt x="1703" y="476"/>
                    <a:pt x="1501" y="429"/>
                  </a:cubicBezTo>
                  <a:lnTo>
                    <a:pt x="1418" y="346"/>
                  </a:lnTo>
                  <a:cubicBezTo>
                    <a:pt x="1537" y="310"/>
                    <a:pt x="1263" y="119"/>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5068200" y="-4596675"/>
              <a:ext cx="42875" cy="36750"/>
            </a:xfrm>
            <a:custGeom>
              <a:rect b="b" l="l" r="r" t="t"/>
              <a:pathLst>
                <a:path extrusionOk="0" h="1470" w="1715">
                  <a:moveTo>
                    <a:pt x="798" y="255"/>
                  </a:moveTo>
                  <a:lnTo>
                    <a:pt x="798" y="255"/>
                  </a:lnTo>
                  <a:cubicBezTo>
                    <a:pt x="753" y="291"/>
                    <a:pt x="700" y="307"/>
                    <a:pt x="630" y="307"/>
                  </a:cubicBezTo>
                  <a:cubicBezTo>
                    <a:pt x="608" y="307"/>
                    <a:pt x="585" y="305"/>
                    <a:pt x="560" y="303"/>
                  </a:cubicBezTo>
                  <a:cubicBezTo>
                    <a:pt x="643" y="303"/>
                    <a:pt x="727" y="267"/>
                    <a:pt x="798" y="255"/>
                  </a:cubicBezTo>
                  <a:close/>
                  <a:moveTo>
                    <a:pt x="1239" y="1231"/>
                  </a:moveTo>
                  <a:cubicBezTo>
                    <a:pt x="1262" y="1243"/>
                    <a:pt x="1274" y="1243"/>
                    <a:pt x="1274" y="1243"/>
                  </a:cubicBezTo>
                  <a:cubicBezTo>
                    <a:pt x="1274" y="1251"/>
                    <a:pt x="1273" y="1253"/>
                    <a:pt x="1271" y="1253"/>
                  </a:cubicBezTo>
                  <a:cubicBezTo>
                    <a:pt x="1266" y="1253"/>
                    <a:pt x="1255" y="1239"/>
                    <a:pt x="1239" y="1231"/>
                  </a:cubicBezTo>
                  <a:close/>
                  <a:moveTo>
                    <a:pt x="743" y="0"/>
                  </a:moveTo>
                  <a:cubicBezTo>
                    <a:pt x="702" y="0"/>
                    <a:pt x="717" y="76"/>
                    <a:pt x="679" y="76"/>
                  </a:cubicBezTo>
                  <a:cubicBezTo>
                    <a:pt x="653" y="71"/>
                    <a:pt x="630" y="68"/>
                    <a:pt x="609" y="68"/>
                  </a:cubicBezTo>
                  <a:cubicBezTo>
                    <a:pt x="498" y="68"/>
                    <a:pt x="454" y="136"/>
                    <a:pt x="334" y="136"/>
                  </a:cubicBezTo>
                  <a:cubicBezTo>
                    <a:pt x="227" y="136"/>
                    <a:pt x="215" y="207"/>
                    <a:pt x="191" y="279"/>
                  </a:cubicBezTo>
                  <a:cubicBezTo>
                    <a:pt x="155" y="398"/>
                    <a:pt x="0" y="374"/>
                    <a:pt x="36" y="517"/>
                  </a:cubicBezTo>
                  <a:cubicBezTo>
                    <a:pt x="84" y="672"/>
                    <a:pt x="429" y="969"/>
                    <a:pt x="596" y="1041"/>
                  </a:cubicBezTo>
                  <a:lnTo>
                    <a:pt x="679" y="1124"/>
                  </a:lnTo>
                  <a:cubicBezTo>
                    <a:pt x="572" y="1124"/>
                    <a:pt x="846" y="1338"/>
                    <a:pt x="941" y="1457"/>
                  </a:cubicBezTo>
                  <a:cubicBezTo>
                    <a:pt x="957" y="1441"/>
                    <a:pt x="977" y="1432"/>
                    <a:pt x="1001" y="1432"/>
                  </a:cubicBezTo>
                  <a:cubicBezTo>
                    <a:pt x="1029" y="1432"/>
                    <a:pt x="1063" y="1444"/>
                    <a:pt x="1108" y="1469"/>
                  </a:cubicBezTo>
                  <a:lnTo>
                    <a:pt x="1143" y="1446"/>
                  </a:lnTo>
                  <a:cubicBezTo>
                    <a:pt x="1274" y="1291"/>
                    <a:pt x="1358" y="1112"/>
                    <a:pt x="1536" y="1029"/>
                  </a:cubicBezTo>
                  <a:lnTo>
                    <a:pt x="1536" y="1029"/>
                  </a:lnTo>
                  <a:cubicBezTo>
                    <a:pt x="1417" y="1053"/>
                    <a:pt x="1298" y="1124"/>
                    <a:pt x="1239" y="1231"/>
                  </a:cubicBezTo>
                  <a:lnTo>
                    <a:pt x="1203" y="1196"/>
                  </a:lnTo>
                  <a:cubicBezTo>
                    <a:pt x="1179" y="981"/>
                    <a:pt x="1453" y="1088"/>
                    <a:pt x="1465" y="922"/>
                  </a:cubicBezTo>
                  <a:lnTo>
                    <a:pt x="1560" y="1017"/>
                  </a:lnTo>
                  <a:cubicBezTo>
                    <a:pt x="1596" y="993"/>
                    <a:pt x="1643" y="981"/>
                    <a:pt x="1703" y="969"/>
                  </a:cubicBezTo>
                  <a:cubicBezTo>
                    <a:pt x="1715" y="945"/>
                    <a:pt x="1691" y="898"/>
                    <a:pt x="1643" y="826"/>
                  </a:cubicBezTo>
                  <a:cubicBezTo>
                    <a:pt x="1596" y="815"/>
                    <a:pt x="1553" y="810"/>
                    <a:pt x="1516" y="810"/>
                  </a:cubicBezTo>
                  <a:cubicBezTo>
                    <a:pt x="1355" y="810"/>
                    <a:pt x="1271" y="897"/>
                    <a:pt x="1155" y="945"/>
                  </a:cubicBezTo>
                  <a:cubicBezTo>
                    <a:pt x="1179" y="910"/>
                    <a:pt x="1215" y="850"/>
                    <a:pt x="1298" y="850"/>
                  </a:cubicBezTo>
                  <a:cubicBezTo>
                    <a:pt x="1408" y="828"/>
                    <a:pt x="1447" y="766"/>
                    <a:pt x="1546" y="766"/>
                  </a:cubicBezTo>
                  <a:cubicBezTo>
                    <a:pt x="1554" y="766"/>
                    <a:pt x="1563" y="766"/>
                    <a:pt x="1572" y="767"/>
                  </a:cubicBezTo>
                  <a:lnTo>
                    <a:pt x="1596" y="767"/>
                  </a:lnTo>
                  <a:cubicBezTo>
                    <a:pt x="1587" y="749"/>
                    <a:pt x="1570" y="723"/>
                    <a:pt x="1553" y="723"/>
                  </a:cubicBezTo>
                  <a:cubicBezTo>
                    <a:pt x="1547" y="723"/>
                    <a:pt x="1542" y="726"/>
                    <a:pt x="1536" y="731"/>
                  </a:cubicBezTo>
                  <a:cubicBezTo>
                    <a:pt x="1441" y="600"/>
                    <a:pt x="1274" y="434"/>
                    <a:pt x="1143" y="338"/>
                  </a:cubicBezTo>
                  <a:lnTo>
                    <a:pt x="1119" y="362"/>
                  </a:lnTo>
                  <a:cubicBezTo>
                    <a:pt x="1060" y="314"/>
                    <a:pt x="1024" y="255"/>
                    <a:pt x="977" y="207"/>
                  </a:cubicBezTo>
                  <a:cubicBezTo>
                    <a:pt x="917" y="207"/>
                    <a:pt x="858" y="243"/>
                    <a:pt x="798" y="255"/>
                  </a:cubicBezTo>
                  <a:cubicBezTo>
                    <a:pt x="846" y="219"/>
                    <a:pt x="893" y="183"/>
                    <a:pt x="929" y="148"/>
                  </a:cubicBezTo>
                  <a:cubicBezTo>
                    <a:pt x="869" y="88"/>
                    <a:pt x="822" y="41"/>
                    <a:pt x="786" y="17"/>
                  </a:cubicBezTo>
                  <a:cubicBezTo>
                    <a:pt x="767" y="5"/>
                    <a:pt x="753" y="0"/>
                    <a:pt x="7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5273875" y="-4423025"/>
              <a:ext cx="56575" cy="41700"/>
            </a:xfrm>
            <a:custGeom>
              <a:rect b="b" l="l" r="r" t="t"/>
              <a:pathLst>
                <a:path extrusionOk="0" h="1668" w="2263">
                  <a:moveTo>
                    <a:pt x="1059" y="15"/>
                  </a:moveTo>
                  <a:cubicBezTo>
                    <a:pt x="920" y="15"/>
                    <a:pt x="795" y="73"/>
                    <a:pt x="679" y="131"/>
                  </a:cubicBezTo>
                  <a:cubicBezTo>
                    <a:pt x="476" y="262"/>
                    <a:pt x="214" y="226"/>
                    <a:pt x="95" y="417"/>
                  </a:cubicBezTo>
                  <a:cubicBezTo>
                    <a:pt x="0" y="619"/>
                    <a:pt x="262" y="1000"/>
                    <a:pt x="453" y="1096"/>
                  </a:cubicBezTo>
                  <a:lnTo>
                    <a:pt x="512" y="1215"/>
                  </a:lnTo>
                  <a:cubicBezTo>
                    <a:pt x="506" y="1214"/>
                    <a:pt x="500" y="1213"/>
                    <a:pt x="495" y="1213"/>
                  </a:cubicBezTo>
                  <a:cubicBezTo>
                    <a:pt x="373" y="1213"/>
                    <a:pt x="562" y="1482"/>
                    <a:pt x="619" y="1619"/>
                  </a:cubicBezTo>
                  <a:cubicBezTo>
                    <a:pt x="632" y="1611"/>
                    <a:pt x="652" y="1605"/>
                    <a:pt x="675" y="1605"/>
                  </a:cubicBezTo>
                  <a:cubicBezTo>
                    <a:pt x="716" y="1605"/>
                    <a:pt x="769" y="1622"/>
                    <a:pt x="822" y="1667"/>
                  </a:cubicBezTo>
                  <a:cubicBezTo>
                    <a:pt x="834" y="1667"/>
                    <a:pt x="869" y="1655"/>
                    <a:pt x="881" y="1655"/>
                  </a:cubicBezTo>
                  <a:cubicBezTo>
                    <a:pt x="1177" y="1541"/>
                    <a:pt x="1485" y="1416"/>
                    <a:pt x="1803" y="1416"/>
                  </a:cubicBezTo>
                  <a:cubicBezTo>
                    <a:pt x="1817" y="1416"/>
                    <a:pt x="1831" y="1417"/>
                    <a:pt x="1846" y="1417"/>
                  </a:cubicBezTo>
                  <a:cubicBezTo>
                    <a:pt x="1772" y="1401"/>
                    <a:pt x="1698" y="1393"/>
                    <a:pt x="1625" y="1393"/>
                  </a:cubicBezTo>
                  <a:cubicBezTo>
                    <a:pt x="1486" y="1393"/>
                    <a:pt x="1347" y="1422"/>
                    <a:pt x="1215" y="1477"/>
                  </a:cubicBezTo>
                  <a:cubicBezTo>
                    <a:pt x="1215" y="1465"/>
                    <a:pt x="1215" y="1429"/>
                    <a:pt x="1191" y="1417"/>
                  </a:cubicBezTo>
                  <a:cubicBezTo>
                    <a:pt x="1270" y="1329"/>
                    <a:pt x="1356" y="1307"/>
                    <a:pt x="1445" y="1307"/>
                  </a:cubicBezTo>
                  <a:cubicBezTo>
                    <a:pt x="1526" y="1307"/>
                    <a:pt x="1609" y="1325"/>
                    <a:pt x="1689" y="1325"/>
                  </a:cubicBezTo>
                  <a:cubicBezTo>
                    <a:pt x="1747" y="1325"/>
                    <a:pt x="1803" y="1316"/>
                    <a:pt x="1857" y="1286"/>
                  </a:cubicBezTo>
                  <a:cubicBezTo>
                    <a:pt x="1857" y="1310"/>
                    <a:pt x="1869" y="1393"/>
                    <a:pt x="1869" y="1417"/>
                  </a:cubicBezTo>
                  <a:cubicBezTo>
                    <a:pt x="1941" y="1417"/>
                    <a:pt x="2024" y="1429"/>
                    <a:pt x="2107" y="1465"/>
                  </a:cubicBezTo>
                  <a:cubicBezTo>
                    <a:pt x="2131" y="1453"/>
                    <a:pt x="2167" y="1393"/>
                    <a:pt x="2179" y="1310"/>
                  </a:cubicBezTo>
                  <a:cubicBezTo>
                    <a:pt x="2026" y="1172"/>
                    <a:pt x="1853" y="1148"/>
                    <a:pt x="1680" y="1148"/>
                  </a:cubicBezTo>
                  <a:cubicBezTo>
                    <a:pt x="1583" y="1148"/>
                    <a:pt x="1487" y="1155"/>
                    <a:pt x="1393" y="1155"/>
                  </a:cubicBezTo>
                  <a:cubicBezTo>
                    <a:pt x="1460" y="1130"/>
                    <a:pt x="1538" y="1099"/>
                    <a:pt x="1620" y="1099"/>
                  </a:cubicBezTo>
                  <a:cubicBezTo>
                    <a:pt x="1655" y="1099"/>
                    <a:pt x="1691" y="1105"/>
                    <a:pt x="1726" y="1119"/>
                  </a:cubicBezTo>
                  <a:cubicBezTo>
                    <a:pt x="1893" y="1167"/>
                    <a:pt x="2048" y="1119"/>
                    <a:pt x="2179" y="1215"/>
                  </a:cubicBezTo>
                  <a:lnTo>
                    <a:pt x="2203" y="1227"/>
                  </a:lnTo>
                  <a:cubicBezTo>
                    <a:pt x="2227" y="1191"/>
                    <a:pt x="2227" y="1143"/>
                    <a:pt x="2227" y="1143"/>
                  </a:cubicBezTo>
                  <a:cubicBezTo>
                    <a:pt x="2250" y="988"/>
                    <a:pt x="2262" y="762"/>
                    <a:pt x="2191" y="596"/>
                  </a:cubicBezTo>
                  <a:lnTo>
                    <a:pt x="2131" y="596"/>
                  </a:lnTo>
                  <a:lnTo>
                    <a:pt x="2131" y="393"/>
                  </a:lnTo>
                  <a:cubicBezTo>
                    <a:pt x="2012" y="345"/>
                    <a:pt x="1881" y="334"/>
                    <a:pt x="1762" y="310"/>
                  </a:cubicBezTo>
                  <a:cubicBezTo>
                    <a:pt x="1596" y="310"/>
                    <a:pt x="1453" y="298"/>
                    <a:pt x="1286" y="238"/>
                  </a:cubicBezTo>
                  <a:lnTo>
                    <a:pt x="1286" y="238"/>
                  </a:lnTo>
                  <a:cubicBezTo>
                    <a:pt x="1453" y="274"/>
                    <a:pt x="1607" y="298"/>
                    <a:pt x="1762" y="310"/>
                  </a:cubicBezTo>
                  <a:cubicBezTo>
                    <a:pt x="1842" y="310"/>
                    <a:pt x="1926" y="304"/>
                    <a:pt x="2009" y="304"/>
                  </a:cubicBezTo>
                  <a:cubicBezTo>
                    <a:pt x="2051" y="304"/>
                    <a:pt x="2092" y="306"/>
                    <a:pt x="2131" y="310"/>
                  </a:cubicBezTo>
                  <a:cubicBezTo>
                    <a:pt x="2131" y="238"/>
                    <a:pt x="2131" y="167"/>
                    <a:pt x="2107" y="119"/>
                  </a:cubicBezTo>
                  <a:cubicBezTo>
                    <a:pt x="2092" y="93"/>
                    <a:pt x="2069" y="84"/>
                    <a:pt x="2041" y="84"/>
                  </a:cubicBezTo>
                  <a:cubicBezTo>
                    <a:pt x="1992" y="84"/>
                    <a:pt x="1929" y="111"/>
                    <a:pt x="1877" y="111"/>
                  </a:cubicBezTo>
                  <a:cubicBezTo>
                    <a:pt x="1866" y="111"/>
                    <a:pt x="1855" y="110"/>
                    <a:pt x="1846" y="107"/>
                  </a:cubicBezTo>
                  <a:cubicBezTo>
                    <a:pt x="1631" y="0"/>
                    <a:pt x="1393" y="60"/>
                    <a:pt x="1155" y="24"/>
                  </a:cubicBezTo>
                  <a:cubicBezTo>
                    <a:pt x="1122" y="17"/>
                    <a:pt x="1090" y="15"/>
                    <a:pt x="1059" y="1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4501475" y="-5256175"/>
              <a:ext cx="25925" cy="39075"/>
            </a:xfrm>
            <a:custGeom>
              <a:rect b="b" l="l" r="r" t="t"/>
              <a:pathLst>
                <a:path extrusionOk="0" h="1563" w="1037">
                  <a:moveTo>
                    <a:pt x="787" y="84"/>
                  </a:moveTo>
                  <a:cubicBezTo>
                    <a:pt x="784" y="91"/>
                    <a:pt x="782" y="96"/>
                    <a:pt x="781" y="100"/>
                  </a:cubicBezTo>
                  <a:lnTo>
                    <a:pt x="781" y="100"/>
                  </a:lnTo>
                  <a:cubicBezTo>
                    <a:pt x="783" y="95"/>
                    <a:pt x="784" y="90"/>
                    <a:pt x="787" y="84"/>
                  </a:cubicBezTo>
                  <a:close/>
                  <a:moveTo>
                    <a:pt x="263" y="1048"/>
                  </a:moveTo>
                  <a:cubicBezTo>
                    <a:pt x="310" y="1096"/>
                    <a:pt x="346" y="1156"/>
                    <a:pt x="394" y="1251"/>
                  </a:cubicBezTo>
                  <a:cubicBezTo>
                    <a:pt x="346" y="1167"/>
                    <a:pt x="298" y="1108"/>
                    <a:pt x="263" y="1048"/>
                  </a:cubicBezTo>
                  <a:close/>
                  <a:moveTo>
                    <a:pt x="810" y="1"/>
                  </a:moveTo>
                  <a:cubicBezTo>
                    <a:pt x="810" y="1"/>
                    <a:pt x="787" y="60"/>
                    <a:pt x="739" y="120"/>
                  </a:cubicBezTo>
                  <a:cubicBezTo>
                    <a:pt x="620" y="322"/>
                    <a:pt x="691" y="334"/>
                    <a:pt x="703" y="394"/>
                  </a:cubicBezTo>
                  <a:cubicBezTo>
                    <a:pt x="700" y="394"/>
                    <a:pt x="694" y="395"/>
                    <a:pt x="687" y="395"/>
                  </a:cubicBezTo>
                  <a:cubicBezTo>
                    <a:pt x="670" y="395"/>
                    <a:pt x="651" y="388"/>
                    <a:pt x="668" y="346"/>
                  </a:cubicBezTo>
                  <a:cubicBezTo>
                    <a:pt x="668" y="286"/>
                    <a:pt x="632" y="298"/>
                    <a:pt x="679" y="215"/>
                  </a:cubicBezTo>
                  <a:lnTo>
                    <a:pt x="691" y="203"/>
                  </a:lnTo>
                  <a:lnTo>
                    <a:pt x="691" y="203"/>
                  </a:lnTo>
                  <a:cubicBezTo>
                    <a:pt x="656" y="227"/>
                    <a:pt x="644" y="263"/>
                    <a:pt x="620" y="263"/>
                  </a:cubicBezTo>
                  <a:cubicBezTo>
                    <a:pt x="513" y="394"/>
                    <a:pt x="346" y="560"/>
                    <a:pt x="275" y="703"/>
                  </a:cubicBezTo>
                  <a:lnTo>
                    <a:pt x="287" y="715"/>
                  </a:lnTo>
                  <a:cubicBezTo>
                    <a:pt x="263" y="775"/>
                    <a:pt x="215" y="822"/>
                    <a:pt x="167" y="882"/>
                  </a:cubicBezTo>
                  <a:cubicBezTo>
                    <a:pt x="203" y="941"/>
                    <a:pt x="227" y="1001"/>
                    <a:pt x="263" y="1048"/>
                  </a:cubicBezTo>
                  <a:cubicBezTo>
                    <a:pt x="215" y="1013"/>
                    <a:pt x="191" y="989"/>
                    <a:pt x="144" y="941"/>
                  </a:cubicBezTo>
                  <a:cubicBezTo>
                    <a:pt x="96" y="1001"/>
                    <a:pt x="48" y="1060"/>
                    <a:pt x="37" y="1108"/>
                  </a:cubicBezTo>
                  <a:cubicBezTo>
                    <a:pt x="1" y="1191"/>
                    <a:pt x="108" y="1156"/>
                    <a:pt x="120" y="1191"/>
                  </a:cubicBezTo>
                  <a:cubicBezTo>
                    <a:pt x="156" y="1358"/>
                    <a:pt x="275" y="1370"/>
                    <a:pt x="358" y="1489"/>
                  </a:cubicBezTo>
                  <a:cubicBezTo>
                    <a:pt x="392" y="1543"/>
                    <a:pt x="442" y="1563"/>
                    <a:pt x="496" y="1563"/>
                  </a:cubicBezTo>
                  <a:cubicBezTo>
                    <a:pt x="536" y="1563"/>
                    <a:pt x="579" y="1552"/>
                    <a:pt x="620" y="1537"/>
                  </a:cubicBezTo>
                  <a:cubicBezTo>
                    <a:pt x="648" y="1523"/>
                    <a:pt x="676" y="1518"/>
                    <a:pt x="705" y="1518"/>
                  </a:cubicBezTo>
                  <a:cubicBezTo>
                    <a:pt x="746" y="1518"/>
                    <a:pt x="788" y="1527"/>
                    <a:pt x="826" y="1527"/>
                  </a:cubicBezTo>
                  <a:cubicBezTo>
                    <a:pt x="874" y="1527"/>
                    <a:pt x="918" y="1514"/>
                    <a:pt x="953" y="1453"/>
                  </a:cubicBezTo>
                  <a:cubicBezTo>
                    <a:pt x="1037" y="1298"/>
                    <a:pt x="918" y="834"/>
                    <a:pt x="870" y="703"/>
                  </a:cubicBezTo>
                  <a:cubicBezTo>
                    <a:pt x="870" y="679"/>
                    <a:pt x="858" y="620"/>
                    <a:pt x="858" y="584"/>
                  </a:cubicBezTo>
                  <a:lnTo>
                    <a:pt x="858" y="584"/>
                  </a:lnTo>
                  <a:cubicBezTo>
                    <a:pt x="860" y="588"/>
                    <a:pt x="861" y="589"/>
                    <a:pt x="862" y="589"/>
                  </a:cubicBezTo>
                  <a:cubicBezTo>
                    <a:pt x="875" y="589"/>
                    <a:pt x="833" y="335"/>
                    <a:pt x="822" y="203"/>
                  </a:cubicBezTo>
                  <a:cubicBezTo>
                    <a:pt x="822" y="203"/>
                    <a:pt x="810" y="167"/>
                    <a:pt x="810" y="84"/>
                  </a:cubicBezTo>
                  <a:cubicBezTo>
                    <a:pt x="810" y="84"/>
                    <a:pt x="789" y="110"/>
                    <a:pt x="782" y="110"/>
                  </a:cubicBezTo>
                  <a:cubicBezTo>
                    <a:pt x="780" y="110"/>
                    <a:pt x="779" y="108"/>
                    <a:pt x="781" y="100"/>
                  </a:cubicBezTo>
                  <a:lnTo>
                    <a:pt x="781" y="100"/>
                  </a:lnTo>
                  <a:cubicBezTo>
                    <a:pt x="771" y="134"/>
                    <a:pt x="779" y="153"/>
                    <a:pt x="788" y="153"/>
                  </a:cubicBezTo>
                  <a:cubicBezTo>
                    <a:pt x="790" y="153"/>
                    <a:pt x="792" y="152"/>
                    <a:pt x="794" y="150"/>
                  </a:cubicBezTo>
                  <a:lnTo>
                    <a:pt x="794" y="150"/>
                  </a:lnTo>
                  <a:cubicBezTo>
                    <a:pt x="787" y="163"/>
                    <a:pt x="787" y="183"/>
                    <a:pt x="787" y="203"/>
                  </a:cubicBezTo>
                  <a:cubicBezTo>
                    <a:pt x="770" y="236"/>
                    <a:pt x="760" y="248"/>
                    <a:pt x="753" y="248"/>
                  </a:cubicBezTo>
                  <a:cubicBezTo>
                    <a:pt x="736" y="248"/>
                    <a:pt x="746" y="162"/>
                    <a:pt x="731" y="162"/>
                  </a:cubicBezTo>
                  <a:cubicBezTo>
                    <a:pt x="728" y="162"/>
                    <a:pt x="724" y="165"/>
                    <a:pt x="718" y="174"/>
                  </a:cubicBezTo>
                  <a:lnTo>
                    <a:pt x="718" y="174"/>
                  </a:lnTo>
                  <a:lnTo>
                    <a:pt x="787" y="60"/>
                  </a:lnTo>
                  <a:cubicBezTo>
                    <a:pt x="787" y="48"/>
                    <a:pt x="799" y="36"/>
                    <a:pt x="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5341150" y="-4742650"/>
              <a:ext cx="39600" cy="33600"/>
            </a:xfrm>
            <a:custGeom>
              <a:rect b="b" l="l" r="r" t="t"/>
              <a:pathLst>
                <a:path extrusionOk="0" h="1344" w="1584">
                  <a:moveTo>
                    <a:pt x="465" y="224"/>
                  </a:moveTo>
                  <a:cubicBezTo>
                    <a:pt x="512" y="230"/>
                    <a:pt x="548" y="233"/>
                    <a:pt x="581" y="233"/>
                  </a:cubicBezTo>
                  <a:cubicBezTo>
                    <a:pt x="613" y="233"/>
                    <a:pt x="643" y="230"/>
                    <a:pt x="679" y="224"/>
                  </a:cubicBezTo>
                  <a:lnTo>
                    <a:pt x="679" y="224"/>
                  </a:lnTo>
                  <a:cubicBezTo>
                    <a:pt x="650" y="231"/>
                    <a:pt x="617" y="243"/>
                    <a:pt x="571" y="243"/>
                  </a:cubicBezTo>
                  <a:cubicBezTo>
                    <a:pt x="541" y="243"/>
                    <a:pt x="507" y="238"/>
                    <a:pt x="465" y="224"/>
                  </a:cubicBezTo>
                  <a:close/>
                  <a:moveTo>
                    <a:pt x="1203" y="1165"/>
                  </a:moveTo>
                  <a:lnTo>
                    <a:pt x="1203" y="1165"/>
                  </a:lnTo>
                  <a:cubicBezTo>
                    <a:pt x="1227" y="1177"/>
                    <a:pt x="1239" y="1177"/>
                    <a:pt x="1239" y="1177"/>
                  </a:cubicBezTo>
                  <a:cubicBezTo>
                    <a:pt x="1239" y="1184"/>
                    <a:pt x="1237" y="1187"/>
                    <a:pt x="1235" y="1187"/>
                  </a:cubicBezTo>
                  <a:cubicBezTo>
                    <a:pt x="1230" y="1187"/>
                    <a:pt x="1219" y="1173"/>
                    <a:pt x="1203" y="1165"/>
                  </a:cubicBezTo>
                  <a:close/>
                  <a:moveTo>
                    <a:pt x="594" y="0"/>
                  </a:moveTo>
                  <a:cubicBezTo>
                    <a:pt x="574" y="0"/>
                    <a:pt x="586" y="46"/>
                    <a:pt x="560" y="46"/>
                  </a:cubicBezTo>
                  <a:cubicBezTo>
                    <a:pt x="524" y="35"/>
                    <a:pt x="496" y="31"/>
                    <a:pt x="471" y="31"/>
                  </a:cubicBezTo>
                  <a:cubicBezTo>
                    <a:pt x="403" y="31"/>
                    <a:pt x="367" y="62"/>
                    <a:pt x="304" y="62"/>
                  </a:cubicBezTo>
                  <a:cubicBezTo>
                    <a:pt x="292" y="62"/>
                    <a:pt x="278" y="61"/>
                    <a:pt x="262" y="57"/>
                  </a:cubicBezTo>
                  <a:cubicBezTo>
                    <a:pt x="255" y="56"/>
                    <a:pt x="248" y="56"/>
                    <a:pt x="242" y="56"/>
                  </a:cubicBezTo>
                  <a:cubicBezTo>
                    <a:pt x="177" y="56"/>
                    <a:pt x="166" y="110"/>
                    <a:pt x="155" y="165"/>
                  </a:cubicBezTo>
                  <a:cubicBezTo>
                    <a:pt x="131" y="272"/>
                    <a:pt x="0" y="224"/>
                    <a:pt x="48" y="355"/>
                  </a:cubicBezTo>
                  <a:cubicBezTo>
                    <a:pt x="107" y="498"/>
                    <a:pt x="453" y="808"/>
                    <a:pt x="596" y="879"/>
                  </a:cubicBezTo>
                  <a:lnTo>
                    <a:pt x="691" y="974"/>
                  </a:lnTo>
                  <a:cubicBezTo>
                    <a:pt x="607" y="974"/>
                    <a:pt x="869" y="1177"/>
                    <a:pt x="977" y="1296"/>
                  </a:cubicBezTo>
                  <a:cubicBezTo>
                    <a:pt x="979" y="1293"/>
                    <a:pt x="984" y="1291"/>
                    <a:pt x="991" y="1291"/>
                  </a:cubicBezTo>
                  <a:cubicBezTo>
                    <a:pt x="1013" y="1291"/>
                    <a:pt x="1056" y="1307"/>
                    <a:pt x="1119" y="1343"/>
                  </a:cubicBezTo>
                  <a:lnTo>
                    <a:pt x="1131" y="1331"/>
                  </a:lnTo>
                  <a:cubicBezTo>
                    <a:pt x="1250" y="1224"/>
                    <a:pt x="1298" y="1081"/>
                    <a:pt x="1441" y="1010"/>
                  </a:cubicBezTo>
                  <a:lnTo>
                    <a:pt x="1441" y="1010"/>
                  </a:lnTo>
                  <a:cubicBezTo>
                    <a:pt x="1346" y="1034"/>
                    <a:pt x="1250" y="1081"/>
                    <a:pt x="1203" y="1165"/>
                  </a:cubicBezTo>
                  <a:lnTo>
                    <a:pt x="1167" y="1117"/>
                  </a:lnTo>
                  <a:cubicBezTo>
                    <a:pt x="1108" y="939"/>
                    <a:pt x="1358" y="1058"/>
                    <a:pt x="1358" y="927"/>
                  </a:cubicBezTo>
                  <a:lnTo>
                    <a:pt x="1441" y="1010"/>
                  </a:lnTo>
                  <a:cubicBezTo>
                    <a:pt x="1477" y="998"/>
                    <a:pt x="1524" y="986"/>
                    <a:pt x="1560" y="986"/>
                  </a:cubicBezTo>
                  <a:cubicBezTo>
                    <a:pt x="1584" y="986"/>
                    <a:pt x="1536" y="927"/>
                    <a:pt x="1489" y="867"/>
                  </a:cubicBezTo>
                  <a:cubicBezTo>
                    <a:pt x="1419" y="839"/>
                    <a:pt x="1364" y="829"/>
                    <a:pt x="1319" y="829"/>
                  </a:cubicBezTo>
                  <a:cubicBezTo>
                    <a:pt x="1210" y="829"/>
                    <a:pt x="1156" y="889"/>
                    <a:pt x="1072" y="915"/>
                  </a:cubicBezTo>
                  <a:cubicBezTo>
                    <a:pt x="1104" y="882"/>
                    <a:pt x="1117" y="830"/>
                    <a:pt x="1173" y="830"/>
                  </a:cubicBezTo>
                  <a:cubicBezTo>
                    <a:pt x="1179" y="830"/>
                    <a:pt x="1185" y="830"/>
                    <a:pt x="1191" y="831"/>
                  </a:cubicBezTo>
                  <a:cubicBezTo>
                    <a:pt x="1264" y="831"/>
                    <a:pt x="1295" y="796"/>
                    <a:pt x="1354" y="796"/>
                  </a:cubicBezTo>
                  <a:cubicBezTo>
                    <a:pt x="1372" y="796"/>
                    <a:pt x="1392" y="799"/>
                    <a:pt x="1417" y="808"/>
                  </a:cubicBezTo>
                  <a:cubicBezTo>
                    <a:pt x="1417" y="819"/>
                    <a:pt x="1429" y="819"/>
                    <a:pt x="1429" y="819"/>
                  </a:cubicBezTo>
                  <a:cubicBezTo>
                    <a:pt x="1405" y="796"/>
                    <a:pt x="1381" y="760"/>
                    <a:pt x="1393" y="736"/>
                  </a:cubicBezTo>
                  <a:cubicBezTo>
                    <a:pt x="1286" y="617"/>
                    <a:pt x="1119" y="450"/>
                    <a:pt x="988" y="343"/>
                  </a:cubicBezTo>
                  <a:lnTo>
                    <a:pt x="977" y="367"/>
                  </a:lnTo>
                  <a:cubicBezTo>
                    <a:pt x="905" y="319"/>
                    <a:pt x="869" y="260"/>
                    <a:pt x="822" y="212"/>
                  </a:cubicBezTo>
                  <a:cubicBezTo>
                    <a:pt x="774" y="212"/>
                    <a:pt x="715" y="212"/>
                    <a:pt x="679" y="224"/>
                  </a:cubicBezTo>
                  <a:cubicBezTo>
                    <a:pt x="703" y="200"/>
                    <a:pt x="738" y="165"/>
                    <a:pt x="774" y="153"/>
                  </a:cubicBezTo>
                  <a:cubicBezTo>
                    <a:pt x="715" y="93"/>
                    <a:pt x="679" y="46"/>
                    <a:pt x="631" y="22"/>
                  </a:cubicBezTo>
                  <a:cubicBezTo>
                    <a:pt x="612" y="6"/>
                    <a:pt x="601" y="0"/>
                    <a:pt x="5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type="titleOnly">
  <p:cSld name="TITLE_ONLY">
    <p:bg>
      <p:bgPr>
        <a:gradFill>
          <a:gsLst>
            <a:gs pos="0">
              <a:srgbClr val="10D6B6">
                <a:alpha val="70588"/>
              </a:srgbClr>
            </a:gs>
            <a:gs pos="100000">
              <a:srgbClr val="7337D4"/>
            </a:gs>
          </a:gsLst>
          <a:lin ang="0" scaled="0"/>
        </a:gradFill>
      </p:bgPr>
    </p:bg>
    <p:spTree>
      <p:nvGrpSpPr>
        <p:cNvPr id="17" name="Shape 17"/>
        <p:cNvGrpSpPr/>
        <p:nvPr/>
      </p:nvGrpSpPr>
      <p:grpSpPr>
        <a:xfrm>
          <a:off x="0" y="0"/>
          <a:ext cx="0" cy="0"/>
          <a:chOff x="0" y="0"/>
          <a:chExt cx="0" cy="0"/>
        </a:xfrm>
      </p:grpSpPr>
      <p:sp>
        <p:nvSpPr>
          <p:cNvPr id="18" name="Google Shape;18;p3"/>
          <p:cNvSpPr/>
          <p:nvPr/>
        </p:nvSpPr>
        <p:spPr>
          <a:xfrm>
            <a:off x="1165500" y="1838375"/>
            <a:ext cx="3343800" cy="26841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641650" y="1838375"/>
            <a:ext cx="3343800" cy="26841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 type="subTitle"/>
          </p:nvPr>
        </p:nvSpPr>
        <p:spPr>
          <a:xfrm>
            <a:off x="1552731" y="3050500"/>
            <a:ext cx="2797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200"/>
              <a:buNone/>
              <a:defRPr>
                <a:solidFill>
                  <a:srgbClr val="FFFFFF"/>
                </a:solidFill>
              </a:defRPr>
            </a:lvl1pPr>
            <a:lvl2pPr lvl="1" rtl="0" algn="r">
              <a:lnSpc>
                <a:spcPct val="100000"/>
              </a:lnSpc>
              <a:spcBef>
                <a:spcPts val="0"/>
              </a:spcBef>
              <a:spcAft>
                <a:spcPts val="0"/>
              </a:spcAft>
              <a:buClr>
                <a:srgbClr val="FFFFFF"/>
              </a:buClr>
              <a:buSzPts val="1200"/>
              <a:buNone/>
              <a:defRPr>
                <a:solidFill>
                  <a:srgbClr val="FFFFFF"/>
                </a:solidFill>
              </a:defRPr>
            </a:lvl2pPr>
            <a:lvl3pPr lvl="2" rtl="0" algn="r">
              <a:lnSpc>
                <a:spcPct val="100000"/>
              </a:lnSpc>
              <a:spcBef>
                <a:spcPts val="0"/>
              </a:spcBef>
              <a:spcAft>
                <a:spcPts val="0"/>
              </a:spcAft>
              <a:buClr>
                <a:srgbClr val="FFFFFF"/>
              </a:buClr>
              <a:buSzPts val="1200"/>
              <a:buNone/>
              <a:defRPr>
                <a:solidFill>
                  <a:srgbClr val="FFFFFF"/>
                </a:solidFill>
              </a:defRPr>
            </a:lvl3pPr>
            <a:lvl4pPr lvl="3" rtl="0" algn="r">
              <a:lnSpc>
                <a:spcPct val="100000"/>
              </a:lnSpc>
              <a:spcBef>
                <a:spcPts val="0"/>
              </a:spcBef>
              <a:spcAft>
                <a:spcPts val="0"/>
              </a:spcAft>
              <a:buClr>
                <a:srgbClr val="FFFFFF"/>
              </a:buClr>
              <a:buSzPts val="1200"/>
              <a:buNone/>
              <a:defRPr>
                <a:solidFill>
                  <a:srgbClr val="FFFFFF"/>
                </a:solidFill>
              </a:defRPr>
            </a:lvl4pPr>
            <a:lvl5pPr lvl="4" rtl="0" algn="r">
              <a:lnSpc>
                <a:spcPct val="100000"/>
              </a:lnSpc>
              <a:spcBef>
                <a:spcPts val="0"/>
              </a:spcBef>
              <a:spcAft>
                <a:spcPts val="0"/>
              </a:spcAft>
              <a:buClr>
                <a:srgbClr val="FFFFFF"/>
              </a:buClr>
              <a:buSzPts val="1200"/>
              <a:buNone/>
              <a:defRPr>
                <a:solidFill>
                  <a:srgbClr val="FFFFFF"/>
                </a:solidFill>
              </a:defRPr>
            </a:lvl5pPr>
            <a:lvl6pPr lvl="5" rtl="0" algn="r">
              <a:lnSpc>
                <a:spcPct val="100000"/>
              </a:lnSpc>
              <a:spcBef>
                <a:spcPts val="0"/>
              </a:spcBef>
              <a:spcAft>
                <a:spcPts val="0"/>
              </a:spcAft>
              <a:buClr>
                <a:srgbClr val="FFFFFF"/>
              </a:buClr>
              <a:buSzPts val="1200"/>
              <a:buNone/>
              <a:defRPr>
                <a:solidFill>
                  <a:srgbClr val="FFFFFF"/>
                </a:solidFill>
              </a:defRPr>
            </a:lvl6pPr>
            <a:lvl7pPr lvl="6" rtl="0" algn="r">
              <a:lnSpc>
                <a:spcPct val="100000"/>
              </a:lnSpc>
              <a:spcBef>
                <a:spcPts val="0"/>
              </a:spcBef>
              <a:spcAft>
                <a:spcPts val="0"/>
              </a:spcAft>
              <a:buClr>
                <a:srgbClr val="FFFFFF"/>
              </a:buClr>
              <a:buSzPts val="1200"/>
              <a:buNone/>
              <a:defRPr>
                <a:solidFill>
                  <a:srgbClr val="FFFFFF"/>
                </a:solidFill>
              </a:defRPr>
            </a:lvl7pPr>
            <a:lvl8pPr lvl="7" rtl="0" algn="r">
              <a:lnSpc>
                <a:spcPct val="100000"/>
              </a:lnSpc>
              <a:spcBef>
                <a:spcPts val="0"/>
              </a:spcBef>
              <a:spcAft>
                <a:spcPts val="0"/>
              </a:spcAft>
              <a:buClr>
                <a:srgbClr val="FFFFFF"/>
              </a:buClr>
              <a:buSzPts val="1200"/>
              <a:buNone/>
              <a:defRPr>
                <a:solidFill>
                  <a:srgbClr val="FFFFFF"/>
                </a:solidFill>
              </a:defRPr>
            </a:lvl8pPr>
            <a:lvl9pPr lvl="8" rtl="0" algn="r">
              <a:lnSpc>
                <a:spcPct val="100000"/>
              </a:lnSpc>
              <a:spcBef>
                <a:spcPts val="0"/>
              </a:spcBef>
              <a:spcAft>
                <a:spcPts val="0"/>
              </a:spcAft>
              <a:buClr>
                <a:srgbClr val="FFFFFF"/>
              </a:buClr>
              <a:buSzPts val="1200"/>
              <a:buNone/>
              <a:defRPr>
                <a:solidFill>
                  <a:srgbClr val="FFFFFF"/>
                </a:solidFill>
              </a:defRPr>
            </a:lvl9pPr>
          </a:lstStyle>
          <a:p/>
        </p:txBody>
      </p:sp>
      <p:sp>
        <p:nvSpPr>
          <p:cNvPr id="21" name="Google Shape;21;p3"/>
          <p:cNvSpPr txBox="1"/>
          <p:nvPr>
            <p:ph idx="2" type="subTitle"/>
          </p:nvPr>
        </p:nvSpPr>
        <p:spPr>
          <a:xfrm>
            <a:off x="4794050" y="3050500"/>
            <a:ext cx="2797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22" name="Google Shape;22;p3"/>
          <p:cNvSpPr txBox="1"/>
          <p:nvPr>
            <p:ph type="ctrTitle"/>
          </p:nvPr>
        </p:nvSpPr>
        <p:spPr>
          <a:xfrm>
            <a:off x="1552731" y="2457900"/>
            <a:ext cx="27972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rtl="0" algn="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p:txBody>
      </p:sp>
      <p:sp>
        <p:nvSpPr>
          <p:cNvPr id="23" name="Google Shape;23;p3"/>
          <p:cNvSpPr txBox="1"/>
          <p:nvPr>
            <p:ph idx="3" type="ctrTitle"/>
          </p:nvPr>
        </p:nvSpPr>
        <p:spPr>
          <a:xfrm>
            <a:off x="4794050" y="2457900"/>
            <a:ext cx="2797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rtl="0" algn="ctr">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p:txBody>
      </p:sp>
      <p:sp>
        <p:nvSpPr>
          <p:cNvPr id="24" name="Google Shape;24;p3"/>
          <p:cNvSpPr txBox="1"/>
          <p:nvPr>
            <p:ph idx="4" type="ctrTitle"/>
          </p:nvPr>
        </p:nvSpPr>
        <p:spPr>
          <a:xfrm>
            <a:off x="1000125" y="134800"/>
            <a:ext cx="71439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1100"/>
              <a:buNone/>
              <a:defRPr sz="1100">
                <a:solidFill>
                  <a:srgbClr val="FFFFFF"/>
                </a:solidFill>
              </a:defRPr>
            </a:lvl2pPr>
            <a:lvl3pPr lvl="2" rtl="0" algn="ctr">
              <a:spcBef>
                <a:spcPts val="0"/>
              </a:spcBef>
              <a:spcAft>
                <a:spcPts val="0"/>
              </a:spcAft>
              <a:buClr>
                <a:srgbClr val="FFFFFF"/>
              </a:buClr>
              <a:buSzPts val="1100"/>
              <a:buNone/>
              <a:defRPr sz="1100">
                <a:solidFill>
                  <a:srgbClr val="FFFFFF"/>
                </a:solidFill>
              </a:defRPr>
            </a:lvl3pPr>
            <a:lvl4pPr lvl="3" rtl="0" algn="ctr">
              <a:spcBef>
                <a:spcPts val="0"/>
              </a:spcBef>
              <a:spcAft>
                <a:spcPts val="0"/>
              </a:spcAft>
              <a:buClr>
                <a:srgbClr val="FFFFFF"/>
              </a:buClr>
              <a:buSzPts val="1100"/>
              <a:buNone/>
              <a:defRPr sz="1100">
                <a:solidFill>
                  <a:srgbClr val="FFFFFF"/>
                </a:solidFill>
              </a:defRPr>
            </a:lvl4pPr>
            <a:lvl5pPr lvl="4" rtl="0" algn="ctr">
              <a:spcBef>
                <a:spcPts val="0"/>
              </a:spcBef>
              <a:spcAft>
                <a:spcPts val="0"/>
              </a:spcAft>
              <a:buClr>
                <a:srgbClr val="FFFFFF"/>
              </a:buClr>
              <a:buSzPts val="1100"/>
              <a:buNone/>
              <a:defRPr sz="1100">
                <a:solidFill>
                  <a:srgbClr val="FFFFFF"/>
                </a:solidFill>
              </a:defRPr>
            </a:lvl5pPr>
            <a:lvl6pPr lvl="5" rtl="0" algn="ctr">
              <a:spcBef>
                <a:spcPts val="0"/>
              </a:spcBef>
              <a:spcAft>
                <a:spcPts val="0"/>
              </a:spcAft>
              <a:buClr>
                <a:srgbClr val="FFFFFF"/>
              </a:buClr>
              <a:buSzPts val="1100"/>
              <a:buNone/>
              <a:defRPr sz="1100">
                <a:solidFill>
                  <a:srgbClr val="FFFFFF"/>
                </a:solidFill>
              </a:defRPr>
            </a:lvl6pPr>
            <a:lvl7pPr lvl="6" rtl="0" algn="ctr">
              <a:spcBef>
                <a:spcPts val="0"/>
              </a:spcBef>
              <a:spcAft>
                <a:spcPts val="0"/>
              </a:spcAft>
              <a:buClr>
                <a:srgbClr val="FFFFFF"/>
              </a:buClr>
              <a:buSzPts val="1100"/>
              <a:buNone/>
              <a:defRPr sz="1100">
                <a:solidFill>
                  <a:srgbClr val="FFFFFF"/>
                </a:solidFill>
              </a:defRPr>
            </a:lvl7pPr>
            <a:lvl8pPr lvl="7" rtl="0" algn="ctr">
              <a:spcBef>
                <a:spcPts val="0"/>
              </a:spcBef>
              <a:spcAft>
                <a:spcPts val="0"/>
              </a:spcAft>
              <a:buClr>
                <a:srgbClr val="FFFFFF"/>
              </a:buClr>
              <a:buSzPts val="1100"/>
              <a:buNone/>
              <a:defRPr sz="1100">
                <a:solidFill>
                  <a:srgbClr val="FFFFFF"/>
                </a:solidFill>
              </a:defRPr>
            </a:lvl8pPr>
            <a:lvl9pPr lvl="8" rtl="0" algn="ctr">
              <a:spcBef>
                <a:spcPts val="0"/>
              </a:spcBef>
              <a:spcAft>
                <a:spcPts val="0"/>
              </a:spcAft>
              <a:buClr>
                <a:srgbClr val="FFFFFF"/>
              </a:buClr>
              <a:buSzPts val="1100"/>
              <a:buNone/>
              <a:defRPr sz="1100">
                <a:solidFill>
                  <a:srgbClr val="FFFFFF"/>
                </a:solidFill>
              </a:defRPr>
            </a:lvl9pPr>
          </a:lstStyle>
          <a:p/>
        </p:txBody>
      </p:sp>
      <p:cxnSp>
        <p:nvCxnSpPr>
          <p:cNvPr id="25" name="Google Shape;25;p3"/>
          <p:cNvCxnSpPr>
            <a:stCxn id="24" idx="2"/>
          </p:cNvCxnSpPr>
          <p:nvPr/>
        </p:nvCxnSpPr>
        <p:spPr>
          <a:xfrm>
            <a:off x="4572075" y="986500"/>
            <a:ext cx="45756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extLst>
    <p:ext uri="{DCECCB84-F9BA-43D5-87BE-67443E8EF086}">
      <p15:sldGuideLst>
        <p15:guide id="1" orient="horz" pos="162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_1">
    <p:bg>
      <p:bgPr>
        <a:gradFill>
          <a:gsLst>
            <a:gs pos="0">
              <a:srgbClr val="10D6B6">
                <a:alpha val="70588"/>
              </a:srgbClr>
            </a:gs>
            <a:gs pos="100000">
              <a:srgbClr val="7337D4"/>
            </a:gs>
          </a:gsLst>
          <a:lin ang="0" scaled="0"/>
        </a:gradFill>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2825950" y="1575950"/>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rgbClr val="FFFFFF"/>
                </a:solidFill>
              </a:defRPr>
            </a:lvl1pPr>
            <a:lvl2pPr lvl="1" rtl="0" algn="ctr">
              <a:spcBef>
                <a:spcPts val="0"/>
              </a:spcBef>
              <a:spcAft>
                <a:spcPts val="0"/>
              </a:spcAft>
              <a:buClr>
                <a:srgbClr val="FFFFFF"/>
              </a:buClr>
              <a:buSzPts val="1600"/>
              <a:buNone/>
              <a:defRPr sz="1600">
                <a:solidFill>
                  <a:srgbClr val="FFFFFF"/>
                </a:solidFill>
              </a:defRPr>
            </a:lvl2pPr>
            <a:lvl3pPr lvl="2" rtl="0" algn="ctr">
              <a:spcBef>
                <a:spcPts val="0"/>
              </a:spcBef>
              <a:spcAft>
                <a:spcPts val="0"/>
              </a:spcAft>
              <a:buClr>
                <a:srgbClr val="FFFFFF"/>
              </a:buClr>
              <a:buSzPts val="1600"/>
              <a:buNone/>
              <a:defRPr sz="1600">
                <a:solidFill>
                  <a:srgbClr val="FFFFFF"/>
                </a:solidFill>
              </a:defRPr>
            </a:lvl3pPr>
            <a:lvl4pPr lvl="3" rtl="0" algn="ctr">
              <a:spcBef>
                <a:spcPts val="0"/>
              </a:spcBef>
              <a:spcAft>
                <a:spcPts val="0"/>
              </a:spcAft>
              <a:buClr>
                <a:srgbClr val="FFFFFF"/>
              </a:buClr>
              <a:buSzPts val="1600"/>
              <a:buNone/>
              <a:defRPr sz="1600">
                <a:solidFill>
                  <a:srgbClr val="FFFFFF"/>
                </a:solidFill>
              </a:defRPr>
            </a:lvl4pPr>
            <a:lvl5pPr lvl="4" rtl="0" algn="ctr">
              <a:spcBef>
                <a:spcPts val="0"/>
              </a:spcBef>
              <a:spcAft>
                <a:spcPts val="0"/>
              </a:spcAft>
              <a:buClr>
                <a:srgbClr val="FFFFFF"/>
              </a:buClr>
              <a:buSzPts val="1600"/>
              <a:buNone/>
              <a:defRPr sz="1600">
                <a:solidFill>
                  <a:srgbClr val="FFFFFF"/>
                </a:solidFill>
              </a:defRPr>
            </a:lvl5pPr>
            <a:lvl6pPr lvl="5" rtl="0" algn="ctr">
              <a:spcBef>
                <a:spcPts val="0"/>
              </a:spcBef>
              <a:spcAft>
                <a:spcPts val="0"/>
              </a:spcAft>
              <a:buClr>
                <a:srgbClr val="FFFFFF"/>
              </a:buClr>
              <a:buSzPts val="1600"/>
              <a:buNone/>
              <a:defRPr sz="1600">
                <a:solidFill>
                  <a:srgbClr val="FFFFFF"/>
                </a:solidFill>
              </a:defRPr>
            </a:lvl6pPr>
            <a:lvl7pPr lvl="6" rtl="0" algn="ctr">
              <a:spcBef>
                <a:spcPts val="0"/>
              </a:spcBef>
              <a:spcAft>
                <a:spcPts val="0"/>
              </a:spcAft>
              <a:buClr>
                <a:srgbClr val="FFFFFF"/>
              </a:buClr>
              <a:buSzPts val="1600"/>
              <a:buNone/>
              <a:defRPr sz="1600">
                <a:solidFill>
                  <a:srgbClr val="FFFFFF"/>
                </a:solidFill>
              </a:defRPr>
            </a:lvl7pPr>
            <a:lvl8pPr lvl="7" rtl="0" algn="ctr">
              <a:spcBef>
                <a:spcPts val="0"/>
              </a:spcBef>
              <a:spcAft>
                <a:spcPts val="0"/>
              </a:spcAft>
              <a:buClr>
                <a:srgbClr val="FFFFFF"/>
              </a:buClr>
              <a:buSzPts val="1600"/>
              <a:buNone/>
              <a:defRPr sz="1600">
                <a:solidFill>
                  <a:srgbClr val="FFFFFF"/>
                </a:solidFill>
              </a:defRPr>
            </a:lvl8pPr>
            <a:lvl9pPr lvl="8" rtl="0" algn="ctr">
              <a:spcBef>
                <a:spcPts val="0"/>
              </a:spcBef>
              <a:spcAft>
                <a:spcPts val="0"/>
              </a:spcAft>
              <a:buClr>
                <a:srgbClr val="FFFFFF"/>
              </a:buClr>
              <a:buSzPts val="1600"/>
              <a:buNone/>
              <a:defRPr sz="1600">
                <a:solidFill>
                  <a:srgbClr val="FFFFFF"/>
                </a:solidFill>
              </a:defRPr>
            </a:lvl9pPr>
          </a:lstStyle>
          <a:p/>
        </p:txBody>
      </p:sp>
      <p:sp>
        <p:nvSpPr>
          <p:cNvPr id="28" name="Google Shape;28;p4"/>
          <p:cNvSpPr txBox="1"/>
          <p:nvPr>
            <p:ph idx="1" type="subTitle"/>
          </p:nvPr>
        </p:nvSpPr>
        <p:spPr>
          <a:xfrm>
            <a:off x="3034050" y="2037397"/>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29" name="Google Shape;29;p4"/>
          <p:cNvSpPr txBox="1"/>
          <p:nvPr>
            <p:ph hasCustomPrompt="1" idx="2" type="title"/>
          </p:nvPr>
        </p:nvSpPr>
        <p:spPr>
          <a:xfrm>
            <a:off x="3110412" y="1059178"/>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p:nvPr>
            <p:ph idx="3" type="ctrTitle"/>
          </p:nvPr>
        </p:nvSpPr>
        <p:spPr>
          <a:xfrm>
            <a:off x="2826162" y="3255050"/>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rgbClr val="FFFFFF"/>
                </a:solidFill>
              </a:defRPr>
            </a:lvl1pPr>
            <a:lvl2pPr lvl="1" rtl="0" algn="ctr">
              <a:spcBef>
                <a:spcPts val="0"/>
              </a:spcBef>
              <a:spcAft>
                <a:spcPts val="0"/>
              </a:spcAft>
              <a:buClr>
                <a:srgbClr val="FFFFFF"/>
              </a:buClr>
              <a:buSzPts val="1600"/>
              <a:buNone/>
              <a:defRPr sz="1600">
                <a:solidFill>
                  <a:srgbClr val="FFFFFF"/>
                </a:solidFill>
              </a:defRPr>
            </a:lvl2pPr>
            <a:lvl3pPr lvl="2" rtl="0" algn="ctr">
              <a:spcBef>
                <a:spcPts val="0"/>
              </a:spcBef>
              <a:spcAft>
                <a:spcPts val="0"/>
              </a:spcAft>
              <a:buClr>
                <a:srgbClr val="FFFFFF"/>
              </a:buClr>
              <a:buSzPts val="1600"/>
              <a:buNone/>
              <a:defRPr sz="1600">
                <a:solidFill>
                  <a:srgbClr val="FFFFFF"/>
                </a:solidFill>
              </a:defRPr>
            </a:lvl3pPr>
            <a:lvl4pPr lvl="3" rtl="0" algn="ctr">
              <a:spcBef>
                <a:spcPts val="0"/>
              </a:spcBef>
              <a:spcAft>
                <a:spcPts val="0"/>
              </a:spcAft>
              <a:buClr>
                <a:srgbClr val="FFFFFF"/>
              </a:buClr>
              <a:buSzPts val="1600"/>
              <a:buNone/>
              <a:defRPr sz="1600">
                <a:solidFill>
                  <a:srgbClr val="FFFFFF"/>
                </a:solidFill>
              </a:defRPr>
            </a:lvl4pPr>
            <a:lvl5pPr lvl="4" rtl="0" algn="ctr">
              <a:spcBef>
                <a:spcPts val="0"/>
              </a:spcBef>
              <a:spcAft>
                <a:spcPts val="0"/>
              </a:spcAft>
              <a:buClr>
                <a:srgbClr val="FFFFFF"/>
              </a:buClr>
              <a:buSzPts val="1600"/>
              <a:buNone/>
              <a:defRPr sz="1600">
                <a:solidFill>
                  <a:srgbClr val="FFFFFF"/>
                </a:solidFill>
              </a:defRPr>
            </a:lvl5pPr>
            <a:lvl6pPr lvl="5" rtl="0" algn="ctr">
              <a:spcBef>
                <a:spcPts val="0"/>
              </a:spcBef>
              <a:spcAft>
                <a:spcPts val="0"/>
              </a:spcAft>
              <a:buClr>
                <a:srgbClr val="FFFFFF"/>
              </a:buClr>
              <a:buSzPts val="1600"/>
              <a:buNone/>
              <a:defRPr sz="1600">
                <a:solidFill>
                  <a:srgbClr val="FFFFFF"/>
                </a:solidFill>
              </a:defRPr>
            </a:lvl6pPr>
            <a:lvl7pPr lvl="6" rtl="0" algn="ctr">
              <a:spcBef>
                <a:spcPts val="0"/>
              </a:spcBef>
              <a:spcAft>
                <a:spcPts val="0"/>
              </a:spcAft>
              <a:buClr>
                <a:srgbClr val="FFFFFF"/>
              </a:buClr>
              <a:buSzPts val="1600"/>
              <a:buNone/>
              <a:defRPr sz="1600">
                <a:solidFill>
                  <a:srgbClr val="FFFFFF"/>
                </a:solidFill>
              </a:defRPr>
            </a:lvl7pPr>
            <a:lvl8pPr lvl="7" rtl="0" algn="ctr">
              <a:spcBef>
                <a:spcPts val="0"/>
              </a:spcBef>
              <a:spcAft>
                <a:spcPts val="0"/>
              </a:spcAft>
              <a:buClr>
                <a:srgbClr val="FFFFFF"/>
              </a:buClr>
              <a:buSzPts val="1600"/>
              <a:buNone/>
              <a:defRPr sz="1600">
                <a:solidFill>
                  <a:srgbClr val="FFFFFF"/>
                </a:solidFill>
              </a:defRPr>
            </a:lvl8pPr>
            <a:lvl9pPr lvl="8" rtl="0" algn="ctr">
              <a:spcBef>
                <a:spcPts val="0"/>
              </a:spcBef>
              <a:spcAft>
                <a:spcPts val="0"/>
              </a:spcAft>
              <a:buClr>
                <a:srgbClr val="FFFFFF"/>
              </a:buClr>
              <a:buSzPts val="1600"/>
              <a:buNone/>
              <a:defRPr sz="1600">
                <a:solidFill>
                  <a:srgbClr val="FFFFFF"/>
                </a:solidFill>
              </a:defRPr>
            </a:lvl9pPr>
          </a:lstStyle>
          <a:p/>
        </p:txBody>
      </p:sp>
      <p:sp>
        <p:nvSpPr>
          <p:cNvPr id="31" name="Google Shape;31;p4"/>
          <p:cNvSpPr txBox="1"/>
          <p:nvPr>
            <p:ph idx="4" type="subTitle"/>
          </p:nvPr>
        </p:nvSpPr>
        <p:spPr>
          <a:xfrm>
            <a:off x="2998950" y="3716497"/>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32" name="Google Shape;32;p4"/>
          <p:cNvSpPr txBox="1"/>
          <p:nvPr>
            <p:ph hasCustomPrompt="1" idx="5" type="title"/>
          </p:nvPr>
        </p:nvSpPr>
        <p:spPr>
          <a:xfrm>
            <a:off x="3110412" y="2738280"/>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p:nvPr>
            <p:ph idx="6" type="ctrTitle"/>
          </p:nvPr>
        </p:nvSpPr>
        <p:spPr>
          <a:xfrm>
            <a:off x="4975625" y="1575950"/>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rgbClr val="FFFFFF"/>
                </a:solidFill>
              </a:defRPr>
            </a:lvl1pPr>
            <a:lvl2pPr lvl="1" rtl="0" algn="ctr">
              <a:spcBef>
                <a:spcPts val="0"/>
              </a:spcBef>
              <a:spcAft>
                <a:spcPts val="0"/>
              </a:spcAft>
              <a:buClr>
                <a:srgbClr val="FFFFFF"/>
              </a:buClr>
              <a:buSzPts val="1600"/>
              <a:buNone/>
              <a:defRPr sz="1600">
                <a:solidFill>
                  <a:srgbClr val="FFFFFF"/>
                </a:solidFill>
              </a:defRPr>
            </a:lvl2pPr>
            <a:lvl3pPr lvl="2" rtl="0" algn="ctr">
              <a:spcBef>
                <a:spcPts val="0"/>
              </a:spcBef>
              <a:spcAft>
                <a:spcPts val="0"/>
              </a:spcAft>
              <a:buClr>
                <a:srgbClr val="FFFFFF"/>
              </a:buClr>
              <a:buSzPts val="1600"/>
              <a:buNone/>
              <a:defRPr sz="1600">
                <a:solidFill>
                  <a:srgbClr val="FFFFFF"/>
                </a:solidFill>
              </a:defRPr>
            </a:lvl3pPr>
            <a:lvl4pPr lvl="3" rtl="0" algn="ctr">
              <a:spcBef>
                <a:spcPts val="0"/>
              </a:spcBef>
              <a:spcAft>
                <a:spcPts val="0"/>
              </a:spcAft>
              <a:buClr>
                <a:srgbClr val="FFFFFF"/>
              </a:buClr>
              <a:buSzPts val="1600"/>
              <a:buNone/>
              <a:defRPr sz="1600">
                <a:solidFill>
                  <a:srgbClr val="FFFFFF"/>
                </a:solidFill>
              </a:defRPr>
            </a:lvl4pPr>
            <a:lvl5pPr lvl="4" rtl="0" algn="ctr">
              <a:spcBef>
                <a:spcPts val="0"/>
              </a:spcBef>
              <a:spcAft>
                <a:spcPts val="0"/>
              </a:spcAft>
              <a:buClr>
                <a:srgbClr val="FFFFFF"/>
              </a:buClr>
              <a:buSzPts val="1600"/>
              <a:buNone/>
              <a:defRPr sz="1600">
                <a:solidFill>
                  <a:srgbClr val="FFFFFF"/>
                </a:solidFill>
              </a:defRPr>
            </a:lvl5pPr>
            <a:lvl6pPr lvl="5" rtl="0" algn="ctr">
              <a:spcBef>
                <a:spcPts val="0"/>
              </a:spcBef>
              <a:spcAft>
                <a:spcPts val="0"/>
              </a:spcAft>
              <a:buClr>
                <a:srgbClr val="FFFFFF"/>
              </a:buClr>
              <a:buSzPts val="1600"/>
              <a:buNone/>
              <a:defRPr sz="1600">
                <a:solidFill>
                  <a:srgbClr val="FFFFFF"/>
                </a:solidFill>
              </a:defRPr>
            </a:lvl6pPr>
            <a:lvl7pPr lvl="6" rtl="0" algn="ctr">
              <a:spcBef>
                <a:spcPts val="0"/>
              </a:spcBef>
              <a:spcAft>
                <a:spcPts val="0"/>
              </a:spcAft>
              <a:buClr>
                <a:srgbClr val="FFFFFF"/>
              </a:buClr>
              <a:buSzPts val="1600"/>
              <a:buNone/>
              <a:defRPr sz="1600">
                <a:solidFill>
                  <a:srgbClr val="FFFFFF"/>
                </a:solidFill>
              </a:defRPr>
            </a:lvl7pPr>
            <a:lvl8pPr lvl="7" rtl="0" algn="ctr">
              <a:spcBef>
                <a:spcPts val="0"/>
              </a:spcBef>
              <a:spcAft>
                <a:spcPts val="0"/>
              </a:spcAft>
              <a:buClr>
                <a:srgbClr val="FFFFFF"/>
              </a:buClr>
              <a:buSzPts val="1600"/>
              <a:buNone/>
              <a:defRPr sz="1600">
                <a:solidFill>
                  <a:srgbClr val="FFFFFF"/>
                </a:solidFill>
              </a:defRPr>
            </a:lvl8pPr>
            <a:lvl9pPr lvl="8" rtl="0" algn="ctr">
              <a:spcBef>
                <a:spcPts val="0"/>
              </a:spcBef>
              <a:spcAft>
                <a:spcPts val="0"/>
              </a:spcAft>
              <a:buClr>
                <a:srgbClr val="FFFFFF"/>
              </a:buClr>
              <a:buSzPts val="1600"/>
              <a:buNone/>
              <a:defRPr sz="1600">
                <a:solidFill>
                  <a:srgbClr val="FFFFFF"/>
                </a:solidFill>
              </a:defRPr>
            </a:lvl9pPr>
          </a:lstStyle>
          <a:p/>
        </p:txBody>
      </p:sp>
      <p:sp>
        <p:nvSpPr>
          <p:cNvPr id="34" name="Google Shape;34;p4"/>
          <p:cNvSpPr txBox="1"/>
          <p:nvPr>
            <p:ph idx="7" type="subTitle"/>
          </p:nvPr>
        </p:nvSpPr>
        <p:spPr>
          <a:xfrm>
            <a:off x="5183500" y="2037397"/>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35" name="Google Shape;35;p4"/>
          <p:cNvSpPr txBox="1"/>
          <p:nvPr>
            <p:ph hasCustomPrompt="1" idx="8" type="title"/>
          </p:nvPr>
        </p:nvSpPr>
        <p:spPr>
          <a:xfrm>
            <a:off x="5259862" y="1059178"/>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p:nvPr>
            <p:ph idx="9" type="ctrTitle"/>
          </p:nvPr>
        </p:nvSpPr>
        <p:spPr>
          <a:xfrm>
            <a:off x="4975587" y="3255050"/>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rgbClr val="FFFFFF"/>
                </a:solidFill>
              </a:defRPr>
            </a:lvl1pPr>
            <a:lvl2pPr lvl="1" rtl="0" algn="ctr">
              <a:spcBef>
                <a:spcPts val="0"/>
              </a:spcBef>
              <a:spcAft>
                <a:spcPts val="0"/>
              </a:spcAft>
              <a:buClr>
                <a:srgbClr val="FFFFFF"/>
              </a:buClr>
              <a:buSzPts val="1600"/>
              <a:buNone/>
              <a:defRPr sz="1600">
                <a:solidFill>
                  <a:srgbClr val="FFFFFF"/>
                </a:solidFill>
              </a:defRPr>
            </a:lvl2pPr>
            <a:lvl3pPr lvl="2" rtl="0" algn="ctr">
              <a:spcBef>
                <a:spcPts val="0"/>
              </a:spcBef>
              <a:spcAft>
                <a:spcPts val="0"/>
              </a:spcAft>
              <a:buClr>
                <a:srgbClr val="FFFFFF"/>
              </a:buClr>
              <a:buSzPts val="1600"/>
              <a:buNone/>
              <a:defRPr sz="1600">
                <a:solidFill>
                  <a:srgbClr val="FFFFFF"/>
                </a:solidFill>
              </a:defRPr>
            </a:lvl3pPr>
            <a:lvl4pPr lvl="3" rtl="0" algn="ctr">
              <a:spcBef>
                <a:spcPts val="0"/>
              </a:spcBef>
              <a:spcAft>
                <a:spcPts val="0"/>
              </a:spcAft>
              <a:buClr>
                <a:srgbClr val="FFFFFF"/>
              </a:buClr>
              <a:buSzPts val="1600"/>
              <a:buNone/>
              <a:defRPr sz="1600">
                <a:solidFill>
                  <a:srgbClr val="FFFFFF"/>
                </a:solidFill>
              </a:defRPr>
            </a:lvl4pPr>
            <a:lvl5pPr lvl="4" rtl="0" algn="ctr">
              <a:spcBef>
                <a:spcPts val="0"/>
              </a:spcBef>
              <a:spcAft>
                <a:spcPts val="0"/>
              </a:spcAft>
              <a:buClr>
                <a:srgbClr val="FFFFFF"/>
              </a:buClr>
              <a:buSzPts val="1600"/>
              <a:buNone/>
              <a:defRPr sz="1600">
                <a:solidFill>
                  <a:srgbClr val="FFFFFF"/>
                </a:solidFill>
              </a:defRPr>
            </a:lvl5pPr>
            <a:lvl6pPr lvl="5" rtl="0" algn="ctr">
              <a:spcBef>
                <a:spcPts val="0"/>
              </a:spcBef>
              <a:spcAft>
                <a:spcPts val="0"/>
              </a:spcAft>
              <a:buClr>
                <a:srgbClr val="FFFFFF"/>
              </a:buClr>
              <a:buSzPts val="1600"/>
              <a:buNone/>
              <a:defRPr sz="1600">
                <a:solidFill>
                  <a:srgbClr val="FFFFFF"/>
                </a:solidFill>
              </a:defRPr>
            </a:lvl6pPr>
            <a:lvl7pPr lvl="6" rtl="0" algn="ctr">
              <a:spcBef>
                <a:spcPts val="0"/>
              </a:spcBef>
              <a:spcAft>
                <a:spcPts val="0"/>
              </a:spcAft>
              <a:buClr>
                <a:srgbClr val="FFFFFF"/>
              </a:buClr>
              <a:buSzPts val="1600"/>
              <a:buNone/>
              <a:defRPr sz="1600">
                <a:solidFill>
                  <a:srgbClr val="FFFFFF"/>
                </a:solidFill>
              </a:defRPr>
            </a:lvl7pPr>
            <a:lvl8pPr lvl="7" rtl="0" algn="ctr">
              <a:spcBef>
                <a:spcPts val="0"/>
              </a:spcBef>
              <a:spcAft>
                <a:spcPts val="0"/>
              </a:spcAft>
              <a:buClr>
                <a:srgbClr val="FFFFFF"/>
              </a:buClr>
              <a:buSzPts val="1600"/>
              <a:buNone/>
              <a:defRPr sz="1600">
                <a:solidFill>
                  <a:srgbClr val="FFFFFF"/>
                </a:solidFill>
              </a:defRPr>
            </a:lvl8pPr>
            <a:lvl9pPr lvl="8" rtl="0" algn="ctr">
              <a:spcBef>
                <a:spcPts val="0"/>
              </a:spcBef>
              <a:spcAft>
                <a:spcPts val="0"/>
              </a:spcAft>
              <a:buClr>
                <a:srgbClr val="FFFFFF"/>
              </a:buClr>
              <a:buSzPts val="1600"/>
              <a:buNone/>
              <a:defRPr sz="1600">
                <a:solidFill>
                  <a:srgbClr val="FFFFFF"/>
                </a:solidFill>
              </a:defRPr>
            </a:lvl9pPr>
          </a:lstStyle>
          <a:p/>
        </p:txBody>
      </p:sp>
      <p:sp>
        <p:nvSpPr>
          <p:cNvPr id="37" name="Google Shape;37;p4"/>
          <p:cNvSpPr txBox="1"/>
          <p:nvPr>
            <p:ph idx="13" type="subTitle"/>
          </p:nvPr>
        </p:nvSpPr>
        <p:spPr>
          <a:xfrm>
            <a:off x="5148400" y="3716497"/>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38" name="Google Shape;38;p4"/>
          <p:cNvSpPr txBox="1"/>
          <p:nvPr>
            <p:ph hasCustomPrompt="1" idx="14" type="title"/>
          </p:nvPr>
        </p:nvSpPr>
        <p:spPr>
          <a:xfrm>
            <a:off x="5259862" y="2738280"/>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p:nvPr>
            <p:ph idx="15" type="ctrTitle"/>
          </p:nvPr>
        </p:nvSpPr>
        <p:spPr>
          <a:xfrm rot="-5400000">
            <a:off x="6378350" y="1583700"/>
            <a:ext cx="3487500" cy="851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1100"/>
              <a:buNone/>
              <a:defRPr sz="1100">
                <a:solidFill>
                  <a:srgbClr val="FFFFFF"/>
                </a:solidFill>
              </a:defRPr>
            </a:lvl2pPr>
            <a:lvl3pPr lvl="2" rtl="0" algn="ctr">
              <a:spcBef>
                <a:spcPts val="0"/>
              </a:spcBef>
              <a:spcAft>
                <a:spcPts val="0"/>
              </a:spcAft>
              <a:buClr>
                <a:srgbClr val="FFFFFF"/>
              </a:buClr>
              <a:buSzPts val="1100"/>
              <a:buNone/>
              <a:defRPr sz="1100">
                <a:solidFill>
                  <a:srgbClr val="FFFFFF"/>
                </a:solidFill>
              </a:defRPr>
            </a:lvl3pPr>
            <a:lvl4pPr lvl="3" rtl="0" algn="ctr">
              <a:spcBef>
                <a:spcPts val="0"/>
              </a:spcBef>
              <a:spcAft>
                <a:spcPts val="0"/>
              </a:spcAft>
              <a:buClr>
                <a:srgbClr val="FFFFFF"/>
              </a:buClr>
              <a:buSzPts val="1100"/>
              <a:buNone/>
              <a:defRPr sz="1100">
                <a:solidFill>
                  <a:srgbClr val="FFFFFF"/>
                </a:solidFill>
              </a:defRPr>
            </a:lvl4pPr>
            <a:lvl5pPr lvl="4" rtl="0" algn="ctr">
              <a:spcBef>
                <a:spcPts val="0"/>
              </a:spcBef>
              <a:spcAft>
                <a:spcPts val="0"/>
              </a:spcAft>
              <a:buClr>
                <a:srgbClr val="FFFFFF"/>
              </a:buClr>
              <a:buSzPts val="1100"/>
              <a:buNone/>
              <a:defRPr sz="1100">
                <a:solidFill>
                  <a:srgbClr val="FFFFFF"/>
                </a:solidFill>
              </a:defRPr>
            </a:lvl5pPr>
            <a:lvl6pPr lvl="5" rtl="0" algn="ctr">
              <a:spcBef>
                <a:spcPts val="0"/>
              </a:spcBef>
              <a:spcAft>
                <a:spcPts val="0"/>
              </a:spcAft>
              <a:buClr>
                <a:srgbClr val="FFFFFF"/>
              </a:buClr>
              <a:buSzPts val="1100"/>
              <a:buNone/>
              <a:defRPr sz="1100">
                <a:solidFill>
                  <a:srgbClr val="FFFFFF"/>
                </a:solidFill>
              </a:defRPr>
            </a:lvl6pPr>
            <a:lvl7pPr lvl="6" rtl="0" algn="ctr">
              <a:spcBef>
                <a:spcPts val="0"/>
              </a:spcBef>
              <a:spcAft>
                <a:spcPts val="0"/>
              </a:spcAft>
              <a:buClr>
                <a:srgbClr val="FFFFFF"/>
              </a:buClr>
              <a:buSzPts val="1100"/>
              <a:buNone/>
              <a:defRPr sz="1100">
                <a:solidFill>
                  <a:srgbClr val="FFFFFF"/>
                </a:solidFill>
              </a:defRPr>
            </a:lvl7pPr>
            <a:lvl8pPr lvl="7" rtl="0" algn="ctr">
              <a:spcBef>
                <a:spcPts val="0"/>
              </a:spcBef>
              <a:spcAft>
                <a:spcPts val="0"/>
              </a:spcAft>
              <a:buClr>
                <a:srgbClr val="FFFFFF"/>
              </a:buClr>
              <a:buSzPts val="1100"/>
              <a:buNone/>
              <a:defRPr sz="1100">
                <a:solidFill>
                  <a:srgbClr val="FFFFFF"/>
                </a:solidFill>
              </a:defRPr>
            </a:lvl8pPr>
            <a:lvl9pPr lvl="8" rtl="0" algn="ctr">
              <a:spcBef>
                <a:spcPts val="0"/>
              </a:spcBef>
              <a:spcAft>
                <a:spcPts val="0"/>
              </a:spcAft>
              <a:buClr>
                <a:srgbClr val="FFFFFF"/>
              </a:buClr>
              <a:buSzPts val="1100"/>
              <a:buNone/>
              <a:defRPr sz="1100">
                <a:solidFill>
                  <a:srgbClr val="FFFFFF"/>
                </a:solidFill>
              </a:defRPr>
            </a:lvl9pPr>
          </a:lstStyle>
          <a:p/>
        </p:txBody>
      </p:sp>
      <p:cxnSp>
        <p:nvCxnSpPr>
          <p:cNvPr id="40" name="Google Shape;40;p4"/>
          <p:cNvCxnSpPr/>
          <p:nvPr/>
        </p:nvCxnSpPr>
        <p:spPr>
          <a:xfrm>
            <a:off x="8541292" y="-14700"/>
            <a:ext cx="0" cy="3669000"/>
          </a:xfrm>
          <a:prstGeom prst="straightConnector1">
            <a:avLst/>
          </a:prstGeom>
          <a:noFill/>
          <a:ln cap="flat" cmpd="sng" w="28575">
            <a:solidFill>
              <a:srgbClr val="FFFFFF"/>
            </a:solidFill>
            <a:prstDash val="solid"/>
            <a:round/>
            <a:headEnd len="med" w="med" type="none"/>
            <a:tailEnd len="med" w="med" type="none"/>
          </a:ln>
        </p:spPr>
      </p:cxnSp>
      <p:sp>
        <p:nvSpPr>
          <p:cNvPr id="41" name="Google Shape;41;p4"/>
          <p:cNvSpPr txBox="1"/>
          <p:nvPr>
            <p:ph idx="16" type="ctrTitle"/>
          </p:nvPr>
        </p:nvSpPr>
        <p:spPr>
          <a:xfrm>
            <a:off x="606175" y="1575950"/>
            <a:ext cx="2392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rgbClr val="FFFFFF"/>
                </a:solidFill>
              </a:defRPr>
            </a:lvl1pPr>
            <a:lvl2pPr lvl="1" rtl="0" algn="ctr">
              <a:spcBef>
                <a:spcPts val="0"/>
              </a:spcBef>
              <a:spcAft>
                <a:spcPts val="0"/>
              </a:spcAft>
              <a:buClr>
                <a:srgbClr val="FFFFFF"/>
              </a:buClr>
              <a:buSzPts val="1600"/>
              <a:buNone/>
              <a:defRPr sz="1600">
                <a:solidFill>
                  <a:srgbClr val="FFFFFF"/>
                </a:solidFill>
              </a:defRPr>
            </a:lvl2pPr>
            <a:lvl3pPr lvl="2" rtl="0" algn="ctr">
              <a:spcBef>
                <a:spcPts val="0"/>
              </a:spcBef>
              <a:spcAft>
                <a:spcPts val="0"/>
              </a:spcAft>
              <a:buClr>
                <a:srgbClr val="FFFFFF"/>
              </a:buClr>
              <a:buSzPts val="1600"/>
              <a:buNone/>
              <a:defRPr sz="1600">
                <a:solidFill>
                  <a:srgbClr val="FFFFFF"/>
                </a:solidFill>
              </a:defRPr>
            </a:lvl3pPr>
            <a:lvl4pPr lvl="3" rtl="0" algn="ctr">
              <a:spcBef>
                <a:spcPts val="0"/>
              </a:spcBef>
              <a:spcAft>
                <a:spcPts val="0"/>
              </a:spcAft>
              <a:buClr>
                <a:srgbClr val="FFFFFF"/>
              </a:buClr>
              <a:buSzPts val="1600"/>
              <a:buNone/>
              <a:defRPr sz="1600">
                <a:solidFill>
                  <a:srgbClr val="FFFFFF"/>
                </a:solidFill>
              </a:defRPr>
            </a:lvl4pPr>
            <a:lvl5pPr lvl="4" rtl="0" algn="ctr">
              <a:spcBef>
                <a:spcPts val="0"/>
              </a:spcBef>
              <a:spcAft>
                <a:spcPts val="0"/>
              </a:spcAft>
              <a:buClr>
                <a:srgbClr val="FFFFFF"/>
              </a:buClr>
              <a:buSzPts val="1600"/>
              <a:buNone/>
              <a:defRPr sz="1600">
                <a:solidFill>
                  <a:srgbClr val="FFFFFF"/>
                </a:solidFill>
              </a:defRPr>
            </a:lvl5pPr>
            <a:lvl6pPr lvl="5" rtl="0" algn="ctr">
              <a:spcBef>
                <a:spcPts val="0"/>
              </a:spcBef>
              <a:spcAft>
                <a:spcPts val="0"/>
              </a:spcAft>
              <a:buClr>
                <a:srgbClr val="FFFFFF"/>
              </a:buClr>
              <a:buSzPts val="1600"/>
              <a:buNone/>
              <a:defRPr sz="1600">
                <a:solidFill>
                  <a:srgbClr val="FFFFFF"/>
                </a:solidFill>
              </a:defRPr>
            </a:lvl6pPr>
            <a:lvl7pPr lvl="6" rtl="0" algn="ctr">
              <a:spcBef>
                <a:spcPts val="0"/>
              </a:spcBef>
              <a:spcAft>
                <a:spcPts val="0"/>
              </a:spcAft>
              <a:buClr>
                <a:srgbClr val="FFFFFF"/>
              </a:buClr>
              <a:buSzPts val="1600"/>
              <a:buNone/>
              <a:defRPr sz="1600">
                <a:solidFill>
                  <a:srgbClr val="FFFFFF"/>
                </a:solidFill>
              </a:defRPr>
            </a:lvl7pPr>
            <a:lvl8pPr lvl="7" rtl="0" algn="ctr">
              <a:spcBef>
                <a:spcPts val="0"/>
              </a:spcBef>
              <a:spcAft>
                <a:spcPts val="0"/>
              </a:spcAft>
              <a:buClr>
                <a:srgbClr val="FFFFFF"/>
              </a:buClr>
              <a:buSzPts val="1600"/>
              <a:buNone/>
              <a:defRPr sz="1600">
                <a:solidFill>
                  <a:srgbClr val="FFFFFF"/>
                </a:solidFill>
              </a:defRPr>
            </a:lvl8pPr>
            <a:lvl9pPr lvl="8" rtl="0" algn="ctr">
              <a:spcBef>
                <a:spcPts val="0"/>
              </a:spcBef>
              <a:spcAft>
                <a:spcPts val="0"/>
              </a:spcAft>
              <a:buClr>
                <a:srgbClr val="FFFFFF"/>
              </a:buClr>
              <a:buSzPts val="1600"/>
              <a:buNone/>
              <a:defRPr sz="1600">
                <a:solidFill>
                  <a:srgbClr val="FFFFFF"/>
                </a:solidFill>
              </a:defRPr>
            </a:lvl9pPr>
          </a:lstStyle>
          <a:p/>
        </p:txBody>
      </p:sp>
      <p:sp>
        <p:nvSpPr>
          <p:cNvPr id="42" name="Google Shape;42;p4"/>
          <p:cNvSpPr txBox="1"/>
          <p:nvPr>
            <p:ph idx="17" type="subTitle"/>
          </p:nvPr>
        </p:nvSpPr>
        <p:spPr>
          <a:xfrm>
            <a:off x="849375" y="2037397"/>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43" name="Google Shape;43;p4"/>
          <p:cNvSpPr txBox="1"/>
          <p:nvPr>
            <p:ph hasCustomPrompt="1" idx="18" type="title"/>
          </p:nvPr>
        </p:nvSpPr>
        <p:spPr>
          <a:xfrm>
            <a:off x="925737" y="1059178"/>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p:nvPr>
            <p:ph idx="19" type="ctrTitle"/>
          </p:nvPr>
        </p:nvSpPr>
        <p:spPr>
          <a:xfrm>
            <a:off x="641487" y="3255050"/>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rgbClr val="FFFFFF"/>
                </a:solidFill>
              </a:defRPr>
            </a:lvl1pPr>
            <a:lvl2pPr lvl="1" rtl="0" algn="ctr">
              <a:spcBef>
                <a:spcPts val="0"/>
              </a:spcBef>
              <a:spcAft>
                <a:spcPts val="0"/>
              </a:spcAft>
              <a:buClr>
                <a:srgbClr val="FFFFFF"/>
              </a:buClr>
              <a:buSzPts val="1600"/>
              <a:buNone/>
              <a:defRPr sz="1600">
                <a:solidFill>
                  <a:srgbClr val="FFFFFF"/>
                </a:solidFill>
              </a:defRPr>
            </a:lvl2pPr>
            <a:lvl3pPr lvl="2" rtl="0" algn="ctr">
              <a:spcBef>
                <a:spcPts val="0"/>
              </a:spcBef>
              <a:spcAft>
                <a:spcPts val="0"/>
              </a:spcAft>
              <a:buClr>
                <a:srgbClr val="FFFFFF"/>
              </a:buClr>
              <a:buSzPts val="1600"/>
              <a:buNone/>
              <a:defRPr sz="1600">
                <a:solidFill>
                  <a:srgbClr val="FFFFFF"/>
                </a:solidFill>
              </a:defRPr>
            </a:lvl3pPr>
            <a:lvl4pPr lvl="3" rtl="0" algn="ctr">
              <a:spcBef>
                <a:spcPts val="0"/>
              </a:spcBef>
              <a:spcAft>
                <a:spcPts val="0"/>
              </a:spcAft>
              <a:buClr>
                <a:srgbClr val="FFFFFF"/>
              </a:buClr>
              <a:buSzPts val="1600"/>
              <a:buNone/>
              <a:defRPr sz="1600">
                <a:solidFill>
                  <a:srgbClr val="FFFFFF"/>
                </a:solidFill>
              </a:defRPr>
            </a:lvl4pPr>
            <a:lvl5pPr lvl="4" rtl="0" algn="ctr">
              <a:spcBef>
                <a:spcPts val="0"/>
              </a:spcBef>
              <a:spcAft>
                <a:spcPts val="0"/>
              </a:spcAft>
              <a:buClr>
                <a:srgbClr val="FFFFFF"/>
              </a:buClr>
              <a:buSzPts val="1600"/>
              <a:buNone/>
              <a:defRPr sz="1600">
                <a:solidFill>
                  <a:srgbClr val="FFFFFF"/>
                </a:solidFill>
              </a:defRPr>
            </a:lvl5pPr>
            <a:lvl6pPr lvl="5" rtl="0" algn="ctr">
              <a:spcBef>
                <a:spcPts val="0"/>
              </a:spcBef>
              <a:spcAft>
                <a:spcPts val="0"/>
              </a:spcAft>
              <a:buClr>
                <a:srgbClr val="FFFFFF"/>
              </a:buClr>
              <a:buSzPts val="1600"/>
              <a:buNone/>
              <a:defRPr sz="1600">
                <a:solidFill>
                  <a:srgbClr val="FFFFFF"/>
                </a:solidFill>
              </a:defRPr>
            </a:lvl6pPr>
            <a:lvl7pPr lvl="6" rtl="0" algn="ctr">
              <a:spcBef>
                <a:spcPts val="0"/>
              </a:spcBef>
              <a:spcAft>
                <a:spcPts val="0"/>
              </a:spcAft>
              <a:buClr>
                <a:srgbClr val="FFFFFF"/>
              </a:buClr>
              <a:buSzPts val="1600"/>
              <a:buNone/>
              <a:defRPr sz="1600">
                <a:solidFill>
                  <a:srgbClr val="FFFFFF"/>
                </a:solidFill>
              </a:defRPr>
            </a:lvl7pPr>
            <a:lvl8pPr lvl="7" rtl="0" algn="ctr">
              <a:spcBef>
                <a:spcPts val="0"/>
              </a:spcBef>
              <a:spcAft>
                <a:spcPts val="0"/>
              </a:spcAft>
              <a:buClr>
                <a:srgbClr val="FFFFFF"/>
              </a:buClr>
              <a:buSzPts val="1600"/>
              <a:buNone/>
              <a:defRPr sz="1600">
                <a:solidFill>
                  <a:srgbClr val="FFFFFF"/>
                </a:solidFill>
              </a:defRPr>
            </a:lvl8pPr>
            <a:lvl9pPr lvl="8" rtl="0" algn="ctr">
              <a:spcBef>
                <a:spcPts val="0"/>
              </a:spcBef>
              <a:spcAft>
                <a:spcPts val="0"/>
              </a:spcAft>
              <a:buClr>
                <a:srgbClr val="FFFFFF"/>
              </a:buClr>
              <a:buSzPts val="1600"/>
              <a:buNone/>
              <a:defRPr sz="1600">
                <a:solidFill>
                  <a:srgbClr val="FFFFFF"/>
                </a:solidFill>
              </a:defRPr>
            </a:lvl9pPr>
          </a:lstStyle>
          <a:p/>
        </p:txBody>
      </p:sp>
      <p:sp>
        <p:nvSpPr>
          <p:cNvPr id="45" name="Google Shape;45;p4"/>
          <p:cNvSpPr txBox="1"/>
          <p:nvPr>
            <p:ph idx="20" type="subTitle"/>
          </p:nvPr>
        </p:nvSpPr>
        <p:spPr>
          <a:xfrm>
            <a:off x="814275" y="3716497"/>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a:solidFill>
                  <a:srgbClr val="FFFFFF"/>
                </a:solidFill>
              </a:defRPr>
            </a:lvl2pPr>
            <a:lvl3pPr lvl="2" rtl="0" algn="ctr">
              <a:lnSpc>
                <a:spcPct val="100000"/>
              </a:lnSpc>
              <a:spcBef>
                <a:spcPts val="0"/>
              </a:spcBef>
              <a:spcAft>
                <a:spcPts val="0"/>
              </a:spcAft>
              <a:buClr>
                <a:srgbClr val="FFFFFF"/>
              </a:buClr>
              <a:buSzPts val="1200"/>
              <a:buNone/>
              <a:defRPr>
                <a:solidFill>
                  <a:srgbClr val="FFFFFF"/>
                </a:solidFill>
              </a:defRPr>
            </a:lvl3pPr>
            <a:lvl4pPr lvl="3" rtl="0" algn="ctr">
              <a:lnSpc>
                <a:spcPct val="100000"/>
              </a:lnSpc>
              <a:spcBef>
                <a:spcPts val="0"/>
              </a:spcBef>
              <a:spcAft>
                <a:spcPts val="0"/>
              </a:spcAft>
              <a:buClr>
                <a:srgbClr val="FFFFFF"/>
              </a:buClr>
              <a:buSzPts val="1200"/>
              <a:buNone/>
              <a:defRPr>
                <a:solidFill>
                  <a:srgbClr val="FFFFFF"/>
                </a:solidFill>
              </a:defRPr>
            </a:lvl4pPr>
            <a:lvl5pPr lvl="4" rtl="0" algn="ctr">
              <a:lnSpc>
                <a:spcPct val="100000"/>
              </a:lnSpc>
              <a:spcBef>
                <a:spcPts val="0"/>
              </a:spcBef>
              <a:spcAft>
                <a:spcPts val="0"/>
              </a:spcAft>
              <a:buClr>
                <a:srgbClr val="FFFFFF"/>
              </a:buClr>
              <a:buSzPts val="1200"/>
              <a:buNone/>
              <a:defRPr>
                <a:solidFill>
                  <a:srgbClr val="FFFFFF"/>
                </a:solidFill>
              </a:defRPr>
            </a:lvl5pPr>
            <a:lvl6pPr lvl="5" rtl="0" algn="ctr">
              <a:lnSpc>
                <a:spcPct val="100000"/>
              </a:lnSpc>
              <a:spcBef>
                <a:spcPts val="0"/>
              </a:spcBef>
              <a:spcAft>
                <a:spcPts val="0"/>
              </a:spcAft>
              <a:buClr>
                <a:srgbClr val="FFFFFF"/>
              </a:buClr>
              <a:buSzPts val="1200"/>
              <a:buNone/>
              <a:defRPr>
                <a:solidFill>
                  <a:srgbClr val="FFFFFF"/>
                </a:solidFill>
              </a:defRPr>
            </a:lvl6pPr>
            <a:lvl7pPr lvl="6" rtl="0" algn="ctr">
              <a:lnSpc>
                <a:spcPct val="100000"/>
              </a:lnSpc>
              <a:spcBef>
                <a:spcPts val="0"/>
              </a:spcBef>
              <a:spcAft>
                <a:spcPts val="0"/>
              </a:spcAft>
              <a:buClr>
                <a:srgbClr val="FFFFFF"/>
              </a:buClr>
              <a:buSzPts val="1200"/>
              <a:buNone/>
              <a:defRPr>
                <a:solidFill>
                  <a:srgbClr val="FFFFFF"/>
                </a:solidFill>
              </a:defRPr>
            </a:lvl7pPr>
            <a:lvl8pPr lvl="7" rtl="0" algn="ctr">
              <a:lnSpc>
                <a:spcPct val="100000"/>
              </a:lnSpc>
              <a:spcBef>
                <a:spcPts val="0"/>
              </a:spcBef>
              <a:spcAft>
                <a:spcPts val="0"/>
              </a:spcAft>
              <a:buClr>
                <a:srgbClr val="FFFFFF"/>
              </a:buClr>
              <a:buSzPts val="1200"/>
              <a:buNone/>
              <a:defRPr>
                <a:solidFill>
                  <a:srgbClr val="FFFFFF"/>
                </a:solidFill>
              </a:defRPr>
            </a:lvl8pPr>
            <a:lvl9pPr lvl="8" rtl="0" algn="ctr">
              <a:lnSpc>
                <a:spcPct val="100000"/>
              </a:lnSpc>
              <a:spcBef>
                <a:spcPts val="0"/>
              </a:spcBef>
              <a:spcAft>
                <a:spcPts val="0"/>
              </a:spcAft>
              <a:buClr>
                <a:srgbClr val="FFFFFF"/>
              </a:buClr>
              <a:buSzPts val="1200"/>
              <a:buNone/>
              <a:defRPr>
                <a:solidFill>
                  <a:srgbClr val="FFFFFF"/>
                </a:solidFill>
              </a:defRPr>
            </a:lvl9pPr>
          </a:lstStyle>
          <a:p/>
        </p:txBody>
      </p:sp>
      <p:sp>
        <p:nvSpPr>
          <p:cNvPr id="46" name="Google Shape;46;p4"/>
          <p:cNvSpPr txBox="1"/>
          <p:nvPr>
            <p:ph hasCustomPrompt="1" idx="21" type="title"/>
          </p:nvPr>
        </p:nvSpPr>
        <p:spPr>
          <a:xfrm>
            <a:off x="925737" y="2738280"/>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089475" y="1712986"/>
            <a:ext cx="5795400" cy="0"/>
          </a:xfrm>
          <a:prstGeom prst="straightConnector1">
            <a:avLst/>
          </a:prstGeom>
          <a:noFill/>
          <a:ln cap="flat" cmpd="sng" w="28575">
            <a:solidFill>
              <a:srgbClr val="FFFFFF"/>
            </a:solidFill>
            <a:prstDash val="solid"/>
            <a:round/>
            <a:headEnd len="med" w="med" type="none"/>
            <a:tailEnd len="med" w="med" type="none"/>
          </a:ln>
        </p:spPr>
      </p:cxnSp>
      <p:cxnSp>
        <p:nvCxnSpPr>
          <p:cNvPr id="48" name="Google Shape;48;p4"/>
          <p:cNvCxnSpPr/>
          <p:nvPr/>
        </p:nvCxnSpPr>
        <p:spPr>
          <a:xfrm>
            <a:off x="1089475" y="3390061"/>
            <a:ext cx="57954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CUSTOM_1_1_1">
    <p:bg>
      <p:bgPr>
        <a:gradFill>
          <a:gsLst>
            <a:gs pos="0">
              <a:srgbClr val="10D6B6">
                <a:alpha val="70588"/>
              </a:srgbClr>
            </a:gs>
            <a:gs pos="100000">
              <a:srgbClr val="7337D4"/>
            </a:gs>
          </a:gsLst>
          <a:lin ang="0" scaled="0"/>
        </a:gradFill>
      </p:bgPr>
    </p:bg>
    <p:spTree>
      <p:nvGrpSpPr>
        <p:cNvPr id="49" name="Shape 49"/>
        <p:cNvGrpSpPr/>
        <p:nvPr/>
      </p:nvGrpSpPr>
      <p:grpSpPr>
        <a:xfrm>
          <a:off x="0" y="0"/>
          <a:ext cx="0" cy="0"/>
          <a:chOff x="0" y="0"/>
          <a:chExt cx="0" cy="0"/>
        </a:xfrm>
      </p:grpSpPr>
      <p:sp>
        <p:nvSpPr>
          <p:cNvPr id="50" name="Google Shape;50;p5"/>
          <p:cNvSpPr txBox="1"/>
          <p:nvPr>
            <p:ph hasCustomPrompt="1" type="title"/>
          </p:nvPr>
        </p:nvSpPr>
        <p:spPr>
          <a:xfrm>
            <a:off x="374450" y="1858700"/>
            <a:ext cx="1444800" cy="16194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p:nvPr>
            <p:ph idx="2" type="ctrTitle"/>
          </p:nvPr>
        </p:nvSpPr>
        <p:spPr>
          <a:xfrm>
            <a:off x="1868249" y="2540048"/>
            <a:ext cx="32943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52" name="Google Shape;52;p5"/>
          <p:cNvSpPr txBox="1"/>
          <p:nvPr>
            <p:ph idx="1" type="subTitle"/>
          </p:nvPr>
        </p:nvSpPr>
        <p:spPr>
          <a:xfrm>
            <a:off x="1868250" y="3180766"/>
            <a:ext cx="19065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cxnSp>
        <p:nvCxnSpPr>
          <p:cNvPr id="53" name="Google Shape;53;p5"/>
          <p:cNvCxnSpPr/>
          <p:nvPr/>
        </p:nvCxnSpPr>
        <p:spPr>
          <a:xfrm>
            <a:off x="0" y="3079800"/>
            <a:ext cx="40203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3">
  <p:cSld name="CUSTOM_1_1_1_1">
    <p:bg>
      <p:bgPr>
        <a:gradFill>
          <a:gsLst>
            <a:gs pos="0">
              <a:srgbClr val="10D6B6">
                <a:alpha val="70588"/>
              </a:srgbClr>
            </a:gs>
            <a:gs pos="100000">
              <a:srgbClr val="7337D4"/>
            </a:gs>
          </a:gsLst>
          <a:lin ang="0" scaled="0"/>
        </a:gradFill>
      </p:bgPr>
    </p:bg>
    <p:spTree>
      <p:nvGrpSpPr>
        <p:cNvPr id="54" name="Shape 54"/>
        <p:cNvGrpSpPr/>
        <p:nvPr/>
      </p:nvGrpSpPr>
      <p:grpSpPr>
        <a:xfrm>
          <a:off x="0" y="0"/>
          <a:ext cx="0" cy="0"/>
          <a:chOff x="0" y="0"/>
          <a:chExt cx="0" cy="0"/>
        </a:xfrm>
      </p:grpSpPr>
      <p:sp>
        <p:nvSpPr>
          <p:cNvPr id="55" name="Google Shape;55;p6"/>
          <p:cNvSpPr txBox="1"/>
          <p:nvPr>
            <p:ph hasCustomPrompt="1" type="title"/>
          </p:nvPr>
        </p:nvSpPr>
        <p:spPr>
          <a:xfrm flipH="1">
            <a:off x="7324862" y="1858700"/>
            <a:ext cx="1444800" cy="16194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p:nvPr>
            <p:ph idx="2" type="ctrTitle"/>
          </p:nvPr>
        </p:nvSpPr>
        <p:spPr>
          <a:xfrm flipH="1">
            <a:off x="3981563" y="2540048"/>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1600"/>
              <a:buNone/>
              <a:defRPr sz="1600">
                <a:solidFill>
                  <a:srgbClr val="FFFFFF"/>
                </a:solidFill>
              </a:defRPr>
            </a:lvl2pPr>
            <a:lvl3pPr lvl="2" rtl="0" algn="r">
              <a:spcBef>
                <a:spcPts val="0"/>
              </a:spcBef>
              <a:spcAft>
                <a:spcPts val="0"/>
              </a:spcAft>
              <a:buClr>
                <a:srgbClr val="FFFFFF"/>
              </a:buClr>
              <a:buSzPts val="1600"/>
              <a:buNone/>
              <a:defRPr sz="1600">
                <a:solidFill>
                  <a:srgbClr val="FFFFFF"/>
                </a:solidFill>
              </a:defRPr>
            </a:lvl3pPr>
            <a:lvl4pPr lvl="3" rtl="0" algn="r">
              <a:spcBef>
                <a:spcPts val="0"/>
              </a:spcBef>
              <a:spcAft>
                <a:spcPts val="0"/>
              </a:spcAft>
              <a:buClr>
                <a:srgbClr val="FFFFFF"/>
              </a:buClr>
              <a:buSzPts val="1600"/>
              <a:buNone/>
              <a:defRPr sz="1600">
                <a:solidFill>
                  <a:srgbClr val="FFFFFF"/>
                </a:solidFill>
              </a:defRPr>
            </a:lvl4pPr>
            <a:lvl5pPr lvl="4" rtl="0" algn="r">
              <a:spcBef>
                <a:spcPts val="0"/>
              </a:spcBef>
              <a:spcAft>
                <a:spcPts val="0"/>
              </a:spcAft>
              <a:buClr>
                <a:srgbClr val="FFFFFF"/>
              </a:buClr>
              <a:buSzPts val="1600"/>
              <a:buNone/>
              <a:defRPr sz="1600">
                <a:solidFill>
                  <a:srgbClr val="FFFFFF"/>
                </a:solidFill>
              </a:defRPr>
            </a:lvl5pPr>
            <a:lvl6pPr lvl="5" rtl="0" algn="r">
              <a:spcBef>
                <a:spcPts val="0"/>
              </a:spcBef>
              <a:spcAft>
                <a:spcPts val="0"/>
              </a:spcAft>
              <a:buClr>
                <a:srgbClr val="FFFFFF"/>
              </a:buClr>
              <a:buSzPts val="1600"/>
              <a:buNone/>
              <a:defRPr sz="1600">
                <a:solidFill>
                  <a:srgbClr val="FFFFFF"/>
                </a:solidFill>
              </a:defRPr>
            </a:lvl6pPr>
            <a:lvl7pPr lvl="6" rtl="0" algn="r">
              <a:spcBef>
                <a:spcPts val="0"/>
              </a:spcBef>
              <a:spcAft>
                <a:spcPts val="0"/>
              </a:spcAft>
              <a:buClr>
                <a:srgbClr val="FFFFFF"/>
              </a:buClr>
              <a:buSzPts val="1600"/>
              <a:buNone/>
              <a:defRPr sz="1600">
                <a:solidFill>
                  <a:srgbClr val="FFFFFF"/>
                </a:solidFill>
              </a:defRPr>
            </a:lvl7pPr>
            <a:lvl8pPr lvl="7" rtl="0" algn="r">
              <a:spcBef>
                <a:spcPts val="0"/>
              </a:spcBef>
              <a:spcAft>
                <a:spcPts val="0"/>
              </a:spcAft>
              <a:buClr>
                <a:srgbClr val="FFFFFF"/>
              </a:buClr>
              <a:buSzPts val="1600"/>
              <a:buNone/>
              <a:defRPr sz="1600">
                <a:solidFill>
                  <a:srgbClr val="FFFFFF"/>
                </a:solidFill>
              </a:defRPr>
            </a:lvl8pPr>
            <a:lvl9pPr lvl="8" rtl="0" algn="r">
              <a:spcBef>
                <a:spcPts val="0"/>
              </a:spcBef>
              <a:spcAft>
                <a:spcPts val="0"/>
              </a:spcAft>
              <a:buClr>
                <a:srgbClr val="FFFFFF"/>
              </a:buClr>
              <a:buSzPts val="1600"/>
              <a:buNone/>
              <a:defRPr sz="1600">
                <a:solidFill>
                  <a:srgbClr val="FFFFFF"/>
                </a:solidFill>
              </a:defRPr>
            </a:lvl9pPr>
          </a:lstStyle>
          <a:p/>
        </p:txBody>
      </p:sp>
      <p:sp>
        <p:nvSpPr>
          <p:cNvPr id="57" name="Google Shape;57;p6"/>
          <p:cNvSpPr txBox="1"/>
          <p:nvPr>
            <p:ph idx="1" type="subTitle"/>
          </p:nvPr>
        </p:nvSpPr>
        <p:spPr>
          <a:xfrm flipH="1">
            <a:off x="5369350" y="3180784"/>
            <a:ext cx="1906500" cy="73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200"/>
              <a:buNone/>
              <a:defRPr>
                <a:solidFill>
                  <a:srgbClr val="FFFFFF"/>
                </a:solidFill>
              </a:defRPr>
            </a:lvl1pPr>
            <a:lvl2pPr lvl="1" rtl="0" algn="r">
              <a:lnSpc>
                <a:spcPct val="100000"/>
              </a:lnSpc>
              <a:spcBef>
                <a:spcPts val="0"/>
              </a:spcBef>
              <a:spcAft>
                <a:spcPts val="0"/>
              </a:spcAft>
              <a:buClr>
                <a:srgbClr val="FFFFFF"/>
              </a:buClr>
              <a:buSzPts val="1200"/>
              <a:buNone/>
              <a:defRPr>
                <a:solidFill>
                  <a:srgbClr val="FFFFFF"/>
                </a:solidFill>
              </a:defRPr>
            </a:lvl2pPr>
            <a:lvl3pPr lvl="2" rtl="0" algn="r">
              <a:lnSpc>
                <a:spcPct val="100000"/>
              </a:lnSpc>
              <a:spcBef>
                <a:spcPts val="0"/>
              </a:spcBef>
              <a:spcAft>
                <a:spcPts val="0"/>
              </a:spcAft>
              <a:buClr>
                <a:srgbClr val="FFFFFF"/>
              </a:buClr>
              <a:buSzPts val="1200"/>
              <a:buNone/>
              <a:defRPr>
                <a:solidFill>
                  <a:srgbClr val="FFFFFF"/>
                </a:solidFill>
              </a:defRPr>
            </a:lvl3pPr>
            <a:lvl4pPr lvl="3" rtl="0" algn="r">
              <a:lnSpc>
                <a:spcPct val="100000"/>
              </a:lnSpc>
              <a:spcBef>
                <a:spcPts val="0"/>
              </a:spcBef>
              <a:spcAft>
                <a:spcPts val="0"/>
              </a:spcAft>
              <a:buClr>
                <a:srgbClr val="FFFFFF"/>
              </a:buClr>
              <a:buSzPts val="1200"/>
              <a:buNone/>
              <a:defRPr>
                <a:solidFill>
                  <a:srgbClr val="FFFFFF"/>
                </a:solidFill>
              </a:defRPr>
            </a:lvl4pPr>
            <a:lvl5pPr lvl="4" rtl="0" algn="r">
              <a:lnSpc>
                <a:spcPct val="100000"/>
              </a:lnSpc>
              <a:spcBef>
                <a:spcPts val="0"/>
              </a:spcBef>
              <a:spcAft>
                <a:spcPts val="0"/>
              </a:spcAft>
              <a:buClr>
                <a:srgbClr val="FFFFFF"/>
              </a:buClr>
              <a:buSzPts val="1200"/>
              <a:buNone/>
              <a:defRPr>
                <a:solidFill>
                  <a:srgbClr val="FFFFFF"/>
                </a:solidFill>
              </a:defRPr>
            </a:lvl5pPr>
            <a:lvl6pPr lvl="5" rtl="0" algn="r">
              <a:lnSpc>
                <a:spcPct val="100000"/>
              </a:lnSpc>
              <a:spcBef>
                <a:spcPts val="0"/>
              </a:spcBef>
              <a:spcAft>
                <a:spcPts val="0"/>
              </a:spcAft>
              <a:buClr>
                <a:srgbClr val="FFFFFF"/>
              </a:buClr>
              <a:buSzPts val="1200"/>
              <a:buNone/>
              <a:defRPr>
                <a:solidFill>
                  <a:srgbClr val="FFFFFF"/>
                </a:solidFill>
              </a:defRPr>
            </a:lvl6pPr>
            <a:lvl7pPr lvl="6" rtl="0" algn="r">
              <a:lnSpc>
                <a:spcPct val="100000"/>
              </a:lnSpc>
              <a:spcBef>
                <a:spcPts val="0"/>
              </a:spcBef>
              <a:spcAft>
                <a:spcPts val="0"/>
              </a:spcAft>
              <a:buClr>
                <a:srgbClr val="FFFFFF"/>
              </a:buClr>
              <a:buSzPts val="1200"/>
              <a:buNone/>
              <a:defRPr>
                <a:solidFill>
                  <a:srgbClr val="FFFFFF"/>
                </a:solidFill>
              </a:defRPr>
            </a:lvl7pPr>
            <a:lvl8pPr lvl="7" rtl="0" algn="r">
              <a:lnSpc>
                <a:spcPct val="100000"/>
              </a:lnSpc>
              <a:spcBef>
                <a:spcPts val="0"/>
              </a:spcBef>
              <a:spcAft>
                <a:spcPts val="0"/>
              </a:spcAft>
              <a:buClr>
                <a:srgbClr val="FFFFFF"/>
              </a:buClr>
              <a:buSzPts val="1200"/>
              <a:buNone/>
              <a:defRPr>
                <a:solidFill>
                  <a:srgbClr val="FFFFFF"/>
                </a:solidFill>
              </a:defRPr>
            </a:lvl8pPr>
            <a:lvl9pPr lvl="8" rtl="0" algn="r">
              <a:lnSpc>
                <a:spcPct val="100000"/>
              </a:lnSpc>
              <a:spcBef>
                <a:spcPts val="0"/>
              </a:spcBef>
              <a:spcAft>
                <a:spcPts val="0"/>
              </a:spcAft>
              <a:buClr>
                <a:srgbClr val="FFFFFF"/>
              </a:buClr>
              <a:buSzPts val="1200"/>
              <a:buNone/>
              <a:defRPr>
                <a:solidFill>
                  <a:srgbClr val="FFFFFF"/>
                </a:solidFill>
              </a:defRPr>
            </a:lvl9pPr>
          </a:lstStyle>
          <a:p/>
        </p:txBody>
      </p:sp>
      <p:cxnSp>
        <p:nvCxnSpPr>
          <p:cNvPr id="58" name="Google Shape;58;p6"/>
          <p:cNvCxnSpPr/>
          <p:nvPr/>
        </p:nvCxnSpPr>
        <p:spPr>
          <a:xfrm rot="10800000">
            <a:off x="5123712" y="3079800"/>
            <a:ext cx="40203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4">
  <p:cSld name="CUSTOM_1_1_1_1_1">
    <p:bg>
      <p:bgPr>
        <a:gradFill>
          <a:gsLst>
            <a:gs pos="0">
              <a:srgbClr val="10D6B6">
                <a:alpha val="70588"/>
              </a:srgbClr>
            </a:gs>
            <a:gs pos="100000">
              <a:srgbClr val="7337D4"/>
            </a:gs>
          </a:gsLst>
          <a:lin ang="0" scaled="0"/>
        </a:gradFill>
      </p:bgPr>
    </p:bg>
    <p:spTree>
      <p:nvGrpSpPr>
        <p:cNvPr id="59" name="Shape 59"/>
        <p:cNvGrpSpPr/>
        <p:nvPr/>
      </p:nvGrpSpPr>
      <p:grpSpPr>
        <a:xfrm>
          <a:off x="0" y="0"/>
          <a:ext cx="0" cy="0"/>
          <a:chOff x="0" y="0"/>
          <a:chExt cx="0" cy="0"/>
        </a:xfrm>
      </p:grpSpPr>
      <p:sp>
        <p:nvSpPr>
          <p:cNvPr id="60" name="Google Shape;60;p7"/>
          <p:cNvSpPr txBox="1"/>
          <p:nvPr>
            <p:ph hasCustomPrompt="1" type="title"/>
          </p:nvPr>
        </p:nvSpPr>
        <p:spPr>
          <a:xfrm flipH="1">
            <a:off x="7477262" y="1858700"/>
            <a:ext cx="1444800" cy="16194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p:nvPr>
            <p:ph idx="2" type="ctrTitle"/>
          </p:nvPr>
        </p:nvSpPr>
        <p:spPr>
          <a:xfrm flipH="1">
            <a:off x="3829163" y="2540048"/>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1600"/>
              <a:buNone/>
              <a:defRPr sz="1600">
                <a:solidFill>
                  <a:srgbClr val="FFFFFF"/>
                </a:solidFill>
              </a:defRPr>
            </a:lvl2pPr>
            <a:lvl3pPr lvl="2" rtl="0" algn="r">
              <a:spcBef>
                <a:spcPts val="0"/>
              </a:spcBef>
              <a:spcAft>
                <a:spcPts val="0"/>
              </a:spcAft>
              <a:buClr>
                <a:srgbClr val="FFFFFF"/>
              </a:buClr>
              <a:buSzPts val="1600"/>
              <a:buNone/>
              <a:defRPr sz="1600">
                <a:solidFill>
                  <a:srgbClr val="FFFFFF"/>
                </a:solidFill>
              </a:defRPr>
            </a:lvl3pPr>
            <a:lvl4pPr lvl="3" rtl="0" algn="r">
              <a:spcBef>
                <a:spcPts val="0"/>
              </a:spcBef>
              <a:spcAft>
                <a:spcPts val="0"/>
              </a:spcAft>
              <a:buClr>
                <a:srgbClr val="FFFFFF"/>
              </a:buClr>
              <a:buSzPts val="1600"/>
              <a:buNone/>
              <a:defRPr sz="1600">
                <a:solidFill>
                  <a:srgbClr val="FFFFFF"/>
                </a:solidFill>
              </a:defRPr>
            </a:lvl4pPr>
            <a:lvl5pPr lvl="4" rtl="0" algn="r">
              <a:spcBef>
                <a:spcPts val="0"/>
              </a:spcBef>
              <a:spcAft>
                <a:spcPts val="0"/>
              </a:spcAft>
              <a:buClr>
                <a:srgbClr val="FFFFFF"/>
              </a:buClr>
              <a:buSzPts val="1600"/>
              <a:buNone/>
              <a:defRPr sz="1600">
                <a:solidFill>
                  <a:srgbClr val="FFFFFF"/>
                </a:solidFill>
              </a:defRPr>
            </a:lvl5pPr>
            <a:lvl6pPr lvl="5" rtl="0" algn="r">
              <a:spcBef>
                <a:spcPts val="0"/>
              </a:spcBef>
              <a:spcAft>
                <a:spcPts val="0"/>
              </a:spcAft>
              <a:buClr>
                <a:srgbClr val="FFFFFF"/>
              </a:buClr>
              <a:buSzPts val="1600"/>
              <a:buNone/>
              <a:defRPr sz="1600">
                <a:solidFill>
                  <a:srgbClr val="FFFFFF"/>
                </a:solidFill>
              </a:defRPr>
            </a:lvl6pPr>
            <a:lvl7pPr lvl="6" rtl="0" algn="r">
              <a:spcBef>
                <a:spcPts val="0"/>
              </a:spcBef>
              <a:spcAft>
                <a:spcPts val="0"/>
              </a:spcAft>
              <a:buClr>
                <a:srgbClr val="FFFFFF"/>
              </a:buClr>
              <a:buSzPts val="1600"/>
              <a:buNone/>
              <a:defRPr sz="1600">
                <a:solidFill>
                  <a:srgbClr val="FFFFFF"/>
                </a:solidFill>
              </a:defRPr>
            </a:lvl7pPr>
            <a:lvl8pPr lvl="7" rtl="0" algn="r">
              <a:spcBef>
                <a:spcPts val="0"/>
              </a:spcBef>
              <a:spcAft>
                <a:spcPts val="0"/>
              </a:spcAft>
              <a:buClr>
                <a:srgbClr val="FFFFFF"/>
              </a:buClr>
              <a:buSzPts val="1600"/>
              <a:buNone/>
              <a:defRPr sz="1600">
                <a:solidFill>
                  <a:srgbClr val="FFFFFF"/>
                </a:solidFill>
              </a:defRPr>
            </a:lvl8pPr>
            <a:lvl9pPr lvl="8" rtl="0" algn="r">
              <a:spcBef>
                <a:spcPts val="0"/>
              </a:spcBef>
              <a:spcAft>
                <a:spcPts val="0"/>
              </a:spcAft>
              <a:buClr>
                <a:srgbClr val="FFFFFF"/>
              </a:buClr>
              <a:buSzPts val="1600"/>
              <a:buNone/>
              <a:defRPr sz="1600">
                <a:solidFill>
                  <a:srgbClr val="FFFFFF"/>
                </a:solidFill>
              </a:defRPr>
            </a:lvl9pPr>
          </a:lstStyle>
          <a:p/>
        </p:txBody>
      </p:sp>
      <p:sp>
        <p:nvSpPr>
          <p:cNvPr id="62" name="Google Shape;62;p7"/>
          <p:cNvSpPr txBox="1"/>
          <p:nvPr>
            <p:ph idx="1" type="subTitle"/>
          </p:nvPr>
        </p:nvSpPr>
        <p:spPr>
          <a:xfrm flipH="1">
            <a:off x="5216975" y="2952184"/>
            <a:ext cx="1906500" cy="73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200"/>
              <a:buNone/>
              <a:defRPr>
                <a:solidFill>
                  <a:srgbClr val="FFFFFF"/>
                </a:solidFill>
              </a:defRPr>
            </a:lvl1pPr>
            <a:lvl2pPr lvl="1" rtl="0" algn="r">
              <a:lnSpc>
                <a:spcPct val="100000"/>
              </a:lnSpc>
              <a:spcBef>
                <a:spcPts val="0"/>
              </a:spcBef>
              <a:spcAft>
                <a:spcPts val="0"/>
              </a:spcAft>
              <a:buClr>
                <a:srgbClr val="FFFFFF"/>
              </a:buClr>
              <a:buSzPts val="1200"/>
              <a:buNone/>
              <a:defRPr>
                <a:solidFill>
                  <a:srgbClr val="FFFFFF"/>
                </a:solidFill>
              </a:defRPr>
            </a:lvl2pPr>
            <a:lvl3pPr lvl="2" rtl="0" algn="r">
              <a:lnSpc>
                <a:spcPct val="100000"/>
              </a:lnSpc>
              <a:spcBef>
                <a:spcPts val="0"/>
              </a:spcBef>
              <a:spcAft>
                <a:spcPts val="0"/>
              </a:spcAft>
              <a:buClr>
                <a:srgbClr val="FFFFFF"/>
              </a:buClr>
              <a:buSzPts val="1200"/>
              <a:buNone/>
              <a:defRPr>
                <a:solidFill>
                  <a:srgbClr val="FFFFFF"/>
                </a:solidFill>
              </a:defRPr>
            </a:lvl3pPr>
            <a:lvl4pPr lvl="3" rtl="0" algn="r">
              <a:lnSpc>
                <a:spcPct val="100000"/>
              </a:lnSpc>
              <a:spcBef>
                <a:spcPts val="0"/>
              </a:spcBef>
              <a:spcAft>
                <a:spcPts val="0"/>
              </a:spcAft>
              <a:buClr>
                <a:srgbClr val="FFFFFF"/>
              </a:buClr>
              <a:buSzPts val="1200"/>
              <a:buNone/>
              <a:defRPr>
                <a:solidFill>
                  <a:srgbClr val="FFFFFF"/>
                </a:solidFill>
              </a:defRPr>
            </a:lvl4pPr>
            <a:lvl5pPr lvl="4" rtl="0" algn="r">
              <a:lnSpc>
                <a:spcPct val="100000"/>
              </a:lnSpc>
              <a:spcBef>
                <a:spcPts val="0"/>
              </a:spcBef>
              <a:spcAft>
                <a:spcPts val="0"/>
              </a:spcAft>
              <a:buClr>
                <a:srgbClr val="FFFFFF"/>
              </a:buClr>
              <a:buSzPts val="1200"/>
              <a:buNone/>
              <a:defRPr>
                <a:solidFill>
                  <a:srgbClr val="FFFFFF"/>
                </a:solidFill>
              </a:defRPr>
            </a:lvl5pPr>
            <a:lvl6pPr lvl="5" rtl="0" algn="r">
              <a:lnSpc>
                <a:spcPct val="100000"/>
              </a:lnSpc>
              <a:spcBef>
                <a:spcPts val="0"/>
              </a:spcBef>
              <a:spcAft>
                <a:spcPts val="0"/>
              </a:spcAft>
              <a:buClr>
                <a:srgbClr val="FFFFFF"/>
              </a:buClr>
              <a:buSzPts val="1200"/>
              <a:buNone/>
              <a:defRPr>
                <a:solidFill>
                  <a:srgbClr val="FFFFFF"/>
                </a:solidFill>
              </a:defRPr>
            </a:lvl6pPr>
            <a:lvl7pPr lvl="6" rtl="0" algn="r">
              <a:lnSpc>
                <a:spcPct val="100000"/>
              </a:lnSpc>
              <a:spcBef>
                <a:spcPts val="0"/>
              </a:spcBef>
              <a:spcAft>
                <a:spcPts val="0"/>
              </a:spcAft>
              <a:buClr>
                <a:srgbClr val="FFFFFF"/>
              </a:buClr>
              <a:buSzPts val="1200"/>
              <a:buNone/>
              <a:defRPr>
                <a:solidFill>
                  <a:srgbClr val="FFFFFF"/>
                </a:solidFill>
              </a:defRPr>
            </a:lvl7pPr>
            <a:lvl8pPr lvl="7" rtl="0" algn="r">
              <a:lnSpc>
                <a:spcPct val="100000"/>
              </a:lnSpc>
              <a:spcBef>
                <a:spcPts val="0"/>
              </a:spcBef>
              <a:spcAft>
                <a:spcPts val="0"/>
              </a:spcAft>
              <a:buClr>
                <a:srgbClr val="FFFFFF"/>
              </a:buClr>
              <a:buSzPts val="1200"/>
              <a:buNone/>
              <a:defRPr>
                <a:solidFill>
                  <a:srgbClr val="FFFFFF"/>
                </a:solidFill>
              </a:defRPr>
            </a:lvl8pPr>
            <a:lvl9pPr lvl="8" rtl="0" algn="r">
              <a:lnSpc>
                <a:spcPct val="100000"/>
              </a:lnSpc>
              <a:spcBef>
                <a:spcPts val="0"/>
              </a:spcBef>
              <a:spcAft>
                <a:spcPts val="0"/>
              </a:spcAft>
              <a:buClr>
                <a:srgbClr val="FFFFFF"/>
              </a:buClr>
              <a:buSzPts val="1200"/>
              <a:buNone/>
              <a:defRPr>
                <a:solidFill>
                  <a:srgbClr val="FFFFFF"/>
                </a:solidFill>
              </a:defRPr>
            </a:lvl9pPr>
          </a:lstStyle>
          <a:p/>
        </p:txBody>
      </p:sp>
      <p:cxnSp>
        <p:nvCxnSpPr>
          <p:cNvPr id="63" name="Google Shape;63;p7"/>
          <p:cNvCxnSpPr/>
          <p:nvPr/>
        </p:nvCxnSpPr>
        <p:spPr>
          <a:xfrm>
            <a:off x="7324850" y="-7600"/>
            <a:ext cx="0" cy="515880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6">
  <p:cSld name="CUSTOM_1_1_1_1_1_1">
    <p:bg>
      <p:bgPr>
        <a:gradFill>
          <a:gsLst>
            <a:gs pos="0">
              <a:srgbClr val="10D6B6">
                <a:alpha val="70588"/>
              </a:srgbClr>
            </a:gs>
            <a:gs pos="100000">
              <a:srgbClr val="7337D4"/>
            </a:gs>
          </a:gsLst>
          <a:lin ang="0" scaled="0"/>
        </a:gradFill>
      </p:bgPr>
    </p:bg>
    <p:spTree>
      <p:nvGrpSpPr>
        <p:cNvPr id="64" name="Shape 64"/>
        <p:cNvGrpSpPr/>
        <p:nvPr/>
      </p:nvGrpSpPr>
      <p:grpSpPr>
        <a:xfrm>
          <a:off x="0" y="0"/>
          <a:ext cx="0" cy="0"/>
          <a:chOff x="0" y="0"/>
          <a:chExt cx="0" cy="0"/>
        </a:xfrm>
      </p:grpSpPr>
      <p:sp>
        <p:nvSpPr>
          <p:cNvPr id="65" name="Google Shape;65;p8"/>
          <p:cNvSpPr txBox="1"/>
          <p:nvPr>
            <p:ph hasCustomPrompt="1" type="title"/>
          </p:nvPr>
        </p:nvSpPr>
        <p:spPr>
          <a:xfrm>
            <a:off x="303938" y="1858700"/>
            <a:ext cx="1444800" cy="16194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p:nvPr>
            <p:ph idx="2" type="ctrTitle"/>
          </p:nvPr>
        </p:nvSpPr>
        <p:spPr>
          <a:xfrm>
            <a:off x="2102537" y="2540048"/>
            <a:ext cx="32943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67" name="Google Shape;67;p8"/>
          <p:cNvSpPr txBox="1"/>
          <p:nvPr>
            <p:ph idx="1" type="subTitle"/>
          </p:nvPr>
        </p:nvSpPr>
        <p:spPr>
          <a:xfrm>
            <a:off x="2109125" y="2952184"/>
            <a:ext cx="1906500" cy="7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cxnSp>
        <p:nvCxnSpPr>
          <p:cNvPr id="68" name="Google Shape;68;p8"/>
          <p:cNvCxnSpPr/>
          <p:nvPr/>
        </p:nvCxnSpPr>
        <p:spPr>
          <a:xfrm>
            <a:off x="1901150" y="-7600"/>
            <a:ext cx="0" cy="515880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6">
    <p:bg>
      <p:bgPr>
        <a:gradFill>
          <a:gsLst>
            <a:gs pos="0">
              <a:srgbClr val="10D6B6">
                <a:alpha val="70588"/>
              </a:srgbClr>
            </a:gs>
            <a:gs pos="100000">
              <a:srgbClr val="7337D4"/>
            </a:gs>
          </a:gsLst>
          <a:lin ang="0" scaled="0"/>
        </a:gradFill>
      </p:bgPr>
    </p:bg>
    <p:spTree>
      <p:nvGrpSpPr>
        <p:cNvPr id="69" name="Shape 69"/>
        <p:cNvGrpSpPr/>
        <p:nvPr/>
      </p:nvGrpSpPr>
      <p:grpSpPr>
        <a:xfrm>
          <a:off x="0" y="0"/>
          <a:ext cx="0" cy="0"/>
          <a:chOff x="0" y="0"/>
          <a:chExt cx="0" cy="0"/>
        </a:xfrm>
      </p:grpSpPr>
      <p:sp>
        <p:nvSpPr>
          <p:cNvPr id="70" name="Google Shape;70;p9"/>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1100"/>
              <a:buNone/>
              <a:defRPr sz="1100">
                <a:solidFill>
                  <a:srgbClr val="FFFFFF"/>
                </a:solidFill>
              </a:defRPr>
            </a:lvl2pPr>
            <a:lvl3pPr lvl="2" rtl="0" algn="ctr">
              <a:spcBef>
                <a:spcPts val="0"/>
              </a:spcBef>
              <a:spcAft>
                <a:spcPts val="0"/>
              </a:spcAft>
              <a:buClr>
                <a:srgbClr val="FFFFFF"/>
              </a:buClr>
              <a:buSzPts val="1100"/>
              <a:buNone/>
              <a:defRPr sz="1100">
                <a:solidFill>
                  <a:srgbClr val="FFFFFF"/>
                </a:solidFill>
              </a:defRPr>
            </a:lvl3pPr>
            <a:lvl4pPr lvl="3" rtl="0" algn="ctr">
              <a:spcBef>
                <a:spcPts val="0"/>
              </a:spcBef>
              <a:spcAft>
                <a:spcPts val="0"/>
              </a:spcAft>
              <a:buClr>
                <a:srgbClr val="FFFFFF"/>
              </a:buClr>
              <a:buSzPts val="1100"/>
              <a:buNone/>
              <a:defRPr sz="1100">
                <a:solidFill>
                  <a:srgbClr val="FFFFFF"/>
                </a:solidFill>
              </a:defRPr>
            </a:lvl4pPr>
            <a:lvl5pPr lvl="4" rtl="0" algn="ctr">
              <a:spcBef>
                <a:spcPts val="0"/>
              </a:spcBef>
              <a:spcAft>
                <a:spcPts val="0"/>
              </a:spcAft>
              <a:buClr>
                <a:srgbClr val="FFFFFF"/>
              </a:buClr>
              <a:buSzPts val="1100"/>
              <a:buNone/>
              <a:defRPr sz="1100">
                <a:solidFill>
                  <a:srgbClr val="FFFFFF"/>
                </a:solidFill>
              </a:defRPr>
            </a:lvl5pPr>
            <a:lvl6pPr lvl="5" rtl="0" algn="ctr">
              <a:spcBef>
                <a:spcPts val="0"/>
              </a:spcBef>
              <a:spcAft>
                <a:spcPts val="0"/>
              </a:spcAft>
              <a:buClr>
                <a:srgbClr val="FFFFFF"/>
              </a:buClr>
              <a:buSzPts val="1100"/>
              <a:buNone/>
              <a:defRPr sz="1100">
                <a:solidFill>
                  <a:srgbClr val="FFFFFF"/>
                </a:solidFill>
              </a:defRPr>
            </a:lvl6pPr>
            <a:lvl7pPr lvl="6" rtl="0" algn="ctr">
              <a:spcBef>
                <a:spcPts val="0"/>
              </a:spcBef>
              <a:spcAft>
                <a:spcPts val="0"/>
              </a:spcAft>
              <a:buClr>
                <a:srgbClr val="FFFFFF"/>
              </a:buClr>
              <a:buSzPts val="1100"/>
              <a:buNone/>
              <a:defRPr sz="1100">
                <a:solidFill>
                  <a:srgbClr val="FFFFFF"/>
                </a:solidFill>
              </a:defRPr>
            </a:lvl7pPr>
            <a:lvl8pPr lvl="7" rtl="0" algn="ctr">
              <a:spcBef>
                <a:spcPts val="0"/>
              </a:spcBef>
              <a:spcAft>
                <a:spcPts val="0"/>
              </a:spcAft>
              <a:buClr>
                <a:srgbClr val="FFFFFF"/>
              </a:buClr>
              <a:buSzPts val="1100"/>
              <a:buNone/>
              <a:defRPr sz="1100">
                <a:solidFill>
                  <a:srgbClr val="FFFFFF"/>
                </a:solidFill>
              </a:defRPr>
            </a:lvl8pPr>
            <a:lvl9pPr lvl="8" rtl="0" algn="ctr">
              <a:spcBef>
                <a:spcPts val="0"/>
              </a:spcBef>
              <a:spcAft>
                <a:spcPts val="0"/>
              </a:spcAft>
              <a:buClr>
                <a:srgbClr val="FFFFFF"/>
              </a:buClr>
              <a:buSzPts val="1100"/>
              <a:buNone/>
              <a:defRPr sz="1100">
                <a:solidFill>
                  <a:srgbClr val="FFFFFF"/>
                </a:solidFill>
              </a:defRPr>
            </a:lvl9pPr>
          </a:lstStyle>
          <a:p/>
        </p:txBody>
      </p:sp>
      <p:cxnSp>
        <p:nvCxnSpPr>
          <p:cNvPr id="71" name="Google Shape;71;p9"/>
          <p:cNvCxnSpPr>
            <a:stCxn id="70" idx="2"/>
          </p:cNvCxnSpPr>
          <p:nvPr/>
        </p:nvCxnSpPr>
        <p:spPr>
          <a:xfrm>
            <a:off x="4571950" y="986500"/>
            <a:ext cx="45756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CUSTOM_6_2">
    <p:bg>
      <p:bgPr>
        <a:gradFill>
          <a:gsLst>
            <a:gs pos="0">
              <a:srgbClr val="10D6B6">
                <a:alpha val="70588"/>
              </a:srgbClr>
            </a:gs>
            <a:gs pos="100000">
              <a:srgbClr val="7337D4"/>
            </a:gs>
          </a:gsLst>
          <a:lin ang="0" scaled="0"/>
        </a:gradFill>
      </p:bgPr>
    </p:bg>
    <p:spTree>
      <p:nvGrpSpPr>
        <p:cNvPr id="72" name="Shape 72"/>
        <p:cNvGrpSpPr/>
        <p:nvPr/>
      </p:nvGrpSpPr>
      <p:grpSpPr>
        <a:xfrm>
          <a:off x="0" y="0"/>
          <a:ext cx="0" cy="0"/>
          <a:chOff x="0" y="0"/>
          <a:chExt cx="0" cy="0"/>
        </a:xfrm>
      </p:grpSpPr>
      <p:sp>
        <p:nvSpPr>
          <p:cNvPr id="73" name="Google Shape;73;p10"/>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1100"/>
              <a:buNone/>
              <a:defRPr sz="1100">
                <a:solidFill>
                  <a:srgbClr val="FFFFFF"/>
                </a:solidFill>
              </a:defRPr>
            </a:lvl2pPr>
            <a:lvl3pPr lvl="2" rtl="0" algn="ctr">
              <a:spcBef>
                <a:spcPts val="0"/>
              </a:spcBef>
              <a:spcAft>
                <a:spcPts val="0"/>
              </a:spcAft>
              <a:buClr>
                <a:srgbClr val="FFFFFF"/>
              </a:buClr>
              <a:buSzPts val="1100"/>
              <a:buNone/>
              <a:defRPr sz="1100">
                <a:solidFill>
                  <a:srgbClr val="FFFFFF"/>
                </a:solidFill>
              </a:defRPr>
            </a:lvl3pPr>
            <a:lvl4pPr lvl="3" rtl="0" algn="ctr">
              <a:spcBef>
                <a:spcPts val="0"/>
              </a:spcBef>
              <a:spcAft>
                <a:spcPts val="0"/>
              </a:spcAft>
              <a:buClr>
                <a:srgbClr val="FFFFFF"/>
              </a:buClr>
              <a:buSzPts val="1100"/>
              <a:buNone/>
              <a:defRPr sz="1100">
                <a:solidFill>
                  <a:srgbClr val="FFFFFF"/>
                </a:solidFill>
              </a:defRPr>
            </a:lvl4pPr>
            <a:lvl5pPr lvl="4" rtl="0" algn="ctr">
              <a:spcBef>
                <a:spcPts val="0"/>
              </a:spcBef>
              <a:spcAft>
                <a:spcPts val="0"/>
              </a:spcAft>
              <a:buClr>
                <a:srgbClr val="FFFFFF"/>
              </a:buClr>
              <a:buSzPts val="1100"/>
              <a:buNone/>
              <a:defRPr sz="1100">
                <a:solidFill>
                  <a:srgbClr val="FFFFFF"/>
                </a:solidFill>
              </a:defRPr>
            </a:lvl5pPr>
            <a:lvl6pPr lvl="5" rtl="0" algn="ctr">
              <a:spcBef>
                <a:spcPts val="0"/>
              </a:spcBef>
              <a:spcAft>
                <a:spcPts val="0"/>
              </a:spcAft>
              <a:buClr>
                <a:srgbClr val="FFFFFF"/>
              </a:buClr>
              <a:buSzPts val="1100"/>
              <a:buNone/>
              <a:defRPr sz="1100">
                <a:solidFill>
                  <a:srgbClr val="FFFFFF"/>
                </a:solidFill>
              </a:defRPr>
            </a:lvl6pPr>
            <a:lvl7pPr lvl="6" rtl="0" algn="ctr">
              <a:spcBef>
                <a:spcPts val="0"/>
              </a:spcBef>
              <a:spcAft>
                <a:spcPts val="0"/>
              </a:spcAft>
              <a:buClr>
                <a:srgbClr val="FFFFFF"/>
              </a:buClr>
              <a:buSzPts val="1100"/>
              <a:buNone/>
              <a:defRPr sz="1100">
                <a:solidFill>
                  <a:srgbClr val="FFFFFF"/>
                </a:solidFill>
              </a:defRPr>
            </a:lvl7pPr>
            <a:lvl8pPr lvl="7" rtl="0" algn="ctr">
              <a:spcBef>
                <a:spcPts val="0"/>
              </a:spcBef>
              <a:spcAft>
                <a:spcPts val="0"/>
              </a:spcAft>
              <a:buClr>
                <a:srgbClr val="FFFFFF"/>
              </a:buClr>
              <a:buSzPts val="1100"/>
              <a:buNone/>
              <a:defRPr sz="1100">
                <a:solidFill>
                  <a:srgbClr val="FFFFFF"/>
                </a:solidFill>
              </a:defRPr>
            </a:lvl8pPr>
            <a:lvl9pPr lvl="8" rtl="0" algn="ctr">
              <a:spcBef>
                <a:spcPts val="0"/>
              </a:spcBef>
              <a:spcAft>
                <a:spcPts val="0"/>
              </a:spcAft>
              <a:buClr>
                <a:srgbClr val="FFFFFF"/>
              </a:buClr>
              <a:buSzPts val="1100"/>
              <a:buNone/>
              <a:defRPr sz="1100">
                <a:solidFill>
                  <a:srgbClr val="FFFFFF"/>
                </a:solidFill>
              </a:defRPr>
            </a:lvl9pPr>
          </a:lstStyle>
          <a:p/>
        </p:txBody>
      </p:sp>
      <p:cxnSp>
        <p:nvCxnSpPr>
          <p:cNvPr id="74" name="Google Shape;74;p10"/>
          <p:cNvCxnSpPr/>
          <p:nvPr/>
        </p:nvCxnSpPr>
        <p:spPr>
          <a:xfrm>
            <a:off x="-32325" y="986500"/>
            <a:ext cx="45756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indent="-304800" lvl="1" marL="9144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indent="-304800" lvl="2" marL="13716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indent="-304800" lvl="3" marL="1828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indent="-304800" lvl="4" marL="22860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indent="-304800" lvl="5" marL="27432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indent="-304800" lvl="6" marL="32004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indent="-304800" lvl="7" marL="36576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indent="-304800" lvl="8" marL="411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666666"/>
                </a:solidFill>
                <a:latin typeface="Roboto Slab Light"/>
                <a:ea typeface="Roboto Slab Light"/>
                <a:cs typeface="Roboto Slab Light"/>
                <a:sym typeface="Roboto Slab Light"/>
              </a:defRPr>
            </a:lvl1pPr>
            <a:lvl2pPr lvl="1" algn="r">
              <a:buNone/>
              <a:defRPr sz="1300">
                <a:solidFill>
                  <a:srgbClr val="666666"/>
                </a:solidFill>
                <a:latin typeface="Roboto Slab Light"/>
                <a:ea typeface="Roboto Slab Light"/>
                <a:cs typeface="Roboto Slab Light"/>
                <a:sym typeface="Roboto Slab Light"/>
              </a:defRPr>
            </a:lvl2pPr>
            <a:lvl3pPr lvl="2" algn="r">
              <a:buNone/>
              <a:defRPr sz="1300">
                <a:solidFill>
                  <a:srgbClr val="666666"/>
                </a:solidFill>
                <a:latin typeface="Roboto Slab Light"/>
                <a:ea typeface="Roboto Slab Light"/>
                <a:cs typeface="Roboto Slab Light"/>
                <a:sym typeface="Roboto Slab Light"/>
              </a:defRPr>
            </a:lvl3pPr>
            <a:lvl4pPr lvl="3" algn="r">
              <a:buNone/>
              <a:defRPr sz="1300">
                <a:solidFill>
                  <a:srgbClr val="666666"/>
                </a:solidFill>
                <a:latin typeface="Roboto Slab Light"/>
                <a:ea typeface="Roboto Slab Light"/>
                <a:cs typeface="Roboto Slab Light"/>
                <a:sym typeface="Roboto Slab Light"/>
              </a:defRPr>
            </a:lvl4pPr>
            <a:lvl5pPr lvl="4" algn="r">
              <a:buNone/>
              <a:defRPr sz="1300">
                <a:solidFill>
                  <a:srgbClr val="666666"/>
                </a:solidFill>
                <a:latin typeface="Roboto Slab Light"/>
                <a:ea typeface="Roboto Slab Light"/>
                <a:cs typeface="Roboto Slab Light"/>
                <a:sym typeface="Roboto Slab Light"/>
              </a:defRPr>
            </a:lvl5pPr>
            <a:lvl6pPr lvl="5" algn="r">
              <a:buNone/>
              <a:defRPr sz="1300">
                <a:solidFill>
                  <a:srgbClr val="666666"/>
                </a:solidFill>
                <a:latin typeface="Roboto Slab Light"/>
                <a:ea typeface="Roboto Slab Light"/>
                <a:cs typeface="Roboto Slab Light"/>
                <a:sym typeface="Roboto Slab Light"/>
              </a:defRPr>
            </a:lvl6pPr>
            <a:lvl7pPr lvl="6" algn="r">
              <a:buNone/>
              <a:defRPr sz="1300">
                <a:solidFill>
                  <a:srgbClr val="666666"/>
                </a:solidFill>
                <a:latin typeface="Roboto Slab Light"/>
                <a:ea typeface="Roboto Slab Light"/>
                <a:cs typeface="Roboto Slab Light"/>
                <a:sym typeface="Roboto Slab Light"/>
              </a:defRPr>
            </a:lvl7pPr>
            <a:lvl8pPr lvl="7" algn="r">
              <a:buNone/>
              <a:defRPr sz="1300">
                <a:solidFill>
                  <a:srgbClr val="666666"/>
                </a:solidFill>
                <a:latin typeface="Roboto Slab Light"/>
                <a:ea typeface="Roboto Slab Light"/>
                <a:cs typeface="Roboto Slab Light"/>
                <a:sym typeface="Roboto Slab Light"/>
              </a:defRPr>
            </a:lvl8pPr>
            <a:lvl9pPr lvl="8" algn="r">
              <a:buNone/>
              <a:defRPr sz="1300">
                <a:solidFill>
                  <a:srgbClr val="666666"/>
                </a:solidFill>
                <a:latin typeface="Roboto Slab Light"/>
                <a:ea typeface="Roboto Slab Light"/>
                <a:cs typeface="Roboto Slab Light"/>
                <a:sym typeface="Roboto Sla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ctrTitle"/>
          </p:nvPr>
        </p:nvSpPr>
        <p:spPr>
          <a:xfrm flipH="1">
            <a:off x="1144850" y="2646075"/>
            <a:ext cx="33942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LAMP Stacks</a:t>
            </a:r>
            <a:endParaRPr/>
          </a:p>
        </p:txBody>
      </p:sp>
      <p:pic>
        <p:nvPicPr>
          <p:cNvPr id="156" name="Google Shape;156;p17"/>
          <p:cNvPicPr preferRelativeResize="0"/>
          <p:nvPr/>
        </p:nvPicPr>
        <p:blipFill>
          <a:blip r:embed="rId3">
            <a:alphaModFix/>
          </a:blip>
          <a:stretch>
            <a:fillRect/>
          </a:stretch>
        </p:blipFill>
        <p:spPr>
          <a:xfrm>
            <a:off x="4718450" y="1831075"/>
            <a:ext cx="3742149" cy="210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215" name="Google Shape;215;p26"/>
          <p:cNvSpPr txBox="1"/>
          <p:nvPr/>
        </p:nvSpPr>
        <p:spPr>
          <a:xfrm>
            <a:off x="488350" y="1235650"/>
            <a:ext cx="82770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Serves as the database for storing information on the web server. A SQL (Structured Query Language) does what the name says. It allows for users to make structured requests to the database.</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e.g. a very simple request could be “SELECT student FROM class”</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Represented by the </a:t>
            </a:r>
            <a:r>
              <a:rPr b="1" lang="en" sz="2400">
                <a:solidFill>
                  <a:srgbClr val="FFFFFF"/>
                </a:solidFill>
                <a:latin typeface="Barlow Semi Condensed"/>
                <a:ea typeface="Barlow Semi Condensed"/>
                <a:cs typeface="Barlow Semi Condensed"/>
                <a:sym typeface="Barlow Semi Condensed"/>
              </a:rPr>
              <a:t>mysql-server</a:t>
            </a:r>
            <a:r>
              <a:rPr lang="en" sz="2400">
                <a:solidFill>
                  <a:srgbClr val="FFFFFF"/>
                </a:solidFill>
                <a:latin typeface="Barlow Semi Condensed"/>
                <a:ea typeface="Barlow Semi Condensed"/>
                <a:cs typeface="Barlow Semi Condensed"/>
                <a:sym typeface="Barlow Semi Condensed"/>
              </a:rPr>
              <a:t> package, but alternatives include postgresql, mariadb, and mongodb</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You will rarely encounter a case where you have to check the databases for sensitive information, but if you do, you should be able to search up how to use basic database checking commands in MySQL</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Unstructured Query</a:t>
            </a:r>
            <a:endParaRPr/>
          </a:p>
        </p:txBody>
      </p:sp>
      <p:pic>
        <p:nvPicPr>
          <p:cNvPr id="221" name="Google Shape;221;p27"/>
          <p:cNvPicPr preferRelativeResize="0"/>
          <p:nvPr/>
        </p:nvPicPr>
        <p:blipFill rotWithShape="1">
          <a:blip r:embed="rId3">
            <a:alphaModFix/>
          </a:blip>
          <a:srcRect b="8096" l="18342" r="19917" t="0"/>
          <a:stretch/>
        </p:blipFill>
        <p:spPr>
          <a:xfrm>
            <a:off x="1749050" y="1225150"/>
            <a:ext cx="5645801" cy="337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Structured Query</a:t>
            </a:r>
            <a:endParaRPr/>
          </a:p>
        </p:txBody>
      </p:sp>
      <p:pic>
        <p:nvPicPr>
          <p:cNvPr id="227" name="Google Shape;227;p28"/>
          <p:cNvPicPr preferRelativeResize="0"/>
          <p:nvPr/>
        </p:nvPicPr>
        <p:blipFill>
          <a:blip r:embed="rId3">
            <a:alphaModFix/>
          </a:blip>
          <a:stretch>
            <a:fillRect/>
          </a:stretch>
        </p:blipFill>
        <p:spPr>
          <a:xfrm>
            <a:off x="637750" y="1539900"/>
            <a:ext cx="7868475" cy="239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/etc/mysql/my.cnf</a:t>
            </a:r>
            <a:endParaRPr/>
          </a:p>
        </p:txBody>
      </p:sp>
      <p:sp>
        <p:nvSpPr>
          <p:cNvPr id="233" name="Google Shape;233;p29"/>
          <p:cNvSpPr txBox="1"/>
          <p:nvPr/>
        </p:nvSpPr>
        <p:spPr>
          <a:xfrm>
            <a:off x="488350" y="1235650"/>
            <a:ext cx="83520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[mysqld] </a:t>
            </a:r>
            <a:endParaRPr sz="2400">
              <a:solidFill>
                <a:srgbClr val="FFFFFF"/>
              </a:solidFill>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bind-address=127.0.0.1</a:t>
            </a:r>
            <a:endParaRPr sz="2400">
              <a:solidFill>
                <a:srgbClr val="FFFFFF"/>
              </a:solidFill>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skip-show-database</a:t>
            </a:r>
            <a:endParaRPr sz="2400">
              <a:solidFill>
                <a:srgbClr val="FFFFFF"/>
              </a:solidFill>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DONT HAVE skip-grant-tables</a:t>
            </a:r>
            <a:endParaRPr sz="2400">
              <a:solidFill>
                <a:srgbClr val="FFFFFF"/>
              </a:solidFill>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user=mysql</a:t>
            </a:r>
            <a:endParaRPr sz="2400">
              <a:solidFill>
                <a:srgbClr val="FFFFFF"/>
              </a:solidFill>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port=3306</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[mysql]</a:t>
            </a:r>
            <a:endParaRPr sz="2400">
              <a:solidFill>
                <a:srgbClr val="FFFFFF"/>
              </a:solidFill>
              <a:latin typeface="Barlow Semi Condensed"/>
              <a:ea typeface="Barlow Semi Condensed"/>
              <a:cs typeface="Barlow Semi Condensed"/>
              <a:sym typeface="Barlow Semi Condensed"/>
            </a:endParaRPr>
          </a:p>
          <a:p>
            <a:pPr indent="45720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local-infile=0</a:t>
            </a:r>
            <a:endParaRPr sz="2400">
              <a:solidFill>
                <a:srgbClr val="FFFFFF"/>
              </a:solidFill>
              <a:latin typeface="Barlow Semi Condensed"/>
              <a:ea typeface="Barlow Semi Condensed"/>
              <a:cs typeface="Barlow Semi Condensed"/>
              <a:sym typeface="Barlow Semi Condensed"/>
            </a:endParaRPr>
          </a:p>
          <a:p>
            <a:pPr indent="-323850" lvl="0" marL="457200" rtl="0" algn="l">
              <a:spcBef>
                <a:spcPts val="0"/>
              </a:spcBef>
              <a:spcAft>
                <a:spcPts val="0"/>
              </a:spcAft>
              <a:buClr>
                <a:srgbClr val="FFFFFF"/>
              </a:buClr>
              <a:buSzPts val="1500"/>
              <a:buFont typeface="Barlow Semi Condensed"/>
              <a:buChar char="●"/>
            </a:pPr>
            <a:r>
              <a:rPr lang="en" sz="1500">
                <a:solidFill>
                  <a:srgbClr val="FFFFFF"/>
                </a:solidFill>
                <a:latin typeface="Barlow Semi Condensed"/>
                <a:ea typeface="Barlow Semi Condensed"/>
                <a:cs typeface="Barlow Semi Condensed"/>
                <a:sym typeface="Barlow Semi Condensed"/>
              </a:rPr>
              <a:t>bind-address restricts connections from remote hosts</a:t>
            </a:r>
            <a:endParaRPr sz="1500">
              <a:solidFill>
                <a:srgbClr val="FFFFFF"/>
              </a:solidFill>
              <a:latin typeface="Barlow Semi Condensed"/>
              <a:ea typeface="Barlow Semi Condensed"/>
              <a:cs typeface="Barlow Semi Condensed"/>
              <a:sym typeface="Barlow Semi Condensed"/>
            </a:endParaRPr>
          </a:p>
          <a:p>
            <a:pPr indent="-323850" lvl="0" marL="457200" rtl="0" algn="l">
              <a:spcBef>
                <a:spcPts val="0"/>
              </a:spcBef>
              <a:spcAft>
                <a:spcPts val="0"/>
              </a:spcAft>
              <a:buClr>
                <a:srgbClr val="FFFFFF"/>
              </a:buClr>
              <a:buSzPts val="1500"/>
              <a:buFont typeface="Barlow Semi Condensed"/>
              <a:buChar char="●"/>
            </a:pPr>
            <a:r>
              <a:rPr lang="en" sz="1500">
                <a:solidFill>
                  <a:srgbClr val="FFFFFF"/>
                </a:solidFill>
                <a:latin typeface="Barlow Semi Condensed"/>
                <a:ea typeface="Barlow Semi Condensed"/>
                <a:cs typeface="Barlow Semi Condensed"/>
                <a:sym typeface="Barlow Semi Condensed"/>
              </a:rPr>
              <a:t>skip-show-database prevents the listing of all databases unless one has proper permissions</a:t>
            </a:r>
            <a:endParaRPr sz="1500">
              <a:solidFill>
                <a:srgbClr val="FFFFFF"/>
              </a:solidFill>
              <a:latin typeface="Barlow Semi Condensed"/>
              <a:ea typeface="Barlow Semi Condensed"/>
              <a:cs typeface="Barlow Semi Condensed"/>
              <a:sym typeface="Barlow Semi Condensed"/>
            </a:endParaRPr>
          </a:p>
          <a:p>
            <a:pPr indent="-323850" lvl="0" marL="457200" rtl="0" algn="l">
              <a:spcBef>
                <a:spcPts val="0"/>
              </a:spcBef>
              <a:spcAft>
                <a:spcPts val="0"/>
              </a:spcAft>
              <a:buClr>
                <a:srgbClr val="FFFFFF"/>
              </a:buClr>
              <a:buSzPts val="1500"/>
              <a:buFont typeface="Barlow Semi Condensed"/>
              <a:buChar char="●"/>
            </a:pPr>
            <a:r>
              <a:rPr lang="en" sz="1500">
                <a:solidFill>
                  <a:srgbClr val="FFFFFF"/>
                </a:solidFill>
                <a:latin typeface="Barlow Semi Condensed"/>
                <a:ea typeface="Barlow Semi Condensed"/>
                <a:cs typeface="Barlow Semi Condensed"/>
                <a:sym typeface="Barlow Semi Condensed"/>
              </a:rPr>
              <a:t>local-infile prevents users from accessing the underlying filesystem</a:t>
            </a:r>
            <a:endParaRPr sz="15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PHP</a:t>
            </a:r>
            <a:endParaRPr/>
          </a:p>
        </p:txBody>
      </p:sp>
      <p:sp>
        <p:nvSpPr>
          <p:cNvPr id="239" name="Google Shape;239;p30"/>
          <p:cNvSpPr txBox="1"/>
          <p:nvPr/>
        </p:nvSpPr>
        <p:spPr>
          <a:xfrm>
            <a:off x="488350" y="1235650"/>
            <a:ext cx="83520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Scripting language used to run various tasks on a web server. Used mainly to create interactive/dynamic web pages.</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Represented by the </a:t>
            </a:r>
            <a:r>
              <a:rPr b="1" lang="en" sz="2400">
                <a:solidFill>
                  <a:srgbClr val="FFFFFF"/>
                </a:solidFill>
                <a:latin typeface="Barlow Semi Condensed"/>
                <a:ea typeface="Barlow Semi Condensed"/>
                <a:cs typeface="Barlow Semi Condensed"/>
                <a:sym typeface="Barlow Semi Condensed"/>
              </a:rPr>
              <a:t>php7.0</a:t>
            </a:r>
            <a:r>
              <a:rPr lang="en" sz="2400">
                <a:solidFill>
                  <a:srgbClr val="FFFFFF"/>
                </a:solidFill>
                <a:latin typeface="Barlow Semi Condensed"/>
                <a:ea typeface="Barlow Semi Condensed"/>
                <a:cs typeface="Barlow Semi Condensed"/>
                <a:sym typeface="Barlow Semi Condensed"/>
              </a:rPr>
              <a:t> package</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Is notoriously hard and annoying to use</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/etc/php/7.0/apache2/php.ini</a:t>
            </a:r>
            <a:endParaRPr/>
          </a:p>
        </p:txBody>
      </p:sp>
      <p:sp>
        <p:nvSpPr>
          <p:cNvPr id="245" name="Google Shape;245;p31"/>
          <p:cNvSpPr txBox="1"/>
          <p:nvPr/>
        </p:nvSpPr>
        <p:spPr>
          <a:xfrm>
            <a:off x="488350" y="1235650"/>
            <a:ext cx="8352000" cy="3486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expose_php = Off</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Prevents server from returning headers</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strike="sngStrike">
                <a:solidFill>
                  <a:srgbClr val="FFFFFF"/>
                </a:solidFill>
                <a:latin typeface="Barlow Semi Condensed"/>
                <a:ea typeface="Barlow Semi Condensed"/>
                <a:cs typeface="Barlow Semi Condensed"/>
                <a:sym typeface="Barlow Semi Condensed"/>
              </a:rPr>
              <a:t>register_globals = Off</a:t>
            </a:r>
            <a:endParaRPr sz="2400" strike="sngStrike">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strike="sngStrike">
                <a:solidFill>
                  <a:srgbClr val="FFFFFF"/>
                </a:solidFill>
                <a:latin typeface="Barlow Semi Condensed"/>
                <a:ea typeface="Barlow Semi Condensed"/>
                <a:cs typeface="Barlow Semi Condensed"/>
                <a:sym typeface="Barlow Semi Condensed"/>
              </a:rPr>
              <a:t>Prevents PHP from creating variables automatically from HTML form parameters/cookie data</a:t>
            </a:r>
            <a:endParaRPr sz="2400" strike="sngStrike">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file_uploads = Off</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Prevents file uploads to server </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disable_functions = exec,system,shell_exec,passthru,popen,curl_exec,curl_multi_exec,parse_ini_file, show_source,proc_open,pcntl_exec</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Wordpress</a:t>
            </a:r>
            <a:endParaRPr/>
          </a:p>
        </p:txBody>
      </p:sp>
      <p:sp>
        <p:nvSpPr>
          <p:cNvPr id="251" name="Google Shape;251;p32"/>
          <p:cNvSpPr txBox="1"/>
          <p:nvPr/>
        </p:nvSpPr>
        <p:spPr>
          <a:xfrm>
            <a:off x="488350" y="1235650"/>
            <a:ext cx="83520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Wordpress is a CMS (Content Management System) that allows users to create content without editing any HTML/CSS</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This is just an extension of a LAMP stack as it has extra functionality via a web interface</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Config file is at /var/www/html/wp-config.php</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If you connect to “localhost” or “127.0.0.1” in your web browser, you should be able to access the Wordpress site if it is configured</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Adding “/wp-admin” to the end allows you to access the admin panel to manage the website</a:t>
            </a:r>
            <a:endParaRPr sz="2400">
              <a:solidFill>
                <a:srgbClr val="FFFFFF"/>
              </a:solidFill>
              <a:latin typeface="Barlow Semi Condensed"/>
              <a:ea typeface="Barlow Semi Condensed"/>
              <a:cs typeface="Barlow Semi Condensed"/>
              <a:sym typeface="Barlow Semi Condensed"/>
            </a:endParaRPr>
          </a:p>
          <a:p>
            <a:pPr indent="-381000" lvl="2" marL="13716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check plugins, admins</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LAMP stack?</a:t>
            </a:r>
            <a:endParaRPr/>
          </a:p>
        </p:txBody>
      </p:sp>
      <p:sp>
        <p:nvSpPr>
          <p:cNvPr id="162" name="Google Shape;162;p18"/>
          <p:cNvSpPr txBox="1"/>
          <p:nvPr/>
        </p:nvSpPr>
        <p:spPr>
          <a:xfrm>
            <a:off x="488350" y="1235650"/>
            <a:ext cx="81672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A LAMP stack is used to create websites and web applications.</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LAMP stands for:</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b="1" lang="en" sz="2400">
                <a:solidFill>
                  <a:srgbClr val="FFFFFF"/>
                </a:solidFill>
                <a:latin typeface="Barlow Semi Condensed"/>
                <a:ea typeface="Barlow Semi Condensed"/>
                <a:cs typeface="Barlow Semi Condensed"/>
                <a:sym typeface="Barlow Semi Condensed"/>
              </a:rPr>
              <a:t>L</a:t>
            </a:r>
            <a:r>
              <a:rPr lang="en" sz="2400">
                <a:solidFill>
                  <a:srgbClr val="FFFFFF"/>
                </a:solidFill>
                <a:latin typeface="Barlow Semi Condensed"/>
                <a:ea typeface="Barlow Semi Condensed"/>
                <a:cs typeface="Barlow Semi Condensed"/>
                <a:sym typeface="Barlow Semi Condensed"/>
              </a:rPr>
              <a:t>inux: the operating system the server is hosted on</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b="1" lang="en" sz="2400">
                <a:solidFill>
                  <a:srgbClr val="FFFFFF"/>
                </a:solidFill>
                <a:latin typeface="Barlow Semi Condensed"/>
                <a:ea typeface="Barlow Semi Condensed"/>
                <a:cs typeface="Barlow Semi Condensed"/>
                <a:sym typeface="Barlow Semi Condensed"/>
              </a:rPr>
              <a:t>A</a:t>
            </a:r>
            <a:r>
              <a:rPr lang="en" sz="2400">
                <a:solidFill>
                  <a:srgbClr val="FFFFFF"/>
                </a:solidFill>
                <a:latin typeface="Barlow Semi Condensed"/>
                <a:ea typeface="Barlow Semi Condensed"/>
                <a:cs typeface="Barlow Semi Condensed"/>
                <a:sym typeface="Barlow Semi Condensed"/>
              </a:rPr>
              <a:t>pache: the front-end for the server which processes requests</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b="1" lang="en" sz="2400">
                <a:solidFill>
                  <a:srgbClr val="FFFFFF"/>
                </a:solidFill>
                <a:latin typeface="Barlow Semi Condensed"/>
                <a:ea typeface="Barlow Semi Condensed"/>
                <a:cs typeface="Barlow Semi Condensed"/>
                <a:sym typeface="Barlow Semi Condensed"/>
              </a:rPr>
              <a:t>M</a:t>
            </a:r>
            <a:r>
              <a:rPr lang="en" sz="2400">
                <a:solidFill>
                  <a:srgbClr val="FFFFFF"/>
                </a:solidFill>
                <a:latin typeface="Barlow Semi Condensed"/>
                <a:ea typeface="Barlow Semi Condensed"/>
                <a:cs typeface="Barlow Semi Condensed"/>
                <a:sym typeface="Barlow Semi Condensed"/>
              </a:rPr>
              <a:t>ySQL: stands for Structured Query Language, used for the database</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b="1" lang="en" sz="2400">
                <a:solidFill>
                  <a:srgbClr val="FFFFFF"/>
                </a:solidFill>
                <a:latin typeface="Barlow Semi Condensed"/>
                <a:ea typeface="Barlow Semi Condensed"/>
                <a:cs typeface="Barlow Semi Condensed"/>
                <a:sym typeface="Barlow Semi Condensed"/>
              </a:rPr>
              <a:t>P</a:t>
            </a:r>
            <a:r>
              <a:rPr lang="en" sz="2400">
                <a:solidFill>
                  <a:srgbClr val="FFFFFF"/>
                </a:solidFill>
                <a:latin typeface="Barlow Semi Condensed"/>
                <a:ea typeface="Barlow Semi Condensed"/>
                <a:cs typeface="Barlow Semi Condensed"/>
                <a:sym typeface="Barlow Semi Condensed"/>
              </a:rPr>
              <a:t>HP: stands for PHP Hypertext Processor, acts as a server-side scripting language to run various tasks</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ctrTitle"/>
          </p:nvPr>
        </p:nvSpPr>
        <p:spPr>
          <a:xfrm>
            <a:off x="477026" y="1862650"/>
            <a:ext cx="4209300" cy="85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Be aware of variants!</a:t>
            </a:r>
            <a:endParaRPr/>
          </a:p>
        </p:txBody>
      </p:sp>
      <p:sp>
        <p:nvSpPr>
          <p:cNvPr id="168" name="Google Shape;168;p19"/>
          <p:cNvSpPr txBox="1"/>
          <p:nvPr>
            <p:ph idx="1" type="subTitle"/>
          </p:nvPr>
        </p:nvSpPr>
        <p:spPr>
          <a:xfrm flipH="1">
            <a:off x="4576500" y="2806650"/>
            <a:ext cx="4423200" cy="3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LAMP is </a:t>
            </a:r>
            <a:r>
              <a:rPr b="1" lang="en"/>
              <a:t>not limited</a:t>
            </a:r>
            <a:r>
              <a:rPr lang="en"/>
              <a:t> to being configured by the apps you saw</a:t>
            </a:r>
            <a:endParaRPr/>
          </a:p>
        </p:txBody>
      </p:sp>
      <p:sp>
        <p:nvSpPr>
          <p:cNvPr id="169" name="Google Shape;169;p19"/>
          <p:cNvSpPr txBox="1"/>
          <p:nvPr>
            <p:ph idx="2" type="subTitle"/>
          </p:nvPr>
        </p:nvSpPr>
        <p:spPr>
          <a:xfrm flipH="1">
            <a:off x="4576500" y="3148050"/>
            <a:ext cx="4423200" cy="34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Apache can be subbed by Nginx (LEMP)</a:t>
            </a:r>
            <a:endParaRPr/>
          </a:p>
        </p:txBody>
      </p:sp>
      <p:sp>
        <p:nvSpPr>
          <p:cNvPr id="170" name="Google Shape;170;p19"/>
          <p:cNvSpPr txBox="1"/>
          <p:nvPr>
            <p:ph idx="3" type="subTitle"/>
          </p:nvPr>
        </p:nvSpPr>
        <p:spPr>
          <a:xfrm flipH="1">
            <a:off x="3438000" y="3489450"/>
            <a:ext cx="5561700" cy="34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MySQL can be subbed by multiple other database apps (ie PostgreSQL, MongoDB, MariaDB)</a:t>
            </a:r>
            <a:endParaRPr/>
          </a:p>
        </p:txBody>
      </p:sp>
      <p:sp>
        <p:nvSpPr>
          <p:cNvPr id="171" name="Google Shape;171;p19"/>
          <p:cNvSpPr txBox="1"/>
          <p:nvPr>
            <p:ph idx="4" type="subTitle"/>
          </p:nvPr>
        </p:nvSpPr>
        <p:spPr>
          <a:xfrm flipH="1">
            <a:off x="4576500" y="3830850"/>
            <a:ext cx="4423200" cy="34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Linux and PHP still stay the same tho :)</a:t>
            </a:r>
            <a:endParaRPr/>
          </a:p>
        </p:txBody>
      </p:sp>
      <p:sp>
        <p:nvSpPr>
          <p:cNvPr id="172" name="Google Shape;172;p19"/>
          <p:cNvSpPr txBox="1"/>
          <p:nvPr>
            <p:ph idx="1" type="subTitle"/>
          </p:nvPr>
        </p:nvSpPr>
        <p:spPr>
          <a:xfrm flipH="1">
            <a:off x="1416600" y="4172250"/>
            <a:ext cx="6310800" cy="3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Configs should be similar nonetheless my dear children (similar options, maybe implemented differently)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Apache</a:t>
            </a:r>
            <a:endParaRPr/>
          </a:p>
        </p:txBody>
      </p:sp>
      <p:sp>
        <p:nvSpPr>
          <p:cNvPr id="178" name="Google Shape;178;p20"/>
          <p:cNvSpPr txBox="1"/>
          <p:nvPr/>
        </p:nvSpPr>
        <p:spPr>
          <a:xfrm>
            <a:off x="488350" y="1235650"/>
            <a:ext cx="42333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Apache manages user connections to a web server.</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Represented by the </a:t>
            </a:r>
            <a:r>
              <a:rPr b="1" lang="en" sz="2400">
                <a:solidFill>
                  <a:srgbClr val="FFFFFF"/>
                </a:solidFill>
                <a:latin typeface="Barlow Semi Condensed"/>
                <a:ea typeface="Barlow Semi Condensed"/>
                <a:cs typeface="Barlow Semi Condensed"/>
                <a:sym typeface="Barlow Semi Condensed"/>
              </a:rPr>
              <a:t>apache2</a:t>
            </a:r>
            <a:r>
              <a:rPr lang="en" sz="2400">
                <a:solidFill>
                  <a:srgbClr val="FFFFFF"/>
                </a:solidFill>
                <a:latin typeface="Barlow Semi Condensed"/>
                <a:ea typeface="Barlow Semi Condensed"/>
                <a:cs typeface="Barlow Semi Condensed"/>
                <a:sym typeface="Barlow Semi Condensed"/>
              </a:rPr>
              <a:t> package</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Used in conjunction with the other parts of the LAMP stack to make a fully functioning web application</a:t>
            </a:r>
            <a:endParaRPr sz="2400">
              <a:solidFill>
                <a:srgbClr val="FFFFFF"/>
              </a:solidFill>
              <a:latin typeface="Barlow Semi Condensed"/>
              <a:ea typeface="Barlow Semi Condensed"/>
              <a:cs typeface="Barlow Semi Condensed"/>
              <a:sym typeface="Barlow Semi Condensed"/>
            </a:endParaRPr>
          </a:p>
        </p:txBody>
      </p:sp>
      <p:pic>
        <p:nvPicPr>
          <p:cNvPr id="179" name="Google Shape;179;p20"/>
          <p:cNvPicPr preferRelativeResize="0"/>
          <p:nvPr/>
        </p:nvPicPr>
        <p:blipFill>
          <a:blip r:embed="rId3">
            <a:alphaModFix/>
          </a:blip>
          <a:stretch>
            <a:fillRect/>
          </a:stretch>
        </p:blipFill>
        <p:spPr>
          <a:xfrm>
            <a:off x="4899300" y="1235650"/>
            <a:ext cx="3933300" cy="3300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/var/www/html</a:t>
            </a:r>
            <a:endParaRPr/>
          </a:p>
        </p:txBody>
      </p:sp>
      <p:sp>
        <p:nvSpPr>
          <p:cNvPr id="185" name="Google Shape;185;p21"/>
          <p:cNvSpPr txBox="1"/>
          <p:nvPr/>
        </p:nvSpPr>
        <p:spPr>
          <a:xfrm>
            <a:off x="488350" y="1235650"/>
            <a:ext cx="81672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Barlow Semi Condensed"/>
                <a:ea typeface="Barlow Semi Condensed"/>
                <a:cs typeface="Barlow Semi Condensed"/>
                <a:sym typeface="Barlow Semi Condensed"/>
              </a:rPr>
              <a:t>This folder contains all the files that will be displayed on the web server. It is commonly referred to as the </a:t>
            </a:r>
            <a:r>
              <a:rPr i="1" lang="en" sz="2400">
                <a:solidFill>
                  <a:srgbClr val="FFFFFF"/>
                </a:solidFill>
                <a:latin typeface="Barlow Semi Condensed"/>
                <a:ea typeface="Barlow Semi Condensed"/>
                <a:cs typeface="Barlow Semi Condensed"/>
                <a:sym typeface="Barlow Semi Condensed"/>
              </a:rPr>
              <a:t>Document Root</a:t>
            </a:r>
            <a:r>
              <a:rPr lang="en" sz="2400">
                <a:solidFill>
                  <a:srgbClr val="FFFFFF"/>
                </a:solidFill>
                <a:latin typeface="Barlow Semi Condensed"/>
                <a:ea typeface="Barlow Semi Condensed"/>
                <a:cs typeface="Barlow Semi Condensed"/>
                <a:sym typeface="Barlow Semi Condensed"/>
              </a:rPr>
              <a:t> for the web server (aka webroot).</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Check this folder for any unnecessary files</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/etc/apache2/apache2.conf</a:t>
            </a:r>
            <a:endParaRPr/>
          </a:p>
        </p:txBody>
      </p:sp>
      <p:sp>
        <p:nvSpPr>
          <p:cNvPr id="191" name="Google Shape;191;p22"/>
          <p:cNvSpPr txBox="1"/>
          <p:nvPr/>
        </p:nvSpPr>
        <p:spPr>
          <a:xfrm>
            <a:off x="488350" y="1235650"/>
            <a:ext cx="8167200" cy="3486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ServerSignature Off</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Prevents users from seeing the server signature which may contain sensitive information</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ServerTokens Prod</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Prevents users from getting information from server response headers</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TraceEnable Off</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Disables apache trace requests</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apache2 permissions</a:t>
            </a:r>
            <a:endParaRPr/>
          </a:p>
        </p:txBody>
      </p:sp>
      <p:sp>
        <p:nvSpPr>
          <p:cNvPr id="197" name="Google Shape;197;p23"/>
          <p:cNvSpPr txBox="1"/>
          <p:nvPr/>
        </p:nvSpPr>
        <p:spPr>
          <a:xfrm>
            <a:off x="488350" y="1235650"/>
            <a:ext cx="8167200" cy="3486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chown -R www-data:www-data [webroot]</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check /etc/apache2/envvars</a:t>
            </a:r>
            <a:endParaRPr sz="2400">
              <a:solidFill>
                <a:srgbClr val="FFFFFF"/>
              </a:solidFill>
              <a:latin typeface="Barlow Semi Condensed"/>
              <a:ea typeface="Barlow Semi Condensed"/>
              <a:cs typeface="Barlow Semi Condensed"/>
              <a:sym typeface="Barlow Semi Condensed"/>
            </a:endParaRPr>
          </a:p>
          <a:p>
            <a:pPr indent="-381000" lvl="1" marL="9144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make sure that run_user and run_group are both www-data</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/etc/apache2/apache2.conf</a:t>
            </a:r>
            <a:endParaRPr/>
          </a:p>
        </p:txBody>
      </p:sp>
      <p:sp>
        <p:nvSpPr>
          <p:cNvPr id="203" name="Google Shape;203;p24"/>
          <p:cNvSpPr txBox="1"/>
          <p:nvPr/>
        </p:nvSpPr>
        <p:spPr>
          <a:xfrm>
            <a:off x="488350" y="1235650"/>
            <a:ext cx="81672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&lt;Directory /&gt;</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	Options None</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	AllowOverride None</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	Require all denied</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&lt;/Directory&gt;</a:t>
            </a:r>
            <a:endParaRPr sz="2400">
              <a:solidFill>
                <a:srgbClr val="FFFFFF"/>
              </a:solidFill>
              <a:latin typeface="Barlow Semi Condensed"/>
              <a:ea typeface="Barlow Semi Condensed"/>
              <a:cs typeface="Barlow Semi Condensed"/>
              <a:sym typeface="Barlow Semi Condensed"/>
            </a:endParaRPr>
          </a:p>
          <a:p>
            <a:pPr indent="-381000" lvl="0" marL="457200" rtl="0" algn="l">
              <a:spcBef>
                <a:spcPts val="0"/>
              </a:spcBef>
              <a:spcAft>
                <a:spcPts val="0"/>
              </a:spcAft>
              <a:buClr>
                <a:srgbClr val="FFFFFF"/>
              </a:buClr>
              <a:buSzPts val="2400"/>
              <a:buFont typeface="Barlow Semi Condensed"/>
              <a:buChar char="●"/>
            </a:pPr>
            <a:r>
              <a:rPr lang="en" sz="2400">
                <a:solidFill>
                  <a:srgbClr val="FFFFFF"/>
                </a:solidFill>
                <a:latin typeface="Barlow Semi Condensed"/>
                <a:ea typeface="Barlow Semi Condensed"/>
                <a:cs typeface="Barlow Semi Condensed"/>
                <a:sym typeface="Barlow Semi Condensed"/>
              </a:rPr>
              <a:t>Disables directory listing, symlinks, and server-side includes, and CGI script execution</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/etc/apache2/apache2.conf (in case you have wordpress)</a:t>
            </a:r>
            <a:endParaRPr/>
          </a:p>
        </p:txBody>
      </p:sp>
      <p:sp>
        <p:nvSpPr>
          <p:cNvPr id="209" name="Google Shape;209;p25"/>
          <p:cNvSpPr txBox="1"/>
          <p:nvPr/>
        </p:nvSpPr>
        <p:spPr>
          <a:xfrm>
            <a:off x="488350" y="1235650"/>
            <a:ext cx="8167200" cy="3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&lt;Directory /var/www/html&gt;</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	Options FollowSymLinks Indexes</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	AllowOverride All</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	Require all granted</a:t>
            </a:r>
            <a:endParaRPr sz="2400">
              <a:solidFill>
                <a:srgbClr val="FFFFFF"/>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rPr lang="en" sz="2400">
                <a:solidFill>
                  <a:srgbClr val="FFFFFF"/>
                </a:solidFill>
                <a:latin typeface="Barlow Semi Condensed"/>
                <a:ea typeface="Barlow Semi Condensed"/>
                <a:cs typeface="Barlow Semi Condensed"/>
                <a:sym typeface="Barlow Semi Condensed"/>
              </a:rPr>
              <a:t>&lt;/Directory&gt;</a:t>
            </a:r>
            <a:endParaRPr sz="2400">
              <a:solidFill>
                <a:srgbClr val="FFFFFF"/>
              </a:solidFill>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