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bbc2d6d3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bbc2d6d3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bbc2d6d3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bbc2d6d3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bbc2d6d3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bbc2d6d3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8bbc2d6d3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8bbc2d6d3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bbc2d6d3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bbc2d6d3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bbc2d6d3_0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bbc2d6d3_0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bbc2d6d3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bbc2d6d3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8bbc2d6d3_0_3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8bbc2d6d3_0_3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bbc2d6d3_0_2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bbc2d6d3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8bbc2d6d3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8bbc2d6d3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bbc2d6d3_0_2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bbc2d6d3_0_2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bbc2d6d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bbc2d6d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8bbc2d6d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8bbc2d6d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bbc2d6d3_0_2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bbc2d6d3_0_2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bbc2d6d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bbc2d6d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bbc2d6d3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bbc2d6d3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bbc2d6d3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bbc2d6d3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bbc2d6d3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bbc2d6d3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microsoft.com/en-us/troubleshoot/windows-server/networking/netsh-advfirewall-firewall-control-firewall-behavio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Windows Backdoors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 can be used to reopen backdoors which you have already closed.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Task Scheduler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to Task Scheduler Library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sort scheduled tasks by author, look for any suspicious description,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Disable/Delete tasks that might be supporting backdoors.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Your computer’s first line of defence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Inbound rules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Determine traffic allowed to the server from specific ports and 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Outbound rules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</a:t>
            </a:r>
            <a:r>
              <a:rPr lang="en"/>
              <a:t>efine the traffic allowed to leave the server on which ports and to which destinations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Connection Safety Rules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Connection security rules specify how and when Windows Firewall with Advanced Security uses IPsec to protect traffic passing between the local computer and other computers on the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Click on Windows firewall Properties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Inbound - Block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Outbound - Allow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Configure other settings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Inbound and Outbound rules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click on the rule, properties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check port numbers, profiles, programs and services and if you allow/block the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click on the rule, Disable 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rule, go to “New Rule”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First, select a rule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you rule type, you will be prompted to differing things with the second tab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to Allow the connection, allow it if it is secure, and block the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 the profile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 title and description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Prompt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netstat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netstat help - gives you a list of commands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-a Displays all connections and listening ports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-n Displays numerical addresses and port numbers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-o </a:t>
            </a:r>
            <a:r>
              <a:rPr lang="en"/>
              <a:t>Displays</a:t>
            </a:r>
            <a:r>
              <a:rPr lang="en"/>
              <a:t> owning process IDs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-b Displays the executable that created the connection or listening 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-r displays the routing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Prompt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netstat -ano (stacking -a, -n, -o)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Lets you see all connections, their addresses and port numbers, and their PIDs.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any ports with a suspicious IP or PID.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do find a port that is suspicious: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-b to view the names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netstat -anb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This makes it extremely hard to read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netstat –an | findstr [port number]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allows you to check if there is an </a:t>
            </a:r>
            <a:r>
              <a:rPr lang="en"/>
              <a:t>application</a:t>
            </a:r>
            <a:r>
              <a:rPr lang="en"/>
              <a:t> using this 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different applications to search and remove backdoors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Generally easier than fiddling with command prompt and firewall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Malwarebytes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TCPView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blocking ports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Malwarebytes or other antivirus/malware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command prompt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https://docs.microsoft.com/en-us/troubleshoot/windows-server/networking/netsh-advfirewall-firewall-control-firewall-behavior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firewall rule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 the file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Can be found in easily </a:t>
            </a:r>
            <a:r>
              <a:rPr lang="en"/>
              <a:t>accessible</a:t>
            </a:r>
            <a:r>
              <a:rPr lang="en"/>
              <a:t> areas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Can use task manager to find the location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End process in task manager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Tini backdoor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TCP port 7777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attackers to gain access to your computer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backdoors?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Ways hackers or attackers can control and access your computer, bypassing authentication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Examples: Trojans and Worms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Tini Backdoor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FinSpy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permissions allow certain users/groups to have levels of control of a folder/file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click the file/folder and click on properties, and go to security</a:t>
            </a:r>
            <a:br>
              <a:rPr lang="en"/>
            </a:br>
            <a:r>
              <a:rPr lang="en"/>
              <a:t>Remove any users that shouldn’t have control, or change the </a:t>
            </a:r>
            <a:r>
              <a:rPr lang="en"/>
              <a:t>permissions</a:t>
            </a:r>
            <a:r>
              <a:rPr lang="en"/>
              <a:t> of those who have too much control.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</a:t>
            </a:r>
            <a:r>
              <a:rPr lang="en"/>
              <a:t> Permissions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edit permissions by clicking on “Edit,” then applying whatever changes you wish to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Check/uncheck boxes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should only be able to read and execute, list folder contents, and read.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Advanced - Special permissions/Advanced Settings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on Advanced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edit permissions, by using add, remove, and edit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Effective Access - Allows you to view all permissions of each user/group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“myles” has full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access Task manager through Ctrl-alt-delete, or by searching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 manager lets you view active apps, processes, and more.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Processes - running apps and processes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Performance - allows you to see computer performance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 history - lets you see how long apps have been 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Startup - can edit and view apps that start when your computer turns 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Users - You can see logged on users, and their actions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Details - allows you to see all executables, their process identifier, and description.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Services - can see active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end tasks in processes, if some app stops responding. Click on a task/app, and then “End task.”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also see what is running in the background.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CPU usage when you aren’t doing much indicates malware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memory also indicates malware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Disable anything that probably shouldn’t be on startup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Onedrive, for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 out of any users, or you may want to check users that are logged 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Manager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check for backdoors, as the PID is shown along with the exe 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CPU and memory indicates malware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blank description is also suspicious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click on exe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End Task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Open File location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Properties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Go to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Pretty much the same thing as the service app, but you can also see PID.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