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16b01d8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16b01d8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16b01d8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16b01d8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6b01d8e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6b01d8e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6b01d8e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6b01d8e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6b01d8e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6b01d8e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6b01d8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6b01d8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6b33ef2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6b33ef2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6b01d8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6b01d8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356325" y="4823300"/>
            <a:ext cx="29424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4614775" y="373547"/>
            <a:ext cx="42066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4"/>
          <p:cNvSpPr/>
          <p:nvPr/>
        </p:nvSpPr>
        <p:spPr>
          <a:xfrm>
            <a:off x="4428475" y="316847"/>
            <a:ext cx="110100" cy="1134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6325" y="316850"/>
            <a:ext cx="2942400" cy="1134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mware.com/products/workstation-player/workstation-player-evaluat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s64.com/nt/ru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isecurity.org/benchmark/microsoft_windows_desktop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Windows Intro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How to set up VMs and what is the necessary software?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What is auditing in Windows and how do we audit to maximize your gain of points?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What is Run and why is it useful?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lang="en" sz="1600">
                <a:solidFill>
                  <a:schemeClr val="dk2"/>
                </a:solidFill>
              </a:rPr>
              <a:t>hat are Windows services and what configurations are most optimal for competitions?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What is Windows secpol and what is the most optimal configuration for competitions?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VMware setup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Download VMware Workstation player (latest version should work fine)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https://www.vmware.com/products/workstation-player/workstation-player-evaluation.html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types of operating systems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Windows 10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100 points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Everyday 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Windows Server 2019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100 points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Manages many computers, files, and services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Diagnoses performance problems and security risks in the operating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important events that take place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start/run/control panel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Administrative tools → Local security policy → Audit policy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Success/Failure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Failure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shortcut access program that runs different programs and opens different settings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access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Windows key + 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Full list of commands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https://ss64.com/nt/run.html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May be useful to some people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services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Windows services manages different applications running in the background of the operating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start when the computer is booted and run until it is shut down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access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Run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Services.msc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start/control panel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Administrative tools → services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services pt.2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Configurations depend on the contest scenario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https://www.cisecurity.org/benchmark/microsoft_windows_desktop/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 malicious and unnecessary programs</a:t>
            </a:r>
            <a:endParaRPr sz="16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50" y="1681900"/>
            <a:ext cx="3943075" cy="27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security policy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set of information about the security of a </a:t>
            </a:r>
            <a:r>
              <a:rPr lang="en" sz="1600"/>
              <a:t>local computer operates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Encompasses a lot of different settings and configurations often give easy points in competition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access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Run/start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Secpol.msc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Security settings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Account policies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Local policies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may depend on contest scenario</a:t>
            </a:r>
            <a:endParaRPr sz="16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1775775"/>
            <a:ext cx="4305899" cy="205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