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9a956fe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9a956fe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9a95781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9a95781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9a95781e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9a95781e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9a956fe9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9a956fe9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9a956fe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9a956fe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9a956fe9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9a956fe9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f9a956fe9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f9a956fe9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9a956fe9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9a956fe9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9a956fe9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9a956fe9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9a956fe9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9a956fe9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9a956fe9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9a956fe9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9a956fe9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9a956fe9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7500" y="0"/>
            <a:ext cx="91323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 name="Google Shape;52;p13"/>
          <p:cNvCxnSpPr/>
          <p:nvPr/>
        </p:nvCxnSpPr>
        <p:spPr>
          <a:xfrm>
            <a:off x="841350" y="460903"/>
            <a:ext cx="0" cy="4261800"/>
          </a:xfrm>
          <a:prstGeom prst="straightConnector1">
            <a:avLst/>
          </a:prstGeom>
          <a:noFill/>
          <a:ln cap="flat" cmpd="sng" w="38100">
            <a:solidFill>
              <a:srgbClr val="FFFFFF"/>
            </a:solidFill>
            <a:prstDash val="solid"/>
            <a:round/>
            <a:headEnd len="sm" w="sm" type="none"/>
            <a:tailEnd len="sm" w="sm" type="none"/>
          </a:ln>
        </p:spPr>
      </p:cxnSp>
      <p:cxnSp>
        <p:nvCxnSpPr>
          <p:cNvPr id="53" name="Google Shape;53;p13"/>
          <p:cNvCxnSpPr/>
          <p:nvPr/>
        </p:nvCxnSpPr>
        <p:spPr>
          <a:xfrm>
            <a:off x="8337675" y="460903"/>
            <a:ext cx="0" cy="4261800"/>
          </a:xfrm>
          <a:prstGeom prst="straightConnector1">
            <a:avLst/>
          </a:prstGeom>
          <a:noFill/>
          <a:ln cap="flat" cmpd="sng" w="38100">
            <a:solidFill>
              <a:srgbClr val="FFFFFF"/>
            </a:solidFill>
            <a:prstDash val="solid"/>
            <a:round/>
            <a:headEnd len="sm" w="sm" type="none"/>
            <a:tailEnd len="sm" w="sm" type="none"/>
          </a:ln>
        </p:spPr>
      </p:cxnSp>
      <p:sp>
        <p:nvSpPr>
          <p:cNvPr id="54" name="Google Shape;54;p13"/>
          <p:cNvSpPr/>
          <p:nvPr/>
        </p:nvSpPr>
        <p:spPr>
          <a:xfrm rot="-5400000">
            <a:off x="4327200" y="853550"/>
            <a:ext cx="483000" cy="427200"/>
          </a:xfrm>
          <a:prstGeom prst="hexagon">
            <a:avLst>
              <a:gd fmla="val 28666" name="adj"/>
              <a:gd fmla="val 115470" name="vf"/>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1883125" y="1447250"/>
            <a:ext cx="5400900" cy="19719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Clr>
                <a:srgbClr val="343C44"/>
              </a:buClr>
              <a:buSzPts val="3600"/>
              <a:buNone/>
              <a:defRPr b="1" sz="3600">
                <a:solidFill>
                  <a:srgbClr val="343C44"/>
                </a:solidFill>
              </a:defRPr>
            </a:lvl1pPr>
            <a:lvl2pPr lvl="1" rtl="0" algn="ctr">
              <a:lnSpc>
                <a:spcPct val="100000"/>
              </a:lnSpc>
              <a:spcBef>
                <a:spcPts val="0"/>
              </a:spcBef>
              <a:spcAft>
                <a:spcPts val="0"/>
              </a:spcAft>
              <a:buClr>
                <a:srgbClr val="343C44"/>
              </a:buClr>
              <a:buSzPts val="3600"/>
              <a:buNone/>
              <a:defRPr b="1" sz="3600">
                <a:solidFill>
                  <a:srgbClr val="343C44"/>
                </a:solidFill>
              </a:defRPr>
            </a:lvl2pPr>
            <a:lvl3pPr lvl="2" rtl="0" algn="ctr">
              <a:lnSpc>
                <a:spcPct val="100000"/>
              </a:lnSpc>
              <a:spcBef>
                <a:spcPts val="0"/>
              </a:spcBef>
              <a:spcAft>
                <a:spcPts val="0"/>
              </a:spcAft>
              <a:buClr>
                <a:srgbClr val="343C44"/>
              </a:buClr>
              <a:buSzPts val="3600"/>
              <a:buNone/>
              <a:defRPr b="1" sz="3600">
                <a:solidFill>
                  <a:srgbClr val="343C44"/>
                </a:solidFill>
              </a:defRPr>
            </a:lvl3pPr>
            <a:lvl4pPr lvl="3" rtl="0" algn="ctr">
              <a:lnSpc>
                <a:spcPct val="100000"/>
              </a:lnSpc>
              <a:spcBef>
                <a:spcPts val="0"/>
              </a:spcBef>
              <a:spcAft>
                <a:spcPts val="0"/>
              </a:spcAft>
              <a:buClr>
                <a:srgbClr val="343C44"/>
              </a:buClr>
              <a:buSzPts val="3600"/>
              <a:buNone/>
              <a:defRPr b="1" sz="3600">
                <a:solidFill>
                  <a:srgbClr val="343C44"/>
                </a:solidFill>
              </a:defRPr>
            </a:lvl4pPr>
            <a:lvl5pPr lvl="4" rtl="0" algn="ctr">
              <a:lnSpc>
                <a:spcPct val="100000"/>
              </a:lnSpc>
              <a:spcBef>
                <a:spcPts val="0"/>
              </a:spcBef>
              <a:spcAft>
                <a:spcPts val="0"/>
              </a:spcAft>
              <a:buClr>
                <a:srgbClr val="343C44"/>
              </a:buClr>
              <a:buSzPts val="3600"/>
              <a:buNone/>
              <a:defRPr b="1" sz="3600">
                <a:solidFill>
                  <a:srgbClr val="343C44"/>
                </a:solidFill>
              </a:defRPr>
            </a:lvl5pPr>
            <a:lvl6pPr lvl="5" rtl="0" algn="ctr">
              <a:lnSpc>
                <a:spcPct val="100000"/>
              </a:lnSpc>
              <a:spcBef>
                <a:spcPts val="0"/>
              </a:spcBef>
              <a:spcAft>
                <a:spcPts val="0"/>
              </a:spcAft>
              <a:buClr>
                <a:srgbClr val="343C44"/>
              </a:buClr>
              <a:buSzPts val="3600"/>
              <a:buNone/>
              <a:defRPr b="1" sz="3600">
                <a:solidFill>
                  <a:srgbClr val="343C44"/>
                </a:solidFill>
              </a:defRPr>
            </a:lvl6pPr>
            <a:lvl7pPr lvl="6" rtl="0" algn="ctr">
              <a:lnSpc>
                <a:spcPct val="100000"/>
              </a:lnSpc>
              <a:spcBef>
                <a:spcPts val="0"/>
              </a:spcBef>
              <a:spcAft>
                <a:spcPts val="0"/>
              </a:spcAft>
              <a:buClr>
                <a:srgbClr val="343C44"/>
              </a:buClr>
              <a:buSzPts val="3600"/>
              <a:buNone/>
              <a:defRPr b="1" sz="3600">
                <a:solidFill>
                  <a:srgbClr val="343C44"/>
                </a:solidFill>
              </a:defRPr>
            </a:lvl7pPr>
            <a:lvl8pPr lvl="7" rtl="0" algn="ctr">
              <a:lnSpc>
                <a:spcPct val="100000"/>
              </a:lnSpc>
              <a:spcBef>
                <a:spcPts val="0"/>
              </a:spcBef>
              <a:spcAft>
                <a:spcPts val="0"/>
              </a:spcAft>
              <a:buClr>
                <a:srgbClr val="343C44"/>
              </a:buClr>
              <a:buSzPts val="3600"/>
              <a:buNone/>
              <a:defRPr b="1" sz="3600">
                <a:solidFill>
                  <a:srgbClr val="343C44"/>
                </a:solidFill>
              </a:defRPr>
            </a:lvl8pPr>
            <a:lvl9pPr lvl="8" rtl="0" algn="ctr">
              <a:lnSpc>
                <a:spcPct val="100000"/>
              </a:lnSpc>
              <a:spcBef>
                <a:spcPts val="0"/>
              </a:spcBef>
              <a:spcAft>
                <a:spcPts val="0"/>
              </a:spcAft>
              <a:buClr>
                <a:srgbClr val="343C44"/>
              </a:buClr>
              <a:buSzPts val="3600"/>
              <a:buNone/>
              <a:defRPr b="1" sz="3600">
                <a:solidFill>
                  <a:srgbClr val="343C44"/>
                </a:solidFill>
              </a:defRPr>
            </a:lvl9pPr>
          </a:lstStyle>
          <a:p/>
        </p:txBody>
      </p:sp>
      <p:sp>
        <p:nvSpPr>
          <p:cNvPr id="56" name="Google Shape;56;p13"/>
          <p:cNvSpPr txBox="1"/>
          <p:nvPr>
            <p:ph idx="1" type="subTitle"/>
          </p:nvPr>
        </p:nvSpPr>
        <p:spPr>
          <a:xfrm>
            <a:off x="2429850" y="3493650"/>
            <a:ext cx="4287600" cy="788100"/>
          </a:xfrm>
          <a:prstGeom prst="rect">
            <a:avLst/>
          </a:prstGeom>
          <a:noFill/>
        </p:spPr>
        <p:txBody>
          <a:bodyPr anchorCtr="0" anchor="t" bIns="91425" lIns="91425" spcFirstLastPara="1" rIns="91425" wrap="square" tIns="91425">
            <a:normAutofit/>
          </a:bodyPr>
          <a:lstStyle>
            <a:lvl1pPr lvl="0" rtl="0" algn="ctr">
              <a:lnSpc>
                <a:spcPct val="100000"/>
              </a:lnSpc>
              <a:spcBef>
                <a:spcPts val="0"/>
              </a:spcBef>
              <a:spcAft>
                <a:spcPts val="0"/>
              </a:spcAft>
              <a:buClr>
                <a:srgbClr val="FFFFFF"/>
              </a:buClr>
              <a:buSzPts val="1800"/>
              <a:buNone/>
              <a:defRPr sz="1800">
                <a:solidFill>
                  <a:srgbClr val="FFFFFF"/>
                </a:solidFill>
              </a:defRPr>
            </a:lvl1pPr>
            <a:lvl2pPr lvl="1" rtl="0" algn="ctr">
              <a:lnSpc>
                <a:spcPct val="100000"/>
              </a:lnSpc>
              <a:spcBef>
                <a:spcPts val="0"/>
              </a:spcBef>
              <a:spcAft>
                <a:spcPts val="0"/>
              </a:spcAft>
              <a:buClr>
                <a:srgbClr val="FFFFFF"/>
              </a:buClr>
              <a:buSzPts val="1800"/>
              <a:buNone/>
              <a:defRPr sz="1800">
                <a:solidFill>
                  <a:srgbClr val="FFFFFF"/>
                </a:solidFill>
              </a:defRPr>
            </a:lvl2pPr>
            <a:lvl3pPr lvl="2" rtl="0" algn="ctr">
              <a:lnSpc>
                <a:spcPct val="100000"/>
              </a:lnSpc>
              <a:spcBef>
                <a:spcPts val="0"/>
              </a:spcBef>
              <a:spcAft>
                <a:spcPts val="0"/>
              </a:spcAft>
              <a:buClr>
                <a:srgbClr val="FFFFFF"/>
              </a:buClr>
              <a:buSzPts val="1800"/>
              <a:buNone/>
              <a:defRPr sz="1800">
                <a:solidFill>
                  <a:srgbClr val="FFFFFF"/>
                </a:solidFill>
              </a:defRPr>
            </a:lvl3pPr>
            <a:lvl4pPr lvl="3" rtl="0" algn="ctr">
              <a:lnSpc>
                <a:spcPct val="100000"/>
              </a:lnSpc>
              <a:spcBef>
                <a:spcPts val="0"/>
              </a:spcBef>
              <a:spcAft>
                <a:spcPts val="0"/>
              </a:spcAft>
              <a:buClr>
                <a:srgbClr val="FFFFFF"/>
              </a:buClr>
              <a:buSzPts val="1800"/>
              <a:buNone/>
              <a:defRPr sz="1800">
                <a:solidFill>
                  <a:srgbClr val="FFFFFF"/>
                </a:solidFill>
              </a:defRPr>
            </a:lvl4pPr>
            <a:lvl5pPr lvl="4" rtl="0" algn="ctr">
              <a:lnSpc>
                <a:spcPct val="100000"/>
              </a:lnSpc>
              <a:spcBef>
                <a:spcPts val="0"/>
              </a:spcBef>
              <a:spcAft>
                <a:spcPts val="0"/>
              </a:spcAft>
              <a:buClr>
                <a:srgbClr val="FFFFFF"/>
              </a:buClr>
              <a:buSzPts val="1800"/>
              <a:buNone/>
              <a:defRPr sz="1800">
                <a:solidFill>
                  <a:srgbClr val="FFFFFF"/>
                </a:solidFill>
              </a:defRPr>
            </a:lvl5pPr>
            <a:lvl6pPr lvl="5" rtl="0" algn="ctr">
              <a:lnSpc>
                <a:spcPct val="100000"/>
              </a:lnSpc>
              <a:spcBef>
                <a:spcPts val="0"/>
              </a:spcBef>
              <a:spcAft>
                <a:spcPts val="0"/>
              </a:spcAft>
              <a:buClr>
                <a:srgbClr val="FFFFFF"/>
              </a:buClr>
              <a:buSzPts val="1800"/>
              <a:buNone/>
              <a:defRPr sz="1800">
                <a:solidFill>
                  <a:srgbClr val="FFFFFF"/>
                </a:solidFill>
              </a:defRPr>
            </a:lvl6pPr>
            <a:lvl7pPr lvl="6" rtl="0" algn="ctr">
              <a:lnSpc>
                <a:spcPct val="100000"/>
              </a:lnSpc>
              <a:spcBef>
                <a:spcPts val="0"/>
              </a:spcBef>
              <a:spcAft>
                <a:spcPts val="0"/>
              </a:spcAft>
              <a:buClr>
                <a:srgbClr val="FFFFFF"/>
              </a:buClr>
              <a:buSzPts val="1800"/>
              <a:buNone/>
              <a:defRPr sz="1800">
                <a:solidFill>
                  <a:srgbClr val="FFFFFF"/>
                </a:solidFill>
              </a:defRPr>
            </a:lvl7pPr>
            <a:lvl8pPr lvl="7" rtl="0" algn="ctr">
              <a:lnSpc>
                <a:spcPct val="100000"/>
              </a:lnSpc>
              <a:spcBef>
                <a:spcPts val="0"/>
              </a:spcBef>
              <a:spcAft>
                <a:spcPts val="0"/>
              </a:spcAft>
              <a:buClr>
                <a:srgbClr val="FFFFFF"/>
              </a:buClr>
              <a:buSzPts val="1800"/>
              <a:buNone/>
              <a:defRPr sz="1800">
                <a:solidFill>
                  <a:srgbClr val="FFFFFF"/>
                </a:solidFill>
              </a:defRPr>
            </a:lvl8pPr>
            <a:lvl9pPr lvl="8" rtl="0" algn="ctr">
              <a:lnSpc>
                <a:spcPct val="100000"/>
              </a:lnSpc>
              <a:spcBef>
                <a:spcPts val="0"/>
              </a:spcBef>
              <a:spcAft>
                <a:spcPts val="0"/>
              </a:spcAft>
              <a:buClr>
                <a:srgbClr val="FFFFFF"/>
              </a:buClr>
              <a:buSzPts val="1800"/>
              <a:buNone/>
              <a:defRPr sz="1800">
                <a:solidFill>
                  <a:srgbClr val="FFFFFF"/>
                </a:solidFill>
              </a:defRPr>
            </a:lvl9pPr>
          </a:lstStyle>
          <a:p/>
        </p:txBody>
      </p:sp>
      <p:sp>
        <p:nvSpPr>
          <p:cNvPr id="57" name="Google Shape;5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434343"/>
                </a:solidFill>
              </a:defRPr>
            </a:lvl1pPr>
            <a:lvl2pPr lvl="1" rtl="0" algn="r">
              <a:lnSpc>
                <a:spcPct val="100000"/>
              </a:lnSpc>
              <a:spcAft>
                <a:spcPts val="0"/>
              </a:spcAft>
              <a:buNone/>
              <a:defRPr sz="1000">
                <a:solidFill>
                  <a:srgbClr val="434343"/>
                </a:solidFill>
              </a:defRPr>
            </a:lvl2pPr>
            <a:lvl3pPr lvl="2" rtl="0" algn="r">
              <a:lnSpc>
                <a:spcPct val="100000"/>
              </a:lnSpc>
              <a:spcAft>
                <a:spcPts val="0"/>
              </a:spcAft>
              <a:buNone/>
              <a:defRPr sz="1000">
                <a:solidFill>
                  <a:srgbClr val="434343"/>
                </a:solidFill>
              </a:defRPr>
            </a:lvl3pPr>
            <a:lvl4pPr lvl="3" rtl="0" algn="r">
              <a:lnSpc>
                <a:spcPct val="100000"/>
              </a:lnSpc>
              <a:spcAft>
                <a:spcPts val="0"/>
              </a:spcAft>
              <a:buNone/>
              <a:defRPr sz="1000">
                <a:solidFill>
                  <a:srgbClr val="434343"/>
                </a:solidFill>
              </a:defRPr>
            </a:lvl4pPr>
            <a:lvl5pPr lvl="4" rtl="0" algn="r">
              <a:lnSpc>
                <a:spcPct val="100000"/>
              </a:lnSpc>
              <a:spcAft>
                <a:spcPts val="0"/>
              </a:spcAft>
              <a:buNone/>
              <a:defRPr sz="1000">
                <a:solidFill>
                  <a:srgbClr val="434343"/>
                </a:solidFill>
              </a:defRPr>
            </a:lvl5pPr>
            <a:lvl6pPr lvl="5" rtl="0" algn="r">
              <a:lnSpc>
                <a:spcPct val="100000"/>
              </a:lnSpc>
              <a:spcAft>
                <a:spcPts val="0"/>
              </a:spcAft>
              <a:buNone/>
              <a:defRPr sz="1000">
                <a:solidFill>
                  <a:srgbClr val="434343"/>
                </a:solidFill>
              </a:defRPr>
            </a:lvl6pPr>
            <a:lvl7pPr lvl="6" rtl="0" algn="r">
              <a:lnSpc>
                <a:spcPct val="100000"/>
              </a:lnSpc>
              <a:spcAft>
                <a:spcPts val="0"/>
              </a:spcAft>
              <a:buNone/>
              <a:defRPr sz="1000">
                <a:solidFill>
                  <a:srgbClr val="434343"/>
                </a:solidFill>
              </a:defRPr>
            </a:lvl7pPr>
            <a:lvl8pPr lvl="7" rtl="0" algn="r">
              <a:lnSpc>
                <a:spcPct val="100000"/>
              </a:lnSpc>
              <a:spcAft>
                <a:spcPts val="0"/>
              </a:spcAft>
              <a:buNone/>
              <a:defRPr sz="1000">
                <a:solidFill>
                  <a:srgbClr val="434343"/>
                </a:solidFill>
              </a:defRPr>
            </a:lvl8pPr>
            <a:lvl9pPr lvl="8" rtl="0" algn="r">
              <a:lnSpc>
                <a:spcPct val="100000"/>
              </a:lnSpc>
              <a:spcAft>
                <a:spcPts val="0"/>
              </a:spcAft>
              <a:buNone/>
              <a:defRPr sz="1000">
                <a:solidFill>
                  <a:srgbClr val="43434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58" name="Shape 58"/>
        <p:cNvGrpSpPr/>
        <p:nvPr/>
      </p:nvGrpSpPr>
      <p:grpSpPr>
        <a:xfrm>
          <a:off x="0" y="0"/>
          <a:ext cx="0" cy="0"/>
          <a:chOff x="0" y="0"/>
          <a:chExt cx="0" cy="0"/>
        </a:xfrm>
      </p:grpSpPr>
      <p:sp>
        <p:nvSpPr>
          <p:cNvPr id="59" name="Google Shape;59;p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0" y="0"/>
            <a:ext cx="3585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4108825" y="636500"/>
            <a:ext cx="1944900" cy="57900"/>
          </a:xfrm>
          <a:prstGeom prst="rect">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88425" y="636500"/>
            <a:ext cx="2789700" cy="57900"/>
          </a:xfrm>
          <a:prstGeom prst="rect">
            <a:avLst/>
          </a:prstGeom>
          <a:solidFill>
            <a:srgbClr val="B3D0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type="title"/>
          </p:nvPr>
        </p:nvSpPr>
        <p:spPr>
          <a:xfrm>
            <a:off x="308775" y="770525"/>
            <a:ext cx="2866800" cy="37536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FFFFFF"/>
              </a:buClr>
              <a:buSzPts val="2800"/>
              <a:buNone/>
              <a:defRPr b="1" sz="2800">
                <a:solidFill>
                  <a:srgbClr val="FFFFFF"/>
                </a:solidFill>
              </a:defRPr>
            </a:lvl1pPr>
            <a:lvl2pPr lvl="1" rtl="0" algn="l">
              <a:lnSpc>
                <a:spcPct val="100000"/>
              </a:lnSpc>
              <a:spcBef>
                <a:spcPts val="0"/>
              </a:spcBef>
              <a:spcAft>
                <a:spcPts val="0"/>
              </a:spcAft>
              <a:buClr>
                <a:srgbClr val="FFFFFF"/>
              </a:buClr>
              <a:buSzPts val="2800"/>
              <a:buNone/>
              <a:defRPr b="1" sz="2800">
                <a:solidFill>
                  <a:srgbClr val="FFFFFF"/>
                </a:solidFill>
              </a:defRPr>
            </a:lvl2pPr>
            <a:lvl3pPr lvl="2" rtl="0" algn="l">
              <a:lnSpc>
                <a:spcPct val="100000"/>
              </a:lnSpc>
              <a:spcBef>
                <a:spcPts val="0"/>
              </a:spcBef>
              <a:spcAft>
                <a:spcPts val="0"/>
              </a:spcAft>
              <a:buClr>
                <a:srgbClr val="FFFFFF"/>
              </a:buClr>
              <a:buSzPts val="2800"/>
              <a:buNone/>
              <a:defRPr b="1" sz="2800">
                <a:solidFill>
                  <a:srgbClr val="FFFFFF"/>
                </a:solidFill>
              </a:defRPr>
            </a:lvl3pPr>
            <a:lvl4pPr lvl="3" rtl="0" algn="l">
              <a:lnSpc>
                <a:spcPct val="100000"/>
              </a:lnSpc>
              <a:spcBef>
                <a:spcPts val="0"/>
              </a:spcBef>
              <a:spcAft>
                <a:spcPts val="0"/>
              </a:spcAft>
              <a:buClr>
                <a:srgbClr val="FFFFFF"/>
              </a:buClr>
              <a:buSzPts val="2800"/>
              <a:buNone/>
              <a:defRPr b="1" sz="2800">
                <a:solidFill>
                  <a:srgbClr val="FFFFFF"/>
                </a:solidFill>
              </a:defRPr>
            </a:lvl4pPr>
            <a:lvl5pPr lvl="4" rtl="0" algn="l">
              <a:lnSpc>
                <a:spcPct val="100000"/>
              </a:lnSpc>
              <a:spcBef>
                <a:spcPts val="0"/>
              </a:spcBef>
              <a:spcAft>
                <a:spcPts val="0"/>
              </a:spcAft>
              <a:buClr>
                <a:srgbClr val="FFFFFF"/>
              </a:buClr>
              <a:buSzPts val="2800"/>
              <a:buNone/>
              <a:defRPr b="1" sz="2800">
                <a:solidFill>
                  <a:srgbClr val="FFFFFF"/>
                </a:solidFill>
              </a:defRPr>
            </a:lvl5pPr>
            <a:lvl6pPr lvl="5" rtl="0" algn="l">
              <a:lnSpc>
                <a:spcPct val="100000"/>
              </a:lnSpc>
              <a:spcBef>
                <a:spcPts val="0"/>
              </a:spcBef>
              <a:spcAft>
                <a:spcPts val="0"/>
              </a:spcAft>
              <a:buClr>
                <a:srgbClr val="FFFFFF"/>
              </a:buClr>
              <a:buSzPts val="2800"/>
              <a:buNone/>
              <a:defRPr b="1" sz="2800">
                <a:solidFill>
                  <a:srgbClr val="FFFFFF"/>
                </a:solidFill>
              </a:defRPr>
            </a:lvl6pPr>
            <a:lvl7pPr lvl="6" rtl="0" algn="l">
              <a:lnSpc>
                <a:spcPct val="100000"/>
              </a:lnSpc>
              <a:spcBef>
                <a:spcPts val="0"/>
              </a:spcBef>
              <a:spcAft>
                <a:spcPts val="0"/>
              </a:spcAft>
              <a:buClr>
                <a:srgbClr val="FFFFFF"/>
              </a:buClr>
              <a:buSzPts val="2800"/>
              <a:buNone/>
              <a:defRPr b="1" sz="2800">
                <a:solidFill>
                  <a:srgbClr val="FFFFFF"/>
                </a:solidFill>
              </a:defRPr>
            </a:lvl7pPr>
            <a:lvl8pPr lvl="7" rtl="0" algn="l">
              <a:lnSpc>
                <a:spcPct val="100000"/>
              </a:lnSpc>
              <a:spcBef>
                <a:spcPts val="0"/>
              </a:spcBef>
              <a:spcAft>
                <a:spcPts val="0"/>
              </a:spcAft>
              <a:buClr>
                <a:srgbClr val="FFFFFF"/>
              </a:buClr>
              <a:buSzPts val="2800"/>
              <a:buNone/>
              <a:defRPr b="1" sz="2800">
                <a:solidFill>
                  <a:srgbClr val="FFFFFF"/>
                </a:solidFill>
              </a:defRPr>
            </a:lvl8pPr>
            <a:lvl9pPr lvl="8" rtl="0" algn="l">
              <a:lnSpc>
                <a:spcPct val="100000"/>
              </a:lnSpc>
              <a:spcBef>
                <a:spcPts val="0"/>
              </a:spcBef>
              <a:spcAft>
                <a:spcPts val="0"/>
              </a:spcAft>
              <a:buClr>
                <a:srgbClr val="FFFFFF"/>
              </a:buClr>
              <a:buSzPts val="2800"/>
              <a:buNone/>
              <a:defRPr b="1" sz="2800">
                <a:solidFill>
                  <a:srgbClr val="FFFFFF"/>
                </a:solidFill>
              </a:defRPr>
            </a:lvl9pPr>
          </a:lstStyle>
          <a:p/>
        </p:txBody>
      </p:sp>
      <p:sp>
        <p:nvSpPr>
          <p:cNvPr id="64" name="Google Shape;64;p14"/>
          <p:cNvSpPr txBox="1"/>
          <p:nvPr>
            <p:ph idx="1" type="body"/>
          </p:nvPr>
        </p:nvSpPr>
        <p:spPr>
          <a:xfrm>
            <a:off x="4022850" y="770525"/>
            <a:ext cx="4919400" cy="38118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rgbClr val="434343"/>
              </a:buClr>
              <a:buSzPts val="1400"/>
              <a:buChar char="●"/>
              <a:defRPr sz="1400">
                <a:solidFill>
                  <a:srgbClr val="434343"/>
                </a:solidFill>
              </a:defRPr>
            </a:lvl1pPr>
            <a:lvl2pPr indent="-304800" lvl="1" marL="914400" rtl="0" algn="l">
              <a:lnSpc>
                <a:spcPct val="115000"/>
              </a:lnSpc>
              <a:spcBef>
                <a:spcPts val="0"/>
              </a:spcBef>
              <a:spcAft>
                <a:spcPts val="0"/>
              </a:spcAft>
              <a:buClr>
                <a:srgbClr val="434343"/>
              </a:buClr>
              <a:buSzPts val="1200"/>
              <a:buChar char="○"/>
              <a:defRPr sz="1200">
                <a:solidFill>
                  <a:srgbClr val="434343"/>
                </a:solidFill>
              </a:defRPr>
            </a:lvl2pPr>
            <a:lvl3pPr indent="-304800" lvl="2" marL="1371600" rtl="0" algn="l">
              <a:lnSpc>
                <a:spcPct val="115000"/>
              </a:lnSpc>
              <a:spcBef>
                <a:spcPts val="0"/>
              </a:spcBef>
              <a:spcAft>
                <a:spcPts val="0"/>
              </a:spcAft>
              <a:buClr>
                <a:srgbClr val="434343"/>
              </a:buClr>
              <a:buSzPts val="1200"/>
              <a:buChar char="■"/>
              <a:defRPr sz="1200">
                <a:solidFill>
                  <a:srgbClr val="434343"/>
                </a:solidFill>
              </a:defRPr>
            </a:lvl3pPr>
            <a:lvl4pPr indent="-304800" lvl="3" marL="1828800" rtl="0" algn="l">
              <a:lnSpc>
                <a:spcPct val="115000"/>
              </a:lnSpc>
              <a:spcBef>
                <a:spcPts val="0"/>
              </a:spcBef>
              <a:spcAft>
                <a:spcPts val="0"/>
              </a:spcAft>
              <a:buClr>
                <a:srgbClr val="434343"/>
              </a:buClr>
              <a:buSzPts val="1200"/>
              <a:buChar char="●"/>
              <a:defRPr sz="1200">
                <a:solidFill>
                  <a:srgbClr val="434343"/>
                </a:solidFill>
              </a:defRPr>
            </a:lvl4pPr>
            <a:lvl5pPr indent="-304800" lvl="4" marL="2286000" rtl="0" algn="l">
              <a:lnSpc>
                <a:spcPct val="115000"/>
              </a:lnSpc>
              <a:spcBef>
                <a:spcPts val="0"/>
              </a:spcBef>
              <a:spcAft>
                <a:spcPts val="0"/>
              </a:spcAft>
              <a:buClr>
                <a:srgbClr val="434343"/>
              </a:buClr>
              <a:buSzPts val="1200"/>
              <a:buChar char="○"/>
              <a:defRPr sz="1200">
                <a:solidFill>
                  <a:srgbClr val="434343"/>
                </a:solidFill>
              </a:defRPr>
            </a:lvl5pPr>
            <a:lvl6pPr indent="-304800" lvl="5" marL="2743200" rtl="0" algn="l">
              <a:lnSpc>
                <a:spcPct val="115000"/>
              </a:lnSpc>
              <a:spcBef>
                <a:spcPts val="0"/>
              </a:spcBef>
              <a:spcAft>
                <a:spcPts val="0"/>
              </a:spcAft>
              <a:buClr>
                <a:srgbClr val="434343"/>
              </a:buClr>
              <a:buSzPts val="1200"/>
              <a:buChar char="■"/>
              <a:defRPr sz="1200">
                <a:solidFill>
                  <a:srgbClr val="434343"/>
                </a:solidFill>
              </a:defRPr>
            </a:lvl6pPr>
            <a:lvl7pPr indent="-304800" lvl="6" marL="3200400" rtl="0" algn="l">
              <a:lnSpc>
                <a:spcPct val="115000"/>
              </a:lnSpc>
              <a:spcBef>
                <a:spcPts val="0"/>
              </a:spcBef>
              <a:spcAft>
                <a:spcPts val="0"/>
              </a:spcAft>
              <a:buClr>
                <a:srgbClr val="434343"/>
              </a:buClr>
              <a:buSzPts val="1200"/>
              <a:buChar char="●"/>
              <a:defRPr sz="1200">
                <a:solidFill>
                  <a:srgbClr val="434343"/>
                </a:solidFill>
              </a:defRPr>
            </a:lvl7pPr>
            <a:lvl8pPr indent="-304800" lvl="7" marL="3657600" rtl="0" algn="l">
              <a:lnSpc>
                <a:spcPct val="115000"/>
              </a:lnSpc>
              <a:spcBef>
                <a:spcPts val="0"/>
              </a:spcBef>
              <a:spcAft>
                <a:spcPts val="0"/>
              </a:spcAft>
              <a:buClr>
                <a:srgbClr val="434343"/>
              </a:buClr>
              <a:buSzPts val="1200"/>
              <a:buChar char="○"/>
              <a:defRPr sz="1200">
                <a:solidFill>
                  <a:srgbClr val="434343"/>
                </a:solidFill>
              </a:defRPr>
            </a:lvl8pPr>
            <a:lvl9pPr indent="-304800" lvl="8" marL="4114800" rtl="0" algn="l">
              <a:lnSpc>
                <a:spcPct val="115000"/>
              </a:lnSpc>
              <a:spcBef>
                <a:spcPts val="0"/>
              </a:spcBef>
              <a:spcAft>
                <a:spcPts val="0"/>
              </a:spcAft>
              <a:buClr>
                <a:srgbClr val="434343"/>
              </a:buClr>
              <a:buSzPts val="1200"/>
              <a:buChar char="■"/>
              <a:defRPr sz="1200">
                <a:solidFill>
                  <a:srgbClr val="434343"/>
                </a:solidFill>
              </a:defRPr>
            </a:lvl9pPr>
          </a:lstStyle>
          <a:p/>
        </p:txBody>
      </p:sp>
      <p:sp>
        <p:nvSpPr>
          <p:cNvPr id="65" name="Google Shape;65;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666666"/>
                </a:solidFill>
              </a:defRPr>
            </a:lvl1pPr>
            <a:lvl2pPr lvl="1" rtl="0" algn="r">
              <a:lnSpc>
                <a:spcPct val="100000"/>
              </a:lnSpc>
              <a:spcAft>
                <a:spcPts val="0"/>
              </a:spcAft>
              <a:buNone/>
              <a:defRPr sz="1000">
                <a:solidFill>
                  <a:srgbClr val="666666"/>
                </a:solidFill>
              </a:defRPr>
            </a:lvl2pPr>
            <a:lvl3pPr lvl="2" rtl="0" algn="r">
              <a:lnSpc>
                <a:spcPct val="100000"/>
              </a:lnSpc>
              <a:spcAft>
                <a:spcPts val="0"/>
              </a:spcAft>
              <a:buNone/>
              <a:defRPr sz="1000">
                <a:solidFill>
                  <a:srgbClr val="666666"/>
                </a:solidFill>
              </a:defRPr>
            </a:lvl3pPr>
            <a:lvl4pPr lvl="3" rtl="0" algn="r">
              <a:lnSpc>
                <a:spcPct val="100000"/>
              </a:lnSpc>
              <a:spcAft>
                <a:spcPts val="0"/>
              </a:spcAft>
              <a:buNone/>
              <a:defRPr sz="1000">
                <a:solidFill>
                  <a:srgbClr val="666666"/>
                </a:solidFill>
              </a:defRPr>
            </a:lvl4pPr>
            <a:lvl5pPr lvl="4" rtl="0" algn="r">
              <a:lnSpc>
                <a:spcPct val="100000"/>
              </a:lnSpc>
              <a:spcAft>
                <a:spcPts val="0"/>
              </a:spcAft>
              <a:buNone/>
              <a:defRPr sz="1000">
                <a:solidFill>
                  <a:srgbClr val="666666"/>
                </a:solidFill>
              </a:defRPr>
            </a:lvl5pPr>
            <a:lvl6pPr lvl="5" rtl="0" algn="r">
              <a:lnSpc>
                <a:spcPct val="100000"/>
              </a:lnSpc>
              <a:spcAft>
                <a:spcPts val="0"/>
              </a:spcAft>
              <a:buNone/>
              <a:defRPr sz="1000">
                <a:solidFill>
                  <a:srgbClr val="666666"/>
                </a:solidFill>
              </a:defRPr>
            </a:lvl6pPr>
            <a:lvl7pPr lvl="6" rtl="0" algn="r">
              <a:lnSpc>
                <a:spcPct val="100000"/>
              </a:lnSpc>
              <a:spcAft>
                <a:spcPts val="0"/>
              </a:spcAft>
              <a:buNone/>
              <a:defRPr sz="1000">
                <a:solidFill>
                  <a:srgbClr val="666666"/>
                </a:solidFill>
              </a:defRPr>
            </a:lvl7pPr>
            <a:lvl8pPr lvl="7" rtl="0" algn="r">
              <a:lnSpc>
                <a:spcPct val="100000"/>
              </a:lnSpc>
              <a:spcAft>
                <a:spcPts val="0"/>
              </a:spcAft>
              <a:buNone/>
              <a:defRPr sz="1000">
                <a:solidFill>
                  <a:srgbClr val="666666"/>
                </a:solidFill>
              </a:defRPr>
            </a:lvl8pPr>
            <a:lvl9pPr lvl="8" rtl="0"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discord.gg/mZTYCuSV" TargetMode="External"/><Relationship Id="rId4" Type="http://schemas.openxmlformats.org/officeDocument/2006/relationships/hyperlink" Target="https://activities.tjhsst.edu/cyberpatriot/lectures.html" TargetMode="External"/><Relationship Id="rId5" Type="http://schemas.openxmlformats.org/officeDocument/2006/relationships/hyperlink" Target="https://www.uscyberpatriot.org/competition/training-materials/additional-resourc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kb.mit.edu/confluence/pages/viewpage.action?pageId=14860289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uscyberpatriot.org/competition/training-materials/windows" TargetMode="External"/><Relationship Id="rId4" Type="http://schemas.openxmlformats.org/officeDocument/2006/relationships/hyperlink" Target="https://docs.microsoft.com/en-us/" TargetMode="External"/><Relationship Id="rId5" Type="http://schemas.openxmlformats.org/officeDocument/2006/relationships/hyperlink" Target="https://gchq.github.io/CyberChef/" TargetMode="External"/><Relationship Id="rId6" Type="http://schemas.openxmlformats.org/officeDocument/2006/relationships/hyperlink" Target="https://magistrate.shiversoft.net/" TargetMode="External"/><Relationship Id="rId7" Type="http://schemas.openxmlformats.org/officeDocument/2006/relationships/hyperlink" Target="https://www.goog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www.online-tech-tips.com/computer-tips/enable-god-mode-control-panel-windows/" TargetMode="External"/><Relationship Id="rId4" Type="http://schemas.openxmlformats.org/officeDocument/2006/relationships/hyperlink" Target="https://www.voidtools.com/" TargetMode="External"/><Relationship Id="rId5" Type="http://schemas.openxmlformats.org/officeDocument/2006/relationships/hyperlink" Target="https://www.cisecurity.org/cis-benchmarks/" TargetMode="External"/><Relationship Id="rId6" Type="http://schemas.openxmlformats.org/officeDocument/2006/relationships/hyperlink" Target="https://www.blackviper.com/service-configurations/black-vipers-windows-10-service-configuration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ctrTitle"/>
          </p:nvPr>
        </p:nvSpPr>
        <p:spPr>
          <a:xfrm>
            <a:off x="1883125" y="1447250"/>
            <a:ext cx="5400900" cy="1971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lt2"/>
                </a:solidFill>
              </a:rPr>
              <a:t>Windows Preparation</a:t>
            </a:r>
            <a:endParaRPr>
              <a:solidFill>
                <a:schemeClr val="lt2"/>
              </a:solidFill>
            </a:endParaRPr>
          </a:p>
        </p:txBody>
      </p:sp>
      <p:sp>
        <p:nvSpPr>
          <p:cNvPr id="71" name="Google Shape;71;p15"/>
          <p:cNvSpPr txBox="1"/>
          <p:nvPr>
            <p:ph idx="1" type="subTitle"/>
          </p:nvPr>
        </p:nvSpPr>
        <p:spPr>
          <a:xfrm>
            <a:off x="2429850" y="3493650"/>
            <a:ext cx="4287600" cy="78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Kevin Shan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08775" y="770525"/>
            <a:ext cx="28668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Practice Image Solutions</a:t>
            </a:r>
            <a:endParaRPr/>
          </a:p>
        </p:txBody>
      </p:sp>
      <p:pic>
        <p:nvPicPr>
          <p:cNvPr id="127" name="Google Shape;127;p24"/>
          <p:cNvPicPr preferRelativeResize="0"/>
          <p:nvPr/>
        </p:nvPicPr>
        <p:blipFill>
          <a:blip r:embed="rId3">
            <a:alphaModFix/>
          </a:blip>
          <a:stretch>
            <a:fillRect/>
          </a:stretch>
        </p:blipFill>
        <p:spPr>
          <a:xfrm>
            <a:off x="4572000" y="937588"/>
            <a:ext cx="4029075" cy="3419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08775" y="770525"/>
            <a:ext cx="28668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lt1"/>
                </a:solidFill>
              </a:rPr>
              <a:t>Practice Image Solutions</a:t>
            </a:r>
            <a:endParaRPr>
              <a:solidFill>
                <a:schemeClr val="lt1"/>
              </a:solidFill>
            </a:endParaRPr>
          </a:p>
          <a:p>
            <a:pPr indent="0" lvl="0" marL="0" rtl="0" algn="l">
              <a:spcBef>
                <a:spcPts val="0"/>
              </a:spcBef>
              <a:spcAft>
                <a:spcPts val="0"/>
              </a:spcAft>
              <a:buNone/>
            </a:pPr>
            <a:r>
              <a:t/>
            </a:r>
            <a:endParaRPr/>
          </a:p>
        </p:txBody>
      </p:sp>
      <p:pic>
        <p:nvPicPr>
          <p:cNvPr id="133" name="Google Shape;133;p25"/>
          <p:cNvPicPr preferRelativeResize="0"/>
          <p:nvPr/>
        </p:nvPicPr>
        <p:blipFill>
          <a:blip r:embed="rId3">
            <a:alphaModFix/>
          </a:blip>
          <a:stretch>
            <a:fillRect/>
          </a:stretch>
        </p:blipFill>
        <p:spPr>
          <a:xfrm>
            <a:off x="4317525" y="1361588"/>
            <a:ext cx="4033150" cy="257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08775" y="770525"/>
            <a:ext cx="28668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Additional Resources</a:t>
            </a:r>
            <a:endParaRPr/>
          </a:p>
        </p:txBody>
      </p:sp>
      <p:sp>
        <p:nvSpPr>
          <p:cNvPr id="139" name="Google Shape;139;p26"/>
          <p:cNvSpPr txBox="1"/>
          <p:nvPr>
            <p:ph idx="1" type="body"/>
          </p:nvPr>
        </p:nvSpPr>
        <p:spPr>
          <a:xfrm>
            <a:off x="4022850" y="770525"/>
            <a:ext cx="4919400" cy="381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Cyberpatriot Discord: </a:t>
            </a:r>
            <a:r>
              <a:rPr lang="en" u="sng">
                <a:solidFill>
                  <a:schemeClr val="hlink"/>
                </a:solidFill>
                <a:hlinkClick r:id="rId3"/>
              </a:rPr>
              <a:t>https://discord.gg/mZTYCuSV</a:t>
            </a:r>
            <a:r>
              <a:rPr lang="en"/>
              <a:t> </a:t>
            </a:r>
            <a:endParaRPr/>
          </a:p>
          <a:p>
            <a:pPr indent="0" lvl="0" marL="0" rtl="0" algn="l">
              <a:spcBef>
                <a:spcPts val="1600"/>
              </a:spcBef>
              <a:spcAft>
                <a:spcPts val="0"/>
              </a:spcAft>
              <a:buNone/>
            </a:pPr>
            <a:r>
              <a:rPr lang="en"/>
              <a:t>Old Cyberpatriot Lectures: </a:t>
            </a:r>
            <a:r>
              <a:rPr lang="en" u="sng">
                <a:solidFill>
                  <a:schemeClr val="hlink"/>
                </a:solidFill>
                <a:hlinkClick r:id="rId4"/>
              </a:rPr>
              <a:t>https://activities.tjhsst.edu/cyberpatriot/lectures.html</a:t>
            </a:r>
            <a:r>
              <a:rPr lang="en"/>
              <a:t> </a:t>
            </a:r>
            <a:endParaRPr/>
          </a:p>
          <a:p>
            <a:pPr indent="0" lvl="0" marL="0" rtl="0" algn="l">
              <a:spcBef>
                <a:spcPts val="1600"/>
              </a:spcBef>
              <a:spcAft>
                <a:spcPts val="1600"/>
              </a:spcAft>
              <a:buNone/>
            </a:pPr>
            <a:r>
              <a:rPr lang="en"/>
              <a:t>Additional resources provided by Cyberpatriot: </a:t>
            </a:r>
            <a:r>
              <a:rPr lang="en" u="sng">
                <a:solidFill>
                  <a:schemeClr val="hlink"/>
                </a:solidFill>
                <a:hlinkClick r:id="rId5"/>
              </a:rPr>
              <a:t>https://www.uscyberpatriot.org/competition/training-materials/additional-resources</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08775" y="770525"/>
            <a:ext cx="28668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Pre-Competition Tips</a:t>
            </a:r>
            <a:endParaRPr sz="2700"/>
          </a:p>
        </p:txBody>
      </p:sp>
      <p:sp>
        <p:nvSpPr>
          <p:cNvPr id="77" name="Google Shape;77;p16"/>
          <p:cNvSpPr txBox="1"/>
          <p:nvPr>
            <p:ph idx="1" type="body"/>
          </p:nvPr>
        </p:nvSpPr>
        <p:spPr>
          <a:xfrm>
            <a:off x="4022850" y="770525"/>
            <a:ext cx="4919400" cy="38118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Make sure VMware is fully updated to the latest software</a:t>
            </a:r>
            <a:endParaRPr/>
          </a:p>
          <a:p>
            <a:pPr indent="-317500" lvl="0" marL="457200" rtl="0" algn="l">
              <a:spcBef>
                <a:spcPts val="0"/>
              </a:spcBef>
              <a:spcAft>
                <a:spcPts val="0"/>
              </a:spcAft>
              <a:buSzPts val="1400"/>
              <a:buChar char="●"/>
            </a:pPr>
            <a:r>
              <a:rPr lang="en"/>
              <a:t>Have sufficient time to actually download the images -- this may take several hours</a:t>
            </a:r>
            <a:endParaRPr/>
          </a:p>
          <a:p>
            <a:pPr indent="-317500" lvl="0" marL="457200" rtl="0" algn="l">
              <a:spcBef>
                <a:spcPts val="0"/>
              </a:spcBef>
              <a:spcAft>
                <a:spcPts val="0"/>
              </a:spcAft>
              <a:buSzPts val="1400"/>
              <a:buChar char="●"/>
            </a:pPr>
            <a:r>
              <a:rPr lang="en"/>
              <a:t>Allocate more RAM to the image before you run it -- this will make it a lot faster/smoother</a:t>
            </a:r>
            <a:endParaRPr/>
          </a:p>
          <a:p>
            <a:pPr indent="-304800" lvl="1" marL="914400" rtl="0" algn="l">
              <a:spcBef>
                <a:spcPts val="0"/>
              </a:spcBef>
              <a:spcAft>
                <a:spcPts val="0"/>
              </a:spcAft>
              <a:buSzPts val="1200"/>
              <a:buChar char="○"/>
            </a:pPr>
            <a:r>
              <a:rPr lang="en" u="sng">
                <a:solidFill>
                  <a:schemeClr val="hlink"/>
                </a:solidFill>
                <a:hlinkClick r:id="rId3"/>
              </a:rPr>
              <a:t>http://kb.mit.edu/confluence/pages/viewpage.action?pageId=148602892</a:t>
            </a:r>
            <a:r>
              <a:rPr lang="en"/>
              <a:t> </a:t>
            </a:r>
            <a:endParaRPr/>
          </a:p>
          <a:p>
            <a:pPr indent="-317500" lvl="0" marL="457200" rtl="0" algn="l">
              <a:spcBef>
                <a:spcPts val="0"/>
              </a:spcBef>
              <a:spcAft>
                <a:spcPts val="0"/>
              </a:spcAft>
              <a:buSzPts val="1400"/>
              <a:buChar char="●"/>
            </a:pPr>
            <a:r>
              <a:rPr lang="en"/>
              <a:t>Make sure you have a stable internet connection, as well as a power source (if you’re using a laptop)</a:t>
            </a:r>
            <a:endParaRPr/>
          </a:p>
          <a:p>
            <a:pPr indent="-317500" lvl="0" marL="457200" rtl="0" algn="l">
              <a:spcBef>
                <a:spcPts val="0"/>
              </a:spcBef>
              <a:spcAft>
                <a:spcPts val="0"/>
              </a:spcAft>
              <a:buSzPts val="1400"/>
              <a:buChar char="●"/>
            </a:pPr>
            <a:r>
              <a:rPr lang="en"/>
              <a:t>Have all materials prepared before beginning the competition</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08775" y="770525"/>
            <a:ext cx="28668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WARNING</a:t>
            </a:r>
            <a:endParaRPr/>
          </a:p>
        </p:txBody>
      </p:sp>
      <p:sp>
        <p:nvSpPr>
          <p:cNvPr id="83" name="Google Shape;83;p17"/>
          <p:cNvSpPr txBox="1"/>
          <p:nvPr>
            <p:ph idx="1" type="body"/>
          </p:nvPr>
        </p:nvSpPr>
        <p:spPr>
          <a:xfrm>
            <a:off x="4022850" y="770525"/>
            <a:ext cx="4919400" cy="3811800"/>
          </a:xfrm>
          <a:prstGeom prst="rect">
            <a:avLst/>
          </a:prstGeom>
        </p:spPr>
        <p:txBody>
          <a:bodyPr anchorCtr="0" anchor="t" bIns="91425" lIns="91425" spcFirstLastPara="1" rIns="91425" wrap="square" tIns="91425">
            <a:normAutofit fontScale="47500" lnSpcReduction="10000"/>
          </a:bodyPr>
          <a:lstStyle/>
          <a:p>
            <a:pPr indent="-316071" lvl="0" marL="457200" rtl="0" algn="l">
              <a:spcBef>
                <a:spcPts val="0"/>
              </a:spcBef>
              <a:spcAft>
                <a:spcPts val="0"/>
              </a:spcAft>
              <a:buClr>
                <a:srgbClr val="FF0000"/>
              </a:buClr>
              <a:buSzPct val="100000"/>
              <a:buChar char="●"/>
            </a:pPr>
            <a:r>
              <a:rPr b="1" lang="en" sz="2900">
                <a:solidFill>
                  <a:srgbClr val="FF0000"/>
                </a:solidFill>
              </a:rPr>
              <a:t>DO NOT by any means open several images at once on the same computer. You will be penalized for this.</a:t>
            </a:r>
            <a:endParaRPr b="1" sz="2900">
              <a:solidFill>
                <a:srgbClr val="FF0000"/>
              </a:solidFill>
            </a:endParaRPr>
          </a:p>
          <a:p>
            <a:pPr indent="-316071" lvl="0" marL="457200" rtl="0" algn="l">
              <a:spcBef>
                <a:spcPts val="0"/>
              </a:spcBef>
              <a:spcAft>
                <a:spcPts val="0"/>
              </a:spcAft>
              <a:buClr>
                <a:srgbClr val="FF0000"/>
              </a:buClr>
              <a:buSzPct val="100000"/>
              <a:buChar char="●"/>
            </a:pPr>
            <a:r>
              <a:rPr b="1" lang="en" sz="2900">
                <a:solidFill>
                  <a:srgbClr val="FF0000"/>
                </a:solidFill>
              </a:rPr>
              <a:t>DO NOT collaborate or share information with other teams or people outside of your team during the competition.</a:t>
            </a:r>
            <a:endParaRPr b="1" sz="2900">
              <a:solidFill>
                <a:srgbClr val="FF0000"/>
              </a:solidFill>
            </a:endParaRPr>
          </a:p>
          <a:p>
            <a:pPr indent="-316071" lvl="0" marL="457200" rtl="0" algn="l">
              <a:spcBef>
                <a:spcPts val="0"/>
              </a:spcBef>
              <a:spcAft>
                <a:spcPts val="0"/>
              </a:spcAft>
              <a:buClr>
                <a:srgbClr val="FF0000"/>
              </a:buClr>
              <a:buSzPct val="100000"/>
              <a:buChar char="●"/>
            </a:pPr>
            <a:r>
              <a:rPr b="1" lang="en" sz="2900">
                <a:solidFill>
                  <a:srgbClr val="FF0000"/>
                </a:solidFill>
              </a:rPr>
              <a:t>DO NOT open ANY of the virtual machines before the round starts on Saturday. As soon as you open one of the images (without even entering your unique id) your time will start. You can however extract the images and load them into the virtual machine, just don't power on the VM.</a:t>
            </a:r>
            <a:endParaRPr b="1" sz="2900">
              <a:solidFill>
                <a:srgbClr val="FF0000"/>
              </a:solidFill>
            </a:endParaRPr>
          </a:p>
          <a:p>
            <a:pPr indent="-316071" lvl="0" marL="457200" rtl="0" algn="l">
              <a:spcBef>
                <a:spcPts val="0"/>
              </a:spcBef>
              <a:spcAft>
                <a:spcPts val="0"/>
              </a:spcAft>
              <a:buClr>
                <a:srgbClr val="FF0000"/>
              </a:buClr>
              <a:buSzPct val="100000"/>
              <a:buChar char="●"/>
            </a:pPr>
            <a:r>
              <a:rPr b="1" lang="en" sz="2900">
                <a:solidFill>
                  <a:srgbClr val="FF0000"/>
                </a:solidFill>
              </a:rPr>
              <a:t>You have 6 hours total from when you open your first image to when you shut down and delete your last image. You do not have 6 hours for each image.</a:t>
            </a:r>
            <a:endParaRPr b="1" sz="29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08775" y="770525"/>
            <a:ext cx="28668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 to Prepare</a:t>
            </a:r>
            <a:endParaRPr/>
          </a:p>
        </p:txBody>
      </p:sp>
      <p:sp>
        <p:nvSpPr>
          <p:cNvPr id="89" name="Google Shape;89;p18"/>
          <p:cNvSpPr txBox="1"/>
          <p:nvPr>
            <p:ph idx="1" type="body"/>
          </p:nvPr>
        </p:nvSpPr>
        <p:spPr>
          <a:xfrm>
            <a:off x="4022850" y="770525"/>
            <a:ext cx="4919400" cy="38118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
              <a:t>Official Cyberpatriot resources: </a:t>
            </a:r>
            <a:r>
              <a:rPr lang="en" u="sng">
                <a:solidFill>
                  <a:schemeClr val="hlink"/>
                </a:solidFill>
                <a:hlinkClick r:id="rId3"/>
              </a:rPr>
              <a:t>https://www.uscyberpatriot.org/competition/training-materials/windows</a:t>
            </a:r>
            <a:r>
              <a:rPr lang="en"/>
              <a:t>  </a:t>
            </a:r>
            <a:endParaRPr/>
          </a:p>
          <a:p>
            <a:pPr indent="-304800" lvl="1" marL="914400" rtl="0" algn="l">
              <a:spcBef>
                <a:spcPts val="0"/>
              </a:spcBef>
              <a:spcAft>
                <a:spcPts val="0"/>
              </a:spcAft>
              <a:buSzPts val="1200"/>
              <a:buChar char="○"/>
            </a:pPr>
            <a:r>
              <a:rPr lang="en"/>
              <a:t>The training modules alone should be sufficient for the first round</a:t>
            </a:r>
            <a:endParaRPr/>
          </a:p>
          <a:p>
            <a:pPr indent="-317500" lvl="0" marL="457200" rtl="0" algn="l">
              <a:spcBef>
                <a:spcPts val="0"/>
              </a:spcBef>
              <a:spcAft>
                <a:spcPts val="0"/>
              </a:spcAft>
              <a:buSzPts val="1400"/>
              <a:buChar char="●"/>
            </a:pPr>
            <a:r>
              <a:rPr lang="en"/>
              <a:t>Microsoft documentation (great for research): </a:t>
            </a:r>
            <a:r>
              <a:rPr lang="en" u="sng">
                <a:solidFill>
                  <a:schemeClr val="hlink"/>
                </a:solidFill>
                <a:hlinkClick r:id="rId4"/>
              </a:rPr>
              <a:t>https://docs.microsoft.com/en-us/</a:t>
            </a:r>
            <a:r>
              <a:rPr lang="en"/>
              <a:t>  </a:t>
            </a:r>
            <a:endParaRPr/>
          </a:p>
          <a:p>
            <a:pPr indent="-317500" lvl="0" marL="457200" rtl="0" algn="l">
              <a:spcBef>
                <a:spcPts val="0"/>
              </a:spcBef>
              <a:spcAft>
                <a:spcPts val="0"/>
              </a:spcAft>
              <a:buSzPts val="1400"/>
              <a:buChar char="●"/>
            </a:pPr>
            <a:r>
              <a:rPr lang="en"/>
              <a:t>General crypto resource for forensics: </a:t>
            </a:r>
            <a:r>
              <a:rPr lang="en" u="sng">
                <a:solidFill>
                  <a:schemeClr val="hlink"/>
                </a:solidFill>
                <a:hlinkClick r:id="rId5"/>
              </a:rPr>
              <a:t>https://gchq.github.io/CyberChef/</a:t>
            </a:r>
            <a:r>
              <a:rPr lang="en"/>
              <a:t>  </a:t>
            </a:r>
            <a:endParaRPr/>
          </a:p>
          <a:p>
            <a:pPr indent="-317500" lvl="0" marL="457200" rtl="0" algn="l">
              <a:spcBef>
                <a:spcPts val="0"/>
              </a:spcBef>
              <a:spcAft>
                <a:spcPts val="0"/>
              </a:spcAft>
              <a:buSzPts val="1400"/>
              <a:buChar char="●"/>
            </a:pPr>
            <a:r>
              <a:rPr lang="en"/>
              <a:t>Practice Images: </a:t>
            </a:r>
            <a:r>
              <a:rPr lang="en" u="sng">
                <a:solidFill>
                  <a:schemeClr val="hlink"/>
                </a:solidFill>
                <a:hlinkClick r:id="rId6"/>
              </a:rPr>
              <a:t>https://magistrate.shiversoft.net/</a:t>
            </a:r>
            <a:r>
              <a:rPr lang="en"/>
              <a:t>  </a:t>
            </a:r>
            <a:endParaRPr/>
          </a:p>
          <a:p>
            <a:pPr indent="-317500" lvl="0" marL="457200" rtl="0" algn="l">
              <a:spcBef>
                <a:spcPts val="0"/>
              </a:spcBef>
              <a:spcAft>
                <a:spcPts val="0"/>
              </a:spcAft>
              <a:buSzPts val="1400"/>
              <a:buChar char="●"/>
            </a:pPr>
            <a:r>
              <a:rPr lang="en" u="sng">
                <a:solidFill>
                  <a:schemeClr val="hlink"/>
                </a:solidFill>
                <a:hlinkClick r:id="rId7"/>
              </a:rPr>
              <a:t>https://www.google.com</a:t>
            </a:r>
            <a:r>
              <a:rPr lang="en"/>
              <a:t>  </a:t>
            </a:r>
            <a:endParaRPr/>
          </a:p>
          <a:p>
            <a:pPr indent="-317500" lvl="0" marL="457200" rtl="0" algn="l">
              <a:spcBef>
                <a:spcPts val="0"/>
              </a:spcBef>
              <a:spcAft>
                <a:spcPts val="0"/>
              </a:spcAft>
              <a:buSzPts val="1400"/>
              <a:buChar char="●"/>
            </a:pPr>
            <a:r>
              <a:rPr lang="en"/>
              <a:t>I suggest creating your own checklist to aid in the competition</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08775" y="770525"/>
            <a:ext cx="28668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Beginning the Competition</a:t>
            </a:r>
            <a:endParaRPr/>
          </a:p>
        </p:txBody>
      </p:sp>
      <p:sp>
        <p:nvSpPr>
          <p:cNvPr id="95" name="Google Shape;95;p19"/>
          <p:cNvSpPr txBox="1"/>
          <p:nvPr>
            <p:ph idx="1" type="body"/>
          </p:nvPr>
        </p:nvSpPr>
        <p:spPr>
          <a:xfrm>
            <a:off x="4022850" y="770525"/>
            <a:ext cx="4919400" cy="3811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Open the README first and skim/read it first</a:t>
            </a:r>
            <a:endParaRPr/>
          </a:p>
          <a:p>
            <a:pPr indent="-317500" lvl="0" marL="457200" rtl="0" algn="l">
              <a:spcBef>
                <a:spcPts val="0"/>
              </a:spcBef>
              <a:spcAft>
                <a:spcPts val="0"/>
              </a:spcAft>
              <a:buSzPts val="1400"/>
              <a:buChar char="●"/>
            </a:pPr>
            <a:r>
              <a:rPr lang="en"/>
              <a:t>Open up the Scoring Report and verify the network status of the image</a:t>
            </a:r>
            <a:endParaRPr/>
          </a:p>
          <a:p>
            <a:pPr indent="-317500" lvl="0" marL="457200" rtl="0" algn="l">
              <a:spcBef>
                <a:spcPts val="0"/>
              </a:spcBef>
              <a:spcAft>
                <a:spcPts val="0"/>
              </a:spcAft>
              <a:buSzPts val="1400"/>
              <a:buChar char="●"/>
            </a:pPr>
            <a:r>
              <a:rPr lang="en"/>
              <a:t>If the messages are still red after a while, there is something wrong with your network:</a:t>
            </a:r>
            <a:endParaRPr/>
          </a:p>
          <a:p>
            <a:pPr indent="-304800" lvl="1" marL="914400" rtl="0" algn="l">
              <a:spcBef>
                <a:spcPts val="0"/>
              </a:spcBef>
              <a:spcAft>
                <a:spcPts val="0"/>
              </a:spcAft>
              <a:buSzPts val="1200"/>
              <a:buChar char="○"/>
            </a:pPr>
            <a:r>
              <a:rPr lang="en"/>
              <a:t>Internet Connectivity Check: Checks an image’s ability to connect to Google. If it fails, there is a problem with the image’s connection or something on the network is blocking access.</a:t>
            </a:r>
            <a:endParaRPr/>
          </a:p>
          <a:p>
            <a:pPr indent="-304800" lvl="1" marL="914400" rtl="0" algn="l">
              <a:spcBef>
                <a:spcPts val="0"/>
              </a:spcBef>
              <a:spcAft>
                <a:spcPts val="0"/>
              </a:spcAft>
              <a:buSzPts val="1200"/>
              <a:buChar char="○"/>
            </a:pPr>
            <a:r>
              <a:rPr lang="en"/>
              <a:t>CCS Server Connection Status: Checks an image’s ability to connect to the scoring server. If it fails, you will need to troubleshoot your network connection.</a:t>
            </a:r>
            <a:endParaRPr/>
          </a:p>
          <a:p>
            <a:pPr indent="-304800" lvl="1" marL="914400" rtl="0" algn="l">
              <a:spcBef>
                <a:spcPts val="0"/>
              </a:spcBef>
              <a:spcAft>
                <a:spcPts val="0"/>
              </a:spcAft>
              <a:buSzPts val="1200"/>
              <a:buChar char="○"/>
            </a:pPr>
            <a:r>
              <a:rPr lang="en"/>
              <a:t>CCS Server Score Upload Status: This checks an image’s ability to upload scoring data to the scoring server. A failure is usually the result of a proxy server or other security measure.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08775" y="770525"/>
            <a:ext cx="28668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Connectivity Issues</a:t>
            </a:r>
            <a:endParaRPr/>
          </a:p>
        </p:txBody>
      </p:sp>
      <p:sp>
        <p:nvSpPr>
          <p:cNvPr id="101" name="Google Shape;101;p20"/>
          <p:cNvSpPr txBox="1"/>
          <p:nvPr>
            <p:ph idx="1" type="body"/>
          </p:nvPr>
        </p:nvSpPr>
        <p:spPr>
          <a:xfrm>
            <a:off x="4022850" y="770525"/>
            <a:ext cx="4919400" cy="3811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If your connection status is not like this image, then there is something wrong with your network</a:t>
            </a:r>
            <a:endParaRPr/>
          </a:p>
          <a:p>
            <a:pPr indent="-317500" lvl="0" marL="457200" rtl="0" algn="l">
              <a:spcBef>
                <a:spcPts val="0"/>
              </a:spcBef>
              <a:spcAft>
                <a:spcPts val="0"/>
              </a:spcAft>
              <a:buSzPts val="1400"/>
              <a:buChar char="●"/>
            </a:pPr>
            <a:r>
              <a:rPr lang="en"/>
              <a:t>Check that the internet to your actual computer is working</a:t>
            </a:r>
            <a:endParaRPr/>
          </a:p>
          <a:p>
            <a:pPr indent="-317500" lvl="0" marL="457200" rtl="0" algn="l">
              <a:spcBef>
                <a:spcPts val="0"/>
              </a:spcBef>
              <a:spcAft>
                <a:spcPts val="0"/>
              </a:spcAft>
              <a:buSzPts val="1400"/>
              <a:buChar char="●"/>
            </a:pPr>
            <a:r>
              <a:rPr lang="en"/>
              <a:t>If that is working, also check the network inside your image - try troubleshooting the network, and restart the image</a:t>
            </a:r>
            <a:endParaRPr/>
          </a:p>
          <a:p>
            <a:pPr indent="-317500" lvl="0" marL="457200" rtl="0" algn="l">
              <a:spcBef>
                <a:spcPts val="0"/>
              </a:spcBef>
              <a:spcAft>
                <a:spcPts val="0"/>
              </a:spcAft>
              <a:buSzPts val="1400"/>
              <a:buChar char="●"/>
            </a:pPr>
            <a:r>
              <a:rPr lang="en"/>
              <a:t>If the problem isn’t fixed, you can always just fully restart your image (delete the vm and re-extract)</a:t>
            </a:r>
            <a:endParaRPr/>
          </a:p>
        </p:txBody>
      </p:sp>
      <p:pic>
        <p:nvPicPr>
          <p:cNvPr id="102" name="Google Shape;102;p20"/>
          <p:cNvPicPr preferRelativeResize="0"/>
          <p:nvPr/>
        </p:nvPicPr>
        <p:blipFill>
          <a:blip r:embed="rId3">
            <a:alphaModFix/>
          </a:blip>
          <a:stretch>
            <a:fillRect/>
          </a:stretch>
        </p:blipFill>
        <p:spPr>
          <a:xfrm>
            <a:off x="4191300" y="3295925"/>
            <a:ext cx="4535025" cy="78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08775" y="770525"/>
            <a:ext cx="28668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Forensic Questions</a:t>
            </a:r>
            <a:endParaRPr/>
          </a:p>
        </p:txBody>
      </p:sp>
      <p:sp>
        <p:nvSpPr>
          <p:cNvPr id="108" name="Google Shape;108;p21"/>
          <p:cNvSpPr txBox="1"/>
          <p:nvPr>
            <p:ph idx="1" type="body"/>
          </p:nvPr>
        </p:nvSpPr>
        <p:spPr>
          <a:xfrm>
            <a:off x="4022850" y="770525"/>
            <a:ext cx="4919400" cy="3811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Complete the Forensic Questions next</a:t>
            </a:r>
            <a:endParaRPr/>
          </a:p>
          <a:p>
            <a:pPr indent="-317500" lvl="0" marL="457200" rtl="0" algn="l">
              <a:spcBef>
                <a:spcPts val="0"/>
              </a:spcBef>
              <a:spcAft>
                <a:spcPts val="0"/>
              </a:spcAft>
              <a:buSzPts val="1400"/>
              <a:buChar char="●"/>
            </a:pPr>
            <a:r>
              <a:rPr lang="en"/>
              <a:t>If any of the forensic questions involve physical files, make sure to KEEP those files if you haven’t completed the questions yet</a:t>
            </a:r>
            <a:endParaRPr/>
          </a:p>
          <a:p>
            <a:pPr indent="-317500" lvl="0" marL="457200" rtl="0" algn="l">
              <a:spcBef>
                <a:spcPts val="0"/>
              </a:spcBef>
              <a:spcAft>
                <a:spcPts val="0"/>
              </a:spcAft>
              <a:buSzPts val="1400"/>
              <a:buChar char="●"/>
            </a:pPr>
            <a:r>
              <a:rPr lang="en"/>
              <a:t>If you decide to give up on a forensic question and the file is a vulnerability issue, record the location, properties, and other details of the files before doing so, in case you decide to work on it later.</a:t>
            </a:r>
            <a:endParaRPr/>
          </a:p>
          <a:p>
            <a:pPr indent="-317500" lvl="0" marL="457200" rtl="0" algn="l">
              <a:spcBef>
                <a:spcPts val="0"/>
              </a:spcBef>
              <a:spcAft>
                <a:spcPts val="0"/>
              </a:spcAft>
              <a:buSzPts val="1400"/>
              <a:buChar char="●"/>
            </a:pPr>
            <a:r>
              <a:rPr lang="en"/>
              <a:t>Google is your best friend if you don’t know how to do a forensic question</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08775" y="770525"/>
            <a:ext cx="28668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14" name="Google Shape;114;p22"/>
          <p:cNvSpPr txBox="1"/>
          <p:nvPr>
            <p:ph idx="1" type="body"/>
          </p:nvPr>
        </p:nvSpPr>
        <p:spPr>
          <a:xfrm>
            <a:off x="4022850" y="770525"/>
            <a:ext cx="4919400" cy="3811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Begin Windows updates early, because they might take a while (and you might even have to update multiple times)</a:t>
            </a:r>
            <a:endParaRPr/>
          </a:p>
          <a:p>
            <a:pPr indent="-304800" lvl="1" marL="914400" rtl="0" algn="l">
              <a:spcBef>
                <a:spcPts val="0"/>
              </a:spcBef>
              <a:spcAft>
                <a:spcPts val="0"/>
              </a:spcAft>
              <a:buSzPts val="1200"/>
              <a:buChar char="○"/>
            </a:pPr>
            <a:r>
              <a:rPr lang="en"/>
              <a:t>Tip: close all applications before updating, or else you might cause issues</a:t>
            </a:r>
            <a:endParaRPr/>
          </a:p>
          <a:p>
            <a:pPr indent="-317500" lvl="0" marL="457200" rtl="0" algn="l">
              <a:spcBef>
                <a:spcPts val="0"/>
              </a:spcBef>
              <a:spcAft>
                <a:spcPts val="0"/>
              </a:spcAft>
              <a:buSzPts val="1400"/>
              <a:buChar char="●"/>
            </a:pPr>
            <a:r>
              <a:rPr lang="en"/>
              <a:t>If sliding the User Account Control settings all the way up doesn’t give you points, just set it to “never notify” so you don’t have pop-ups</a:t>
            </a:r>
            <a:endParaRPr/>
          </a:p>
        </p:txBody>
      </p:sp>
      <p:pic>
        <p:nvPicPr>
          <p:cNvPr id="115" name="Google Shape;115;p22"/>
          <p:cNvPicPr preferRelativeResize="0"/>
          <p:nvPr/>
        </p:nvPicPr>
        <p:blipFill>
          <a:blip r:embed="rId3">
            <a:alphaModFix/>
          </a:blip>
          <a:stretch>
            <a:fillRect/>
          </a:stretch>
        </p:blipFill>
        <p:spPr>
          <a:xfrm>
            <a:off x="5084176" y="2822325"/>
            <a:ext cx="3077875" cy="2282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08775" y="770525"/>
            <a:ext cx="28668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Quick Checklist of things for Round 1</a:t>
            </a:r>
            <a:endParaRPr/>
          </a:p>
        </p:txBody>
      </p:sp>
      <p:sp>
        <p:nvSpPr>
          <p:cNvPr id="121" name="Google Shape;121;p23"/>
          <p:cNvSpPr txBox="1"/>
          <p:nvPr>
            <p:ph idx="1" type="body"/>
          </p:nvPr>
        </p:nvSpPr>
        <p:spPr>
          <a:xfrm>
            <a:off x="4022850" y="770525"/>
            <a:ext cx="4919400" cy="3811800"/>
          </a:xfrm>
          <a:prstGeom prst="rect">
            <a:avLst/>
          </a:prstGeom>
        </p:spPr>
        <p:txBody>
          <a:bodyPr anchorCtr="0" anchor="t" bIns="91425" lIns="91425" spcFirstLastPara="1" rIns="91425" wrap="square" tIns="91425">
            <a:normAutofit fontScale="85000" lnSpcReduction="10000"/>
          </a:bodyPr>
          <a:lstStyle/>
          <a:p>
            <a:pPr indent="-304165" lvl="0" marL="457200" rtl="0" algn="l">
              <a:spcBef>
                <a:spcPts val="0"/>
              </a:spcBef>
              <a:spcAft>
                <a:spcPts val="0"/>
              </a:spcAft>
              <a:buSzPct val="100000"/>
              <a:buChar char="●"/>
            </a:pPr>
            <a:r>
              <a:rPr lang="en"/>
              <a:t>Configure users accordingly to the README</a:t>
            </a:r>
            <a:endParaRPr/>
          </a:p>
          <a:p>
            <a:pPr indent="-304165" lvl="0" marL="457200" rtl="0" algn="l">
              <a:spcBef>
                <a:spcPts val="0"/>
              </a:spcBef>
              <a:spcAft>
                <a:spcPts val="0"/>
              </a:spcAft>
              <a:buSzPct val="100000"/>
              <a:buChar char="●"/>
            </a:pPr>
            <a:r>
              <a:rPr lang="en"/>
              <a:t>Run through control panel items (Firewall, virus protection, etc.)</a:t>
            </a:r>
            <a:endParaRPr/>
          </a:p>
          <a:p>
            <a:pPr indent="-293369" lvl="1" marL="914400" rtl="0" algn="l">
              <a:spcBef>
                <a:spcPts val="0"/>
              </a:spcBef>
              <a:spcAft>
                <a:spcPts val="0"/>
              </a:spcAft>
              <a:buSzPct val="100000"/>
              <a:buChar char="○"/>
            </a:pPr>
            <a:r>
              <a:rPr lang="en"/>
              <a:t>Using Godmode: </a:t>
            </a:r>
            <a:r>
              <a:rPr lang="en" u="sng">
                <a:solidFill>
                  <a:schemeClr val="hlink"/>
                </a:solidFill>
                <a:hlinkClick r:id="rId3"/>
              </a:rPr>
              <a:t>https://www.online-tech-tips.com/computer-tips/enable-god-mode-control-panel-windows/</a:t>
            </a:r>
            <a:r>
              <a:rPr lang="en"/>
              <a:t>  </a:t>
            </a:r>
            <a:endParaRPr/>
          </a:p>
          <a:p>
            <a:pPr indent="-304165" lvl="0" marL="457200" rtl="0" algn="l">
              <a:spcBef>
                <a:spcPts val="0"/>
              </a:spcBef>
              <a:spcAft>
                <a:spcPts val="0"/>
              </a:spcAft>
              <a:buSzPct val="100000"/>
              <a:buChar char="●"/>
            </a:pPr>
            <a:r>
              <a:rPr lang="en"/>
              <a:t>Uninstall unwanted software (Wireshark, Nmap, etc.) and update other software (Firefox, Internet Explorer, etc.)</a:t>
            </a:r>
            <a:endParaRPr/>
          </a:p>
          <a:p>
            <a:pPr indent="-304165" lvl="0" marL="457200" rtl="0" algn="l">
              <a:spcBef>
                <a:spcPts val="0"/>
              </a:spcBef>
              <a:spcAft>
                <a:spcPts val="0"/>
              </a:spcAft>
              <a:buSzPct val="100000"/>
              <a:buChar char="●"/>
            </a:pPr>
            <a:r>
              <a:rPr lang="en"/>
              <a:t>Find and delete unwanted files (suspicious text files, media files)</a:t>
            </a:r>
            <a:endParaRPr/>
          </a:p>
          <a:p>
            <a:pPr indent="-293369" lvl="1" marL="914400" rtl="0" algn="l">
              <a:spcBef>
                <a:spcPts val="0"/>
              </a:spcBef>
              <a:spcAft>
                <a:spcPts val="0"/>
              </a:spcAft>
              <a:buSzPct val="100000"/>
              <a:buChar char="○"/>
            </a:pPr>
            <a:r>
              <a:rPr lang="en"/>
              <a:t>Software to quicken search process: </a:t>
            </a:r>
            <a:r>
              <a:rPr lang="en" u="sng">
                <a:solidFill>
                  <a:schemeClr val="hlink"/>
                </a:solidFill>
                <a:hlinkClick r:id="rId4"/>
              </a:rPr>
              <a:t>https://www.voidtools.com/</a:t>
            </a:r>
            <a:r>
              <a:rPr lang="en"/>
              <a:t>  </a:t>
            </a:r>
            <a:endParaRPr/>
          </a:p>
          <a:p>
            <a:pPr indent="-304165" lvl="0" marL="457200" rtl="0" algn="l">
              <a:spcBef>
                <a:spcPts val="0"/>
              </a:spcBef>
              <a:spcAft>
                <a:spcPts val="0"/>
              </a:spcAft>
              <a:buSzPct val="100000"/>
              <a:buChar char="●"/>
            </a:pPr>
            <a:r>
              <a:rPr lang="en"/>
              <a:t>Update security policies</a:t>
            </a:r>
            <a:endParaRPr/>
          </a:p>
          <a:p>
            <a:pPr indent="-293369" lvl="1" marL="914400" rtl="0" algn="l">
              <a:spcBef>
                <a:spcPts val="0"/>
              </a:spcBef>
              <a:spcAft>
                <a:spcPts val="0"/>
              </a:spcAft>
              <a:buSzPct val="100000"/>
              <a:buChar char="○"/>
            </a:pPr>
            <a:r>
              <a:rPr lang="en"/>
              <a:t>gpedit.msc, secpol.msc </a:t>
            </a:r>
            <a:endParaRPr/>
          </a:p>
          <a:p>
            <a:pPr indent="-293369" lvl="1" marL="914400" rtl="0" algn="l">
              <a:spcBef>
                <a:spcPts val="0"/>
              </a:spcBef>
              <a:spcAft>
                <a:spcPts val="0"/>
              </a:spcAft>
              <a:buSzPct val="100000"/>
              <a:buChar char="○"/>
            </a:pPr>
            <a:r>
              <a:rPr lang="en"/>
              <a:t>Follow CIS Benchmarks: </a:t>
            </a:r>
            <a:r>
              <a:rPr lang="en" u="sng">
                <a:solidFill>
                  <a:schemeClr val="hlink"/>
                </a:solidFill>
                <a:hlinkClick r:id="rId5"/>
              </a:rPr>
              <a:t>https://www.cisecurity.org/cis-benchmarks/</a:t>
            </a:r>
            <a:r>
              <a:rPr lang="en"/>
              <a:t>  </a:t>
            </a:r>
            <a:endParaRPr/>
          </a:p>
          <a:p>
            <a:pPr indent="-304165" lvl="0" marL="457200" rtl="0" algn="l">
              <a:spcBef>
                <a:spcPts val="0"/>
              </a:spcBef>
              <a:spcAft>
                <a:spcPts val="0"/>
              </a:spcAft>
              <a:buSzPct val="100000"/>
              <a:buChar char="●"/>
            </a:pPr>
            <a:r>
              <a:rPr lang="en"/>
              <a:t>Disable/Enable/Configure services</a:t>
            </a:r>
            <a:endParaRPr/>
          </a:p>
          <a:p>
            <a:pPr indent="-293369" lvl="1" marL="914400" rtl="0" algn="l">
              <a:spcBef>
                <a:spcPts val="0"/>
              </a:spcBef>
              <a:spcAft>
                <a:spcPts val="0"/>
              </a:spcAft>
              <a:buSzPct val="100000"/>
              <a:buChar char="○"/>
            </a:pPr>
            <a:r>
              <a:rPr lang="en"/>
              <a:t>You will (in later rounds) likely need to configure the critical services mentioned in the README</a:t>
            </a:r>
            <a:endParaRPr/>
          </a:p>
          <a:p>
            <a:pPr indent="-293369" lvl="1" marL="914400" rtl="0" algn="l">
              <a:spcBef>
                <a:spcPts val="0"/>
              </a:spcBef>
              <a:spcAft>
                <a:spcPts val="0"/>
              </a:spcAft>
              <a:buSzPct val="100000"/>
              <a:buChar char="○"/>
            </a:pPr>
            <a:r>
              <a:rPr lang="en" u="sng">
                <a:solidFill>
                  <a:schemeClr val="hlink"/>
                </a:solidFill>
                <a:hlinkClick r:id="rId6"/>
              </a:rPr>
              <a:t>https://www.blackviper.com/service-configurations/black-vipers-windows-10-service-configurations/</a:t>
            </a:r>
            <a:r>
              <a:rPr lang="en"/>
              <a:t>  </a:t>
            </a:r>
            <a:endParaRPr/>
          </a:p>
          <a:p>
            <a:pPr indent="-304165" lvl="0" marL="457200" rtl="0" algn="l">
              <a:spcBef>
                <a:spcPts val="0"/>
              </a:spcBef>
              <a:spcAft>
                <a:spcPts val="0"/>
              </a:spcAft>
              <a:buSzPct val="100000"/>
              <a:buChar char="●"/>
            </a:pPr>
            <a:r>
              <a:rPr lang="en"/>
              <a:t>Restart to fully update Windows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