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e3a9b747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e3a9b747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e3a9b74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e3a9b74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e3a9b74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e3a9b74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e3a9b7475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e3a9b7475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e3a9b747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e3a9b747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3a9b747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3a9b747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3a9b747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3a9b747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e3a9b747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e3a9b747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e3a9b747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e3a9b747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37474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4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4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072700" y="313275"/>
            <a:ext cx="4757400" cy="452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06750" y="313500"/>
            <a:ext cx="3452400" cy="452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574350" y="576900"/>
            <a:ext cx="2917200" cy="399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276850" y="576900"/>
            <a:ext cx="4349100" cy="386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Windows Users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Security and Command Line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24700" l="72442" r="10482" t="36969"/>
          <a:stretch/>
        </p:blipFill>
        <p:spPr>
          <a:xfrm>
            <a:off x="726725" y="689150"/>
            <a:ext cx="3815347" cy="275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4">
            <a:alphaModFix/>
          </a:blip>
          <a:srcRect b="24204" l="72355" r="10173" t="37254"/>
          <a:stretch/>
        </p:blipFill>
        <p:spPr>
          <a:xfrm>
            <a:off x="4065925" y="2023550"/>
            <a:ext cx="3815347" cy="270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Security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Passwords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Having secure passwords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Enforcing password policy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Permissions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Administrator</a:t>
            </a:r>
            <a:r>
              <a:rPr lang="en"/>
              <a:t> Accounts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Unauthorized Users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574350" y="576900"/>
            <a:ext cx="2917200" cy="3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Command Line - Users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276850" y="576900"/>
            <a:ext cx="4349100" cy="3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Right click on cmd.exe, and click on “Run as administrator.”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Net user is the command relating to managing user accounts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 add a user: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net user /add &lt;user&gt; &lt;password&gt;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 remove a user: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net user &lt;user&gt; /delete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 activate/deactivate a user account: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net user &lt;user&gt; /active:&lt;yes or no&gt;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Create a password: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net user &lt;user&gt; &lt;password&gt;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574350" y="576900"/>
            <a:ext cx="2917200" cy="3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Windows Command Line - Users and Groups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276850" y="576900"/>
            <a:ext cx="4349100" cy="3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manage groups, do the following: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Make “password never expires” false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wmic UserAccount where Name='&lt;user&gt;' set PasswordExpires=True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Remove or make a group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net localgroup /&lt;add or delete&gt; &lt;group&gt;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 or remove a user from a group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net localgroup &lt;group&gt; &lt;user&gt; /&lt;add or delete&gt;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lusrmgr.msc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Press Windows + r to open the run command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Type in: “lusrmgr.msc”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You can use this to edit local users and groups.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22693" l="68243" r="23029" t="63023"/>
          <a:stretch/>
        </p:blipFill>
        <p:spPr>
          <a:xfrm>
            <a:off x="3082350" y="2746100"/>
            <a:ext cx="3187946" cy="167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490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Right click, “Add user” to add user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Right click on a user, and go to properties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Uncheck password never expires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Can disable/enable accounts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Disable Guest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Right click on user and press “delete” to delete a user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22828" l="71911" r="7189" t="32679"/>
          <a:stretch/>
        </p:blipFill>
        <p:spPr>
          <a:xfrm>
            <a:off x="5220600" y="1290575"/>
            <a:ext cx="3744496" cy="2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Groups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417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Right click, “New Group” to create new group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Right click on a group, and go to properties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You can add and remove users from the group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Right click on a group and press “delete” to delete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29587" l="16936" r="62058" t="25411"/>
          <a:stretch/>
        </p:blipFill>
        <p:spPr>
          <a:xfrm>
            <a:off x="4544649" y="1096950"/>
            <a:ext cx="3956826" cy="272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Password policies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Press Windows + r to open the run command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Type in: “secpol.msc”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You can use this to edit security policies and more.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Navigate to Security Settings→Account Policies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23042" l="68169" r="23008" t="63091"/>
          <a:stretch/>
        </p:blipFill>
        <p:spPr>
          <a:xfrm>
            <a:off x="2819225" y="2755900"/>
            <a:ext cx="3721379" cy="18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Password Policy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Under Password Policy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Password History - 5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Max Age: 90 for users, 30 for admins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Min age: 20 days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Min length: 8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Enable complexity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Disable reversible encryption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Under Account Lockout Policy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Account lockout duration: 30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Account lockout threshold: 5-30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Reset account lockout counter after: 30 minutes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 [Just need to set the second, others will automatically set]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