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ubik Medium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be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1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ubikMedium-regular.fntdata"/><Relationship Id="rId12" Type="http://schemas.openxmlformats.org/officeDocument/2006/relationships/slide" Target="slides/slide7.xml"/><Relationship Id="rId15" Type="http://schemas.openxmlformats.org/officeDocument/2006/relationships/font" Target="fonts/RubikMedium-italic.fntdata"/><Relationship Id="rId14" Type="http://schemas.openxmlformats.org/officeDocument/2006/relationships/font" Target="fonts/RubikMedium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ubikMedium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122f201e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122f201e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122f201e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122f201e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122f201e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122f201e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22f201e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122f201e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122f201e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122f201e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122f201e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122f201e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Windows Users</a:t>
            </a:r>
            <a:endParaRPr sz="66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Krisha Pahwa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Users</a:t>
            </a:r>
            <a:endParaRPr/>
          </a:p>
        </p:txBody>
      </p:sp>
      <p:sp>
        <p:nvSpPr>
          <p:cNvPr id="331" name="Google Shape;331;p28"/>
          <p:cNvSpPr txBox="1"/>
          <p:nvPr>
            <p:ph idx="3" type="subTitle"/>
          </p:nvPr>
        </p:nvSpPr>
        <p:spPr>
          <a:xfrm>
            <a:off x="1551500" y="15442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Administrators</a:t>
            </a:r>
            <a:endParaRPr/>
          </a:p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1551500" y="19446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same concept as root in linux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increased capabilities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does not need to give authentication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/>
              <a:t>not typically used for simple tasks</a:t>
            </a:r>
            <a:endParaRPr/>
          </a:p>
        </p:txBody>
      </p:sp>
      <p:sp>
        <p:nvSpPr>
          <p:cNvPr id="333" name="Google Shape;333;p28"/>
          <p:cNvSpPr txBox="1"/>
          <p:nvPr>
            <p:ph idx="2" type="body"/>
          </p:nvPr>
        </p:nvSpPr>
        <p:spPr>
          <a:xfrm>
            <a:off x="4972525" y="1977100"/>
            <a:ext cx="2791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standard, daily-use accounts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safer to use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limited abilities: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cannot modify system files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◆"/>
            </a:pPr>
            <a:r>
              <a:rPr lang="en"/>
              <a:t>delete/allow access to sensitive files</a:t>
            </a:r>
            <a:endParaRPr/>
          </a:p>
        </p:txBody>
      </p:sp>
      <p:sp>
        <p:nvSpPr>
          <p:cNvPr id="334" name="Google Shape;334;p28"/>
          <p:cNvSpPr txBox="1"/>
          <p:nvPr>
            <p:ph idx="4" type="subTitle"/>
          </p:nvPr>
        </p:nvSpPr>
        <p:spPr>
          <a:xfrm>
            <a:off x="4972525" y="15442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3710375" y="22755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control panel ⇒ user accounts ⇒ user accounts ⇒ manage another account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add users if the readme says to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remove users as per the readme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ensure that everyone has a password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change admin passwords if required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/>
              <a:t>check that users are of the correct type</a:t>
            </a:r>
            <a:endParaRPr/>
          </a:p>
        </p:txBody>
      </p:sp>
      <p:sp>
        <p:nvSpPr>
          <p:cNvPr id="340" name="Google Shape;340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in Control Panel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windows + r ⇒ lusrmgr.msc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make sure there are no weirdly named/suspicious looking groups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check that the users in the admin group are correct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/>
              <a:t>add groups if stated in the readme</a:t>
            </a:r>
            <a:endParaRPr/>
          </a:p>
        </p:txBody>
      </p:sp>
      <p:sp>
        <p:nvSpPr>
          <p:cNvPr id="346" name="Google Shape;346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in Groups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windows + r ⇒ secpol.msc ⇒ account policy ⇒ password policy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password history: 5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max age: 90, min age: 30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min length: 10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enable complexity requirement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/>
              <a:t>disable reversible encryption</a:t>
            </a:r>
            <a:endParaRPr/>
          </a:p>
        </p:txBody>
      </p:sp>
      <p:sp>
        <p:nvSpPr>
          <p:cNvPr id="352" name="Google Shape;352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Policies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windows + r ⇒ secpol.msc ⇒ account policy ⇒ account </a:t>
            </a:r>
            <a:r>
              <a:rPr lang="en"/>
              <a:t>lockout</a:t>
            </a:r>
            <a:r>
              <a:rPr lang="en"/>
              <a:t> policy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lockout</a:t>
            </a:r>
            <a:r>
              <a:rPr lang="en"/>
              <a:t> threshold: 5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lockout duration and counter reset should automatically set to 30 minutes after this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/>
              <a:t>side note: audit all audit policies in local policies</a:t>
            </a:r>
            <a:endParaRPr/>
          </a:p>
        </p:txBody>
      </p:sp>
      <p:sp>
        <p:nvSpPr>
          <p:cNvPr id="358" name="Google Shape;358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Lockout </a:t>
            </a:r>
            <a:r>
              <a:rPr lang="en"/>
              <a:t>Policies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1551500" y="8920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interactive</a:t>
            </a:r>
            <a:r>
              <a:rPr lang="en"/>
              <a:t> logon: do not require ctrl + alt + del should be disabled</a:t>
            </a:r>
            <a:endParaRPr/>
          </a:p>
          <a:p>
            <a:pPr indent="-279400" lvl="1" marL="914400" rtl="0" algn="l">
              <a:spcBef>
                <a:spcPts val="1000"/>
              </a:spcBef>
              <a:spcAft>
                <a:spcPts val="0"/>
              </a:spcAft>
              <a:buSzPts val="800"/>
              <a:buChar char="◆"/>
            </a:pPr>
            <a:r>
              <a:rPr lang="en" sz="800"/>
              <a:t>local group policy editor ⇒ computer config ⇒ windows settings ⇒ security settings ⇒ local policies ⇒ sec options</a:t>
            </a:r>
            <a:endParaRPr sz="8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accounts: guest account </a:t>
            </a:r>
            <a:r>
              <a:rPr lang="en"/>
              <a:t>status</a:t>
            </a:r>
            <a:r>
              <a:rPr lang="en"/>
              <a:t> should be disabled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interactive logon: don't display last signed-in should be enabled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Users Information</a:t>
            </a:r>
            <a:endParaRPr/>
          </a:p>
        </p:txBody>
      </p:sp>
      <p:sp>
        <p:nvSpPr>
          <p:cNvPr id="365" name="Google Shape;365;p33"/>
          <p:cNvSpPr txBox="1"/>
          <p:nvPr>
            <p:ph idx="2" type="body"/>
          </p:nvPr>
        </p:nvSpPr>
        <p:spPr>
          <a:xfrm>
            <a:off x="4743923" y="17485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make sure that user passwords can expire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in same window as groups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/>
              <a:t>disable guest account (and all other defaults)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