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904f9c2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904f9c2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63ff768e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63ff768e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63ff768e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63ff768e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63ff768e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63ff768e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63ff768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63ff768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3ff768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3ff768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63ff768e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63ff768e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904f9c2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904f9c2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904f9c2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904f9c2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Control Panel Review Answers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Anika Karpurapu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5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Janet does not get any messages/pop-ups whenever Windows finds bugs in her programs. What settings does she need to change to fix this?</a:t>
            </a:r>
            <a:endParaRPr/>
          </a:p>
        </p:txBody>
      </p:sp>
      <p:sp>
        <p:nvSpPr>
          <p:cNvPr id="128" name="Google Shape;128;p22"/>
          <p:cNvSpPr txBox="1"/>
          <p:nvPr>
            <p:ph idx="1" type="body"/>
          </p:nvPr>
        </p:nvSpPr>
        <p:spPr>
          <a:xfrm>
            <a:off x="311700" y="1724900"/>
            <a:ext cx="4260300" cy="276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 and Security → Security and Maintenance</a:t>
            </a:r>
            <a:endParaRPr/>
          </a:p>
          <a:p>
            <a:pPr indent="-342900" lvl="0" marL="457200" rtl="0" algn="l">
              <a:spcBef>
                <a:spcPts val="0"/>
              </a:spcBef>
              <a:spcAft>
                <a:spcPts val="0"/>
              </a:spcAft>
              <a:buSzPts val="1800"/>
              <a:buChar char="●"/>
            </a:pPr>
            <a:r>
              <a:rPr lang="en"/>
              <a:t>Security and Maintenance Settings</a:t>
            </a:r>
            <a:endParaRPr/>
          </a:p>
          <a:p>
            <a:pPr indent="0" lvl="0" marL="0" rtl="0" algn="l">
              <a:spcBef>
                <a:spcPts val="120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4693225" y="1577850"/>
            <a:ext cx="4267197" cy="3221234"/>
          </a:xfrm>
          <a:prstGeom prst="rect">
            <a:avLst/>
          </a:prstGeom>
          <a:noFill/>
          <a:ln>
            <a:noFill/>
          </a:ln>
        </p:spPr>
      </p:pic>
      <p:pic>
        <p:nvPicPr>
          <p:cNvPr id="130" name="Google Shape;130;p22"/>
          <p:cNvPicPr preferRelativeResize="0"/>
          <p:nvPr/>
        </p:nvPicPr>
        <p:blipFill rotWithShape="1">
          <a:blip r:embed="rId4">
            <a:alphaModFix/>
          </a:blip>
          <a:srcRect b="59731" l="0" r="28693" t="0"/>
          <a:stretch/>
        </p:blipFill>
        <p:spPr>
          <a:xfrm>
            <a:off x="311700" y="2821363"/>
            <a:ext cx="4260301" cy="1811476"/>
          </a:xfrm>
          <a:prstGeom prst="rect">
            <a:avLst/>
          </a:prstGeom>
          <a:noFill/>
          <a:ln>
            <a:noFill/>
          </a:ln>
        </p:spPr>
      </p:pic>
      <p:sp>
        <p:nvSpPr>
          <p:cNvPr id="131" name="Google Shape;131;p22"/>
          <p:cNvSpPr/>
          <p:nvPr/>
        </p:nvSpPr>
        <p:spPr>
          <a:xfrm>
            <a:off x="384450" y="3628259"/>
            <a:ext cx="1153500" cy="341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1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 Solo is able to run apps with administrative privileges without being prompted for permission. How would you restrict Han Solo’s permissions so that he gets these prompts?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6" name="Google Shape;66;p14"/>
          <p:cNvPicPr preferRelativeResize="0"/>
          <p:nvPr/>
        </p:nvPicPr>
        <p:blipFill rotWithShape="1">
          <a:blip r:embed="rId3">
            <a:alphaModFix/>
          </a:blip>
          <a:srcRect b="48893" l="0" r="0" t="0"/>
          <a:stretch/>
        </p:blipFill>
        <p:spPr>
          <a:xfrm>
            <a:off x="384463" y="2989300"/>
            <a:ext cx="4336476" cy="1676200"/>
          </a:xfrm>
          <a:prstGeom prst="rect">
            <a:avLst/>
          </a:prstGeom>
          <a:noFill/>
          <a:ln>
            <a:noFill/>
          </a:ln>
        </p:spPr>
      </p:pic>
      <p:sp>
        <p:nvSpPr>
          <p:cNvPr id="67" name="Google Shape;67;p14"/>
          <p:cNvSpPr/>
          <p:nvPr/>
        </p:nvSpPr>
        <p:spPr>
          <a:xfrm>
            <a:off x="3027213" y="3616050"/>
            <a:ext cx="1652100" cy="7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624463" y="4343250"/>
            <a:ext cx="1299000" cy="176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4">
            <a:alphaModFix/>
          </a:blip>
          <a:stretch>
            <a:fillRect/>
          </a:stretch>
        </p:blipFill>
        <p:spPr>
          <a:xfrm>
            <a:off x="4935775" y="1766550"/>
            <a:ext cx="3913677" cy="2898949"/>
          </a:xfrm>
          <a:prstGeom prst="rect">
            <a:avLst/>
          </a:prstGeom>
          <a:noFill/>
          <a:ln>
            <a:noFill/>
          </a:ln>
        </p:spPr>
      </p:pic>
      <p:sp>
        <p:nvSpPr>
          <p:cNvPr id="70" name="Google Shape;70;p14"/>
          <p:cNvSpPr txBox="1"/>
          <p:nvPr/>
        </p:nvSpPr>
        <p:spPr>
          <a:xfrm>
            <a:off x="384475" y="1485900"/>
            <a:ext cx="45513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User Accounts → Change Account Control settings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Never notify - no notifications</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Always notify - notifications every time</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0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some reason, Anakin Skywalker is getting frequent pop-ups and he doesn’t know how to get rid of them. What should he do?</a:t>
            </a:r>
            <a:endParaRPr/>
          </a:p>
        </p:txBody>
      </p:sp>
      <p:sp>
        <p:nvSpPr>
          <p:cNvPr id="76" name="Google Shape;76;p15"/>
          <p:cNvSpPr txBox="1"/>
          <p:nvPr>
            <p:ph idx="1" type="body"/>
          </p:nvPr>
        </p:nvSpPr>
        <p:spPr>
          <a:xfrm>
            <a:off x="311700" y="1423550"/>
            <a:ext cx="4488900" cy="314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and Internet → Internet Options → Privacy</a:t>
            </a:r>
            <a:endParaRPr/>
          </a:p>
          <a:p>
            <a:pPr indent="-342900" lvl="0" marL="457200" rtl="0" algn="l">
              <a:spcBef>
                <a:spcPts val="0"/>
              </a:spcBef>
              <a:spcAft>
                <a:spcPts val="0"/>
              </a:spcAft>
              <a:buSzPts val="1800"/>
              <a:buChar char="●"/>
            </a:pPr>
            <a:r>
              <a:rPr lang="en" u="sng"/>
              <a:t>Always</a:t>
            </a:r>
            <a:r>
              <a:rPr lang="en"/>
              <a:t> turn on Pop-up Blocker</a:t>
            </a:r>
            <a:endParaRPr/>
          </a:p>
        </p:txBody>
      </p:sp>
      <p:pic>
        <p:nvPicPr>
          <p:cNvPr id="77" name="Google Shape;77;p15"/>
          <p:cNvPicPr preferRelativeResize="0"/>
          <p:nvPr/>
        </p:nvPicPr>
        <p:blipFill>
          <a:blip r:embed="rId3">
            <a:alphaModFix/>
          </a:blip>
          <a:stretch>
            <a:fillRect/>
          </a:stretch>
        </p:blipFill>
        <p:spPr>
          <a:xfrm>
            <a:off x="5631873" y="1423550"/>
            <a:ext cx="2535149" cy="3302751"/>
          </a:xfrm>
          <a:prstGeom prst="rect">
            <a:avLst/>
          </a:prstGeom>
          <a:noFill/>
          <a:ln>
            <a:noFill/>
          </a:ln>
        </p:spPr>
      </p:pic>
      <p:sp>
        <p:nvSpPr>
          <p:cNvPr id="78" name="Google Shape;78;p15"/>
          <p:cNvSpPr/>
          <p:nvPr/>
        </p:nvSpPr>
        <p:spPr>
          <a:xfrm>
            <a:off x="5631874" y="2659925"/>
            <a:ext cx="1174200" cy="176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41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Leia just got a new laptop and found out that it has an insecure gaming platform downloaded. Can you tell her how to remove the game? </a:t>
            </a:r>
            <a:endParaRPr/>
          </a:p>
        </p:txBody>
      </p:sp>
      <p:sp>
        <p:nvSpPr>
          <p:cNvPr id="84" name="Google Shape;84;p16"/>
          <p:cNvSpPr txBox="1"/>
          <p:nvPr>
            <p:ph idx="1" type="body"/>
          </p:nvPr>
        </p:nvSpPr>
        <p:spPr>
          <a:xfrm>
            <a:off x="311700" y="1724900"/>
            <a:ext cx="8894700" cy="284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Programs → Programs and Features</a:t>
            </a:r>
            <a:endParaRPr/>
          </a:p>
          <a:p>
            <a:pPr indent="-342900" lvl="0" marL="457200" rtl="0" algn="l">
              <a:spcBef>
                <a:spcPts val="0"/>
              </a:spcBef>
              <a:spcAft>
                <a:spcPts val="0"/>
              </a:spcAft>
              <a:buSzPts val="1800"/>
              <a:buChar char="●"/>
            </a:pPr>
            <a:r>
              <a:rPr lang="en"/>
              <a:t>Uninstall or change a program</a:t>
            </a:r>
            <a:endParaRPr/>
          </a:p>
          <a:p>
            <a:pPr indent="-342900" lvl="0" marL="457200" rtl="0" algn="l">
              <a:spcBef>
                <a:spcPts val="0"/>
              </a:spcBef>
              <a:spcAft>
                <a:spcPts val="0"/>
              </a:spcAft>
              <a:buSzPts val="1800"/>
              <a:buChar char="●"/>
            </a:pPr>
            <a:r>
              <a:rPr lang="en"/>
              <a:t>Right click to uninstall</a:t>
            </a:r>
            <a:endParaRPr/>
          </a:p>
        </p:txBody>
      </p:sp>
      <p:pic>
        <p:nvPicPr>
          <p:cNvPr id="85" name="Google Shape;85;p16"/>
          <p:cNvPicPr preferRelativeResize="0"/>
          <p:nvPr/>
        </p:nvPicPr>
        <p:blipFill>
          <a:blip r:embed="rId3">
            <a:alphaModFix/>
          </a:blip>
          <a:stretch>
            <a:fillRect/>
          </a:stretch>
        </p:blipFill>
        <p:spPr>
          <a:xfrm>
            <a:off x="2909474" y="2765700"/>
            <a:ext cx="6141025" cy="2236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4312200" cy="24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Now that Leia has a secure laptop, she wants to download an editing software that she always wanted to try.  But, some settings on her laptop prevent her from using it due to a firewall error. What should she do?</a:t>
            </a:r>
            <a:endParaRPr sz="2300"/>
          </a:p>
        </p:txBody>
      </p:sp>
      <p:sp>
        <p:nvSpPr>
          <p:cNvPr id="91" name="Google Shape;91;p17"/>
          <p:cNvSpPr txBox="1"/>
          <p:nvPr>
            <p:ph idx="1" type="body"/>
          </p:nvPr>
        </p:nvSpPr>
        <p:spPr>
          <a:xfrm>
            <a:off x="405225" y="2878325"/>
            <a:ext cx="3969300" cy="182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 and Security → Windows Defender Firewall → Allowed Apps</a:t>
            </a:r>
            <a:endParaRPr/>
          </a:p>
          <a:p>
            <a:pPr indent="-342900" lvl="0" marL="457200" rtl="0" algn="l">
              <a:spcBef>
                <a:spcPts val="0"/>
              </a:spcBef>
              <a:spcAft>
                <a:spcPts val="0"/>
              </a:spcAft>
              <a:buSzPts val="1800"/>
              <a:buChar char="●"/>
            </a:pPr>
            <a:r>
              <a:rPr lang="en"/>
              <a:t>Allow another app</a:t>
            </a:r>
            <a:endParaRPr/>
          </a:p>
        </p:txBody>
      </p:sp>
      <p:pic>
        <p:nvPicPr>
          <p:cNvPr id="92" name="Google Shape;92;p17"/>
          <p:cNvPicPr preferRelativeResize="0"/>
          <p:nvPr/>
        </p:nvPicPr>
        <p:blipFill>
          <a:blip r:embed="rId3">
            <a:alphaModFix/>
          </a:blip>
          <a:stretch>
            <a:fillRect/>
          </a:stretch>
        </p:blipFill>
        <p:spPr>
          <a:xfrm>
            <a:off x="5029199" y="1217200"/>
            <a:ext cx="3864699" cy="2907952"/>
          </a:xfrm>
          <a:prstGeom prst="rect">
            <a:avLst/>
          </a:prstGeom>
          <a:noFill/>
          <a:ln>
            <a:noFill/>
          </a:ln>
        </p:spPr>
      </p:pic>
      <p:sp>
        <p:nvSpPr>
          <p:cNvPr id="93" name="Google Shape;93;p17"/>
          <p:cNvSpPr/>
          <p:nvPr/>
        </p:nvSpPr>
        <p:spPr>
          <a:xfrm>
            <a:off x="7564575" y="3636650"/>
            <a:ext cx="903900" cy="135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52400" y="349000"/>
            <a:ext cx="8839204" cy="4445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Luke is in a little dilemma and is scared to ask his friends to help. He has the wrong date and time settings on his laptop, and his employer said he would fire him if he didn’t fix it immediately. What setting does Luke need to change in order to keep his job?</a:t>
            </a:r>
            <a:endParaRPr sz="2300"/>
          </a:p>
        </p:txBody>
      </p:sp>
      <p:sp>
        <p:nvSpPr>
          <p:cNvPr id="104" name="Google Shape;104;p19"/>
          <p:cNvSpPr txBox="1"/>
          <p:nvPr>
            <p:ph idx="1" type="body"/>
          </p:nvPr>
        </p:nvSpPr>
        <p:spPr>
          <a:xfrm>
            <a:off x="311700" y="2192475"/>
            <a:ext cx="1662600" cy="23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Clock and Region → </a:t>
            </a:r>
            <a:endParaRPr/>
          </a:p>
          <a:p>
            <a:pPr indent="0" lvl="0" marL="0" rtl="0" algn="l">
              <a:spcBef>
                <a:spcPts val="1200"/>
              </a:spcBef>
              <a:spcAft>
                <a:spcPts val="1200"/>
              </a:spcAft>
              <a:buNone/>
            </a:pPr>
            <a:r>
              <a:rPr lang="en"/>
              <a:t>Date and Time</a:t>
            </a:r>
            <a:endParaRPr/>
          </a:p>
        </p:txBody>
      </p:sp>
      <p:pic>
        <p:nvPicPr>
          <p:cNvPr id="105" name="Google Shape;105;p19"/>
          <p:cNvPicPr preferRelativeResize="0"/>
          <p:nvPr/>
        </p:nvPicPr>
        <p:blipFill>
          <a:blip r:embed="rId3">
            <a:alphaModFix/>
          </a:blip>
          <a:stretch>
            <a:fillRect/>
          </a:stretch>
        </p:blipFill>
        <p:spPr>
          <a:xfrm>
            <a:off x="2098100" y="2109325"/>
            <a:ext cx="6983552" cy="2857526"/>
          </a:xfrm>
          <a:prstGeom prst="rect">
            <a:avLst/>
          </a:prstGeom>
          <a:noFill/>
          <a:ln>
            <a:noFill/>
          </a:ln>
        </p:spPr>
      </p:pic>
      <p:sp>
        <p:nvSpPr>
          <p:cNvPr id="106" name="Google Shape;106;p19"/>
          <p:cNvSpPr/>
          <p:nvPr/>
        </p:nvSpPr>
        <p:spPr>
          <a:xfrm>
            <a:off x="3418600" y="3252175"/>
            <a:ext cx="1008000" cy="19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2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Jeff wants to change a setting to ensure that he never truly loses his files. How should he deal with file history maintenance?</a:t>
            </a:r>
            <a:endParaRPr/>
          </a:p>
        </p:txBody>
      </p:sp>
      <p:sp>
        <p:nvSpPr>
          <p:cNvPr id="112" name="Google Shape;112;p20"/>
          <p:cNvSpPr txBox="1"/>
          <p:nvPr>
            <p:ph idx="1" type="body"/>
          </p:nvPr>
        </p:nvSpPr>
        <p:spPr>
          <a:xfrm>
            <a:off x="311700" y="1496300"/>
            <a:ext cx="3616200" cy="307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 and Security → Security and Maintenance</a:t>
            </a:r>
            <a:endParaRPr/>
          </a:p>
          <a:p>
            <a:pPr indent="-342900" lvl="0" marL="457200" rtl="0" algn="l">
              <a:spcBef>
                <a:spcPts val="0"/>
              </a:spcBef>
              <a:spcAft>
                <a:spcPts val="0"/>
              </a:spcAft>
              <a:buSzPts val="1800"/>
              <a:buChar char="●"/>
            </a:pPr>
            <a:r>
              <a:rPr lang="en"/>
              <a:t>Maintenance → File History</a:t>
            </a:r>
            <a:endParaRPr/>
          </a:p>
          <a:p>
            <a:pPr indent="-342900" lvl="0" marL="457200" rtl="0" algn="l">
              <a:spcBef>
                <a:spcPts val="0"/>
              </a:spcBef>
              <a:spcAft>
                <a:spcPts val="0"/>
              </a:spcAft>
              <a:buSzPts val="1800"/>
              <a:buChar char="●"/>
            </a:pPr>
            <a:r>
              <a:rPr lang="en"/>
              <a:t>Periodically</a:t>
            </a:r>
            <a:r>
              <a:rPr lang="en"/>
              <a:t> backs up files</a:t>
            </a:r>
            <a:endParaRPr/>
          </a:p>
          <a:p>
            <a:pPr indent="-317500" lvl="1" marL="914400" rtl="0" algn="l">
              <a:spcBef>
                <a:spcPts val="0"/>
              </a:spcBef>
              <a:spcAft>
                <a:spcPts val="0"/>
              </a:spcAft>
              <a:buSzPts val="1400"/>
              <a:buChar char="○"/>
            </a:pPr>
            <a:r>
              <a:rPr lang="en"/>
              <a:t>Media</a:t>
            </a:r>
            <a:endParaRPr/>
          </a:p>
          <a:p>
            <a:pPr indent="-317500" lvl="1" marL="914400" rtl="0" algn="l">
              <a:spcBef>
                <a:spcPts val="0"/>
              </a:spcBef>
              <a:spcAft>
                <a:spcPts val="0"/>
              </a:spcAft>
              <a:buSzPts val="1400"/>
              <a:buChar char="○"/>
            </a:pPr>
            <a:r>
              <a:rPr lang="en"/>
              <a:t>Documents</a:t>
            </a:r>
            <a:endParaRPr/>
          </a:p>
          <a:p>
            <a:pPr indent="-342900" lvl="0" marL="457200" rtl="0" algn="l">
              <a:spcBef>
                <a:spcPts val="0"/>
              </a:spcBef>
              <a:spcAft>
                <a:spcPts val="0"/>
              </a:spcAft>
              <a:buSzPts val="1800"/>
              <a:buChar char="●"/>
            </a:pPr>
            <a:r>
              <a:rPr lang="en"/>
              <a:t>Similar to Windows Backup</a:t>
            </a:r>
            <a:endParaRPr/>
          </a:p>
          <a:p>
            <a:pPr indent="-317500" lvl="1" marL="914400" rtl="0" algn="l">
              <a:spcBef>
                <a:spcPts val="0"/>
              </a:spcBef>
              <a:spcAft>
                <a:spcPts val="0"/>
              </a:spcAft>
              <a:buSzPts val="1400"/>
              <a:buChar char="○"/>
            </a:pPr>
            <a:r>
              <a:rPr lang="en"/>
              <a:t>BUT it doesn’t protect the system </a:t>
            </a:r>
            <a:endParaRPr/>
          </a:p>
        </p:txBody>
      </p:sp>
      <p:pic>
        <p:nvPicPr>
          <p:cNvPr id="113" name="Google Shape;113;p20"/>
          <p:cNvPicPr preferRelativeResize="0"/>
          <p:nvPr/>
        </p:nvPicPr>
        <p:blipFill>
          <a:blip r:embed="rId3">
            <a:alphaModFix/>
          </a:blip>
          <a:stretch>
            <a:fillRect/>
          </a:stretch>
        </p:blipFill>
        <p:spPr>
          <a:xfrm>
            <a:off x="4013296" y="1402750"/>
            <a:ext cx="4819005" cy="3647200"/>
          </a:xfrm>
          <a:prstGeom prst="rect">
            <a:avLst/>
          </a:prstGeom>
          <a:noFill/>
          <a:ln>
            <a:noFill/>
          </a:ln>
        </p:spPr>
      </p:pic>
      <p:sp>
        <p:nvSpPr>
          <p:cNvPr id="114" name="Google Shape;114;p20"/>
          <p:cNvSpPr/>
          <p:nvPr/>
        </p:nvSpPr>
        <p:spPr>
          <a:xfrm>
            <a:off x="5216225" y="2961250"/>
            <a:ext cx="1184700" cy="426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Madison access Local Security Policy through the control panel?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1"/>
          <p:cNvSpPr txBox="1"/>
          <p:nvPr>
            <p:ph idx="1" type="body"/>
          </p:nvPr>
        </p:nvSpPr>
        <p:spPr>
          <a:xfrm>
            <a:off x="311700" y="1413175"/>
            <a:ext cx="3636900" cy="315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 and Security → Administrative Tools → </a:t>
            </a:r>
            <a:br>
              <a:rPr lang="en"/>
            </a:br>
            <a:r>
              <a:rPr lang="en"/>
              <a:t>Local Security Policy</a:t>
            </a:r>
            <a:endParaRPr/>
          </a:p>
          <a:p>
            <a:pPr indent="-342900" lvl="0" marL="457200" rtl="0" algn="l">
              <a:spcBef>
                <a:spcPts val="0"/>
              </a:spcBef>
              <a:spcAft>
                <a:spcPts val="0"/>
              </a:spcAft>
              <a:buSzPts val="1800"/>
              <a:buChar char="●"/>
            </a:pPr>
            <a:r>
              <a:rPr lang="en"/>
              <a:t>Can also access:</a:t>
            </a:r>
            <a:endParaRPr/>
          </a:p>
          <a:p>
            <a:pPr indent="-317500" lvl="1" marL="914400" rtl="0" algn="l">
              <a:spcBef>
                <a:spcPts val="0"/>
              </a:spcBef>
              <a:spcAft>
                <a:spcPts val="0"/>
              </a:spcAft>
              <a:buSzPts val="1400"/>
              <a:buChar char="○"/>
            </a:pPr>
            <a:r>
              <a:rPr lang="en"/>
              <a:t>Computer Management</a:t>
            </a:r>
            <a:endParaRPr/>
          </a:p>
          <a:p>
            <a:pPr indent="-317500" lvl="1" marL="914400" rtl="0" algn="l">
              <a:spcBef>
                <a:spcPts val="0"/>
              </a:spcBef>
              <a:spcAft>
                <a:spcPts val="0"/>
              </a:spcAft>
              <a:buSzPts val="1400"/>
              <a:buChar char="○"/>
            </a:pPr>
            <a:r>
              <a:rPr lang="en"/>
              <a:t>Services</a:t>
            </a:r>
            <a:endParaRPr/>
          </a:p>
          <a:p>
            <a:pPr indent="-317500" lvl="1" marL="914400" rtl="0" algn="l">
              <a:spcBef>
                <a:spcPts val="0"/>
              </a:spcBef>
              <a:spcAft>
                <a:spcPts val="0"/>
              </a:spcAft>
              <a:buSzPts val="1400"/>
              <a:buChar char="○"/>
            </a:pPr>
            <a:r>
              <a:rPr lang="en"/>
              <a:t>Task Scheduler</a:t>
            </a:r>
            <a:endParaRPr/>
          </a:p>
          <a:p>
            <a:pPr indent="-317500" lvl="1" marL="914400" rtl="0" algn="l">
              <a:spcBef>
                <a:spcPts val="0"/>
              </a:spcBef>
              <a:spcAft>
                <a:spcPts val="0"/>
              </a:spcAft>
              <a:buSzPts val="1400"/>
              <a:buChar char="○"/>
            </a:pPr>
            <a:r>
              <a:rPr lang="en"/>
              <a:t>Windows Defender</a:t>
            </a:r>
            <a:endParaRPr/>
          </a:p>
        </p:txBody>
      </p:sp>
      <p:pic>
        <p:nvPicPr>
          <p:cNvPr id="121" name="Google Shape;121;p21"/>
          <p:cNvPicPr preferRelativeResize="0"/>
          <p:nvPr/>
        </p:nvPicPr>
        <p:blipFill>
          <a:blip r:embed="rId3">
            <a:alphaModFix/>
          </a:blip>
          <a:stretch>
            <a:fillRect/>
          </a:stretch>
        </p:blipFill>
        <p:spPr>
          <a:xfrm>
            <a:off x="4156373" y="1557950"/>
            <a:ext cx="4844277" cy="3010926"/>
          </a:xfrm>
          <a:prstGeom prst="rect">
            <a:avLst/>
          </a:prstGeom>
          <a:noFill/>
          <a:ln>
            <a:noFill/>
          </a:ln>
        </p:spPr>
      </p:pic>
      <p:sp>
        <p:nvSpPr>
          <p:cNvPr id="122" name="Google Shape;122;p21"/>
          <p:cNvSpPr/>
          <p:nvPr/>
        </p:nvSpPr>
        <p:spPr>
          <a:xfrm>
            <a:off x="4779800" y="2397000"/>
            <a:ext cx="1008000" cy="19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