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Titillium Web"/>
      <p:regular r:id="rId24"/>
      <p:bold r:id="rId25"/>
      <p:italic r:id="rId26"/>
      <p:boldItalic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itilliumWe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07d5deb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07d5de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07d5deb7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07d5de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d07d5deb7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d07d5de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d084d245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d084d24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084d245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d084d24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d084d2450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d084d24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d084d245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d084d24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084d245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084d24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084d2450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084d24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07d5deb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07d5de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07d5deb7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07d5de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07d5deb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07d5deb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07d5deb7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07d5de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07d5deb7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07d5de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wordpress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/etc/apache2/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57200" y="1428750"/>
            <a:ext cx="8023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apache2.conf: the main configuration file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conf-available/: any additional config files. Are not active until enabled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conf-enabled/: allows those extra config files to be processed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mods-available/: available modules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mods-enabled/: enabled modules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sites-available/: available sites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sites-enabled/: all of the active sites that apache is hosting</a:t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modules?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Provides extra functionality to apache	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Ex: perform SSL encryption using a2enmod ssl (and a couple extra configs)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apache2 modules"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150" y="95600"/>
            <a:ext cx="2504825" cy="495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 TIP!</a:t>
            </a:r>
            <a:endParaRPr sz="6000"/>
          </a:p>
        </p:txBody>
      </p:sp>
      <p:sp>
        <p:nvSpPr>
          <p:cNvPr id="141" name="Google Shape;141;p22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Always check your sites-enabled in case you are hosting additional info which can lead to system vulnerabilities</a:t>
            </a:r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43" name="Google Shape;143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2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46" name="Google Shape;146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2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/etc/mysql/mysql.conf.d/mysqld.cnf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Organized by sections, which are indicated with brackets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main one is [mysqld]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 stands for daemon, which is just another way to say service</a:t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mysql"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00" y="1921038"/>
            <a:ext cx="2530100" cy="1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/etc/php/7.0/cli/php.ini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Note: this only works if your linux version supports PHP version 7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PHP meme"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00" y="1451528"/>
            <a:ext cx="1828675" cy="2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Side note:</a:t>
            </a:r>
            <a:endParaRPr sz="6000"/>
          </a:p>
        </p:txBody>
      </p:sp>
      <p:sp>
        <p:nvSpPr>
          <p:cNvPr id="176" name="Google Shape;176;p25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configuration files might be different depending on your linux distro/version. These are for 16.04</a:t>
            </a:r>
            <a:endParaRPr/>
          </a:p>
        </p:txBody>
      </p:sp>
      <p:grpSp>
        <p:nvGrpSpPr>
          <p:cNvPr id="177" name="Google Shape;177;p25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178" name="Google Shape;178;p2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5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81" name="Google Shape;181;p2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5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ctrTitle"/>
          </p:nvPr>
        </p:nvSpPr>
        <p:spPr>
          <a:xfrm>
            <a:off x="685800" y="1583350"/>
            <a:ext cx="7619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and configuring wordpress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easier than expected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your site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Go to your browser and search “localhost”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Your system translates localhost to 127.0.0.1 in /etc/hosts</a:t>
            </a:r>
            <a:endParaRPr/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Aka the loopback address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ALWAYS DO THIS AFTER CONFIG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Verify that your site is not only configured, but also FUNCTIONAL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elated image"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475" y="592375"/>
            <a:ext cx="2679675" cy="26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3841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/var/www/html/wp-config.php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necessarily in /var/www/html/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Contains important info such as the mysql password, which wordpress needs to access</a:t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your site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57200" y="1384150"/>
            <a:ext cx="79053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In your browser, search for [example.com]/wp-admin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Because you are generally going to be on the server in cypat (instead of configuring remotely), you can search for localhost/wp-admin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Now you can check your users, posts, etc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 tip: check the plugins! Sometimes exploits are hidden here!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Everything is GUI based, so pretty self-explanatory</a:t>
            </a:r>
            <a:endParaRPr/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LAMP?</a:t>
            </a:r>
            <a:endParaRPr/>
          </a:p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the light source)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Linux, Apache, Mysql, PHP</a:t>
            </a:r>
            <a:endParaRPr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Linux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operating system which hosts the server</a:t>
            </a:r>
            <a:endParaRPr/>
          </a:p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Apache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front-end of the server, which hosts your files. It processes requests and uses HTTP to provide basic web functionality</a:t>
            </a:r>
            <a:endParaRPr/>
          </a:p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Mysql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SQL: Structured Query Language. Mysql is the database that can contain vital information such as user login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756250" y="1428750"/>
            <a:ext cx="19887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PHP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PHP stands for PHP Hypertext Processor (wow recursion!). It is a scripting language that has dynamic functionality such as pulling data out of Mysql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descr="Image result for tux penguin"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805300"/>
            <a:ext cx="14287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pache server"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150" y="3754825"/>
            <a:ext cx="1574175" cy="123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ysql server"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750" y="3477700"/>
            <a:ext cx="2192525" cy="113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HP is a drug meme"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6600" y="3553000"/>
            <a:ext cx="1323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Standalone apache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you can do is display/format text. Wow kinda boring right?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75" y="921475"/>
            <a:ext cx="3933300" cy="33005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5073600" y="4366700"/>
            <a:ext cx="3933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What you see upon default installation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but now with Mysql and PHP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you can easily create pages, users, themes, etc. Amazing :D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Mysql: stores the posts, comments, etc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PHP: communicates with Mysql</a:t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073600" y="4366700"/>
            <a:ext cx="3933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Wordpress setup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900" y="1280913"/>
            <a:ext cx="3933300" cy="25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Wordpress?</a:t>
            </a:r>
            <a:endParaRPr/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where does it fit into our lamp stack?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CMS: content management system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Basically, allows you to create blogs, pages, etc without ever touching any HTML or CSS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Other CMS platforms: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Magento: E-com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Squarespace: you’ve probably seen it in an annoying youtube ad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wordpress"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00" y="1695450"/>
            <a:ext cx="17526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configure?</a:t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noes the hard part :(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Apache2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"/>
              <a:t>/var/www/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Generally, where all of the hosted files are stored (although location may vary)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/etc/apache2/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Where all of your configuration files are stored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375" y="1688063"/>
            <a:ext cx="2356501" cy="176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