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Light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dc3faebbb_1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dc3faebb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dc3faebbb_1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dc3faebb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5dc3faebbb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5dc3faebb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5dc3faebbb_1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5dc3faebb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 for their idea of what a backdoor is b4 moving to the next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dc3faebb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dc3faeb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dc3faebbb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dc3faeb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shell ex: sending /bin/bash out through 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Webshell ex: hosting a php system() command in /var/www/html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Insecure remote services ex: downloading telnetd, tightvncserver, openssh, etc.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dc3faebbb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5dc3faebb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dc3faebbb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dc3faebb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dc3faebbb_1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dc3faebb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dc3faebbb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dc3faebb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_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_2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A4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3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/>
          <p:nvPr>
            <p:ph idx="12" type="sldNum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5" name="Google Shape;245;p5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6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0" name="Google Shape;300;p6"/>
          <p:cNvSpPr txBox="1"/>
          <p:nvPr>
            <p:ph idx="1" type="body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1" name="Google Shape;30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7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2" name="Google Shape;342;p7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3" name="Google Shape;343;p7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4" name="Google Shape;3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4" name="Google Shape;384;p8"/>
          <p:cNvSpPr txBox="1"/>
          <p:nvPr>
            <p:ph idx="1" type="body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5" name="Google Shape;385;p8"/>
          <p:cNvSpPr txBox="1"/>
          <p:nvPr>
            <p:ph idx="2" type="body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6" name="Google Shape;386;p8"/>
          <p:cNvSpPr txBox="1"/>
          <p:nvPr>
            <p:ph idx="3" type="body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7" name="Google Shape;38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9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9" name="Google Shape;4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10"/>
          <p:cNvSpPr txBox="1"/>
          <p:nvPr>
            <p:ph idx="1" type="body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65" name="Google Shape;4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4646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Backdoors r bad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3"/>
          <p:cNvSpPr txBox="1"/>
          <p:nvPr>
            <p:ph idx="4294967295" type="ctrTitle"/>
          </p:nvPr>
        </p:nvSpPr>
        <p:spPr>
          <a:xfrm>
            <a:off x="685800" y="1278550"/>
            <a:ext cx="490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A400"/>
                </a:solidFill>
              </a:rPr>
              <a:t>Know yourself!</a:t>
            </a:r>
            <a:endParaRPr sz="6000">
              <a:solidFill>
                <a:srgbClr val="FFA400"/>
              </a:solidFill>
            </a:endParaRPr>
          </a:p>
        </p:txBody>
      </p:sp>
      <p:sp>
        <p:nvSpPr>
          <p:cNvPr id="694" name="Google Shape;694;p23"/>
          <p:cNvSpPr txBox="1"/>
          <p:nvPr>
            <p:ph idx="4294967295" type="subTitle"/>
          </p:nvPr>
        </p:nvSpPr>
        <p:spPr>
          <a:xfrm>
            <a:off x="685800" y="2420952"/>
            <a:ext cx="3795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the hackers understand your systems better than you do, its GAME OVER!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5" name="Google Shape;69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descr="Image result for know yourself" id="696" name="Google Shape;6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850" y="754075"/>
            <a:ext cx="3684925" cy="245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</a:t>
            </a:r>
            <a:endParaRPr/>
          </a:p>
        </p:txBody>
      </p:sp>
      <p:sp>
        <p:nvSpPr>
          <p:cNvPr id="702" name="Google Shape;702;p24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Red teams run recon to find insecure open ports, services, processes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You should also do this!!</a:t>
            </a:r>
            <a:endParaRPr/>
          </a:p>
        </p:txBody>
      </p:sp>
      <p:sp>
        <p:nvSpPr>
          <p:cNvPr id="703" name="Google Shape;70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nmap" id="704" name="Google Shape;7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575" y="1613275"/>
            <a:ext cx="1364200" cy="13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do?</a:t>
            </a:r>
            <a:endParaRPr/>
          </a:p>
        </p:txBody>
      </p:sp>
      <p:sp>
        <p:nvSpPr>
          <p:cNvPr id="710" name="Google Shape;710;p25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netstat: shows network statistics about your system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nmap: shows open ports (can even do on REMOTE systems)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lsof: list open files and the processes that opened them</a:t>
            </a:r>
            <a:endParaRPr/>
          </a:p>
        </p:txBody>
      </p:sp>
      <p:sp>
        <p:nvSpPr>
          <p:cNvPr id="711" name="Google Shape;71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2" name="Google Shape;7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075" y="201125"/>
            <a:ext cx="2171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6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files to check</a:t>
            </a:r>
            <a:endParaRPr/>
          </a:p>
        </p:txBody>
      </p:sp>
      <p:sp>
        <p:nvSpPr>
          <p:cNvPr id="718" name="Google Shape;718;p26"/>
          <p:cNvSpPr txBox="1"/>
          <p:nvPr>
            <p:ph idx="1" type="body"/>
          </p:nvPr>
        </p:nvSpPr>
        <p:spPr>
          <a:xfrm>
            <a:off x="1320025" y="1613275"/>
            <a:ext cx="53460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Crontabs: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Located in /etc/ as well as /var/spool/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Run a command every x interval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Usually * * * * * [backdoor]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/etc/rc.local: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Run a command upon startup</a:t>
            </a:r>
            <a:endParaRPr/>
          </a:p>
        </p:txBody>
      </p:sp>
      <p:sp>
        <p:nvSpPr>
          <p:cNvPr id="719" name="Google Shape;71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0" name="Google Shape;7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025" y="1613263"/>
            <a:ext cx="2013125" cy="20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400"/>
                </a:solidFill>
              </a:rPr>
              <a:t>1.</a:t>
            </a:r>
            <a:endParaRPr>
              <a:solidFill>
                <a:srgbClr val="FFA4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backdoor?</a:t>
            </a:r>
            <a:endParaRPr/>
          </a:p>
        </p:txBody>
      </p:sp>
      <p:sp>
        <p:nvSpPr>
          <p:cNvPr id="633" name="Google Shape;633;p15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Oooooh scaryyyy</a:t>
            </a:r>
            <a:endParaRPr/>
          </a:p>
        </p:txBody>
      </p:sp>
      <p:pic>
        <p:nvPicPr>
          <p:cNvPr id="634" name="Google Shape;6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475" y="1461475"/>
            <a:ext cx="2922975" cy="22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6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640" name="Google Shape;640;p16"/>
          <p:cNvSpPr txBox="1"/>
          <p:nvPr>
            <p:ph idx="1" type="body"/>
          </p:nvPr>
        </p:nvSpPr>
        <p:spPr>
          <a:xfrm>
            <a:off x="1320025" y="1613275"/>
            <a:ext cx="42111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Persistence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Once a hacker gets in, they need to STAY in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Open up multiple entries into the system</a:t>
            </a:r>
            <a:endParaRPr/>
          </a:p>
        </p:txBody>
      </p:sp>
      <p:sp>
        <p:nvSpPr>
          <p:cNvPr id="641" name="Google Shape;64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2" name="Google Shape;6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125" y="2197750"/>
            <a:ext cx="2628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7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Reverse shell</a:t>
            </a:r>
            <a:endParaRPr/>
          </a:p>
        </p:txBody>
      </p:sp>
      <p:sp>
        <p:nvSpPr>
          <p:cNvPr id="648" name="Google Shape;648;p17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You are sending your shell outbound</a:t>
            </a:r>
            <a:endParaRPr/>
          </a:p>
        </p:txBody>
      </p:sp>
      <p:sp>
        <p:nvSpPr>
          <p:cNvPr id="649" name="Google Shape;64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163" y="2213750"/>
            <a:ext cx="6027676" cy="253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Webshell</a:t>
            </a:r>
            <a:endParaRPr/>
          </a:p>
        </p:txBody>
      </p:sp>
      <p:sp>
        <p:nvSpPr>
          <p:cNvPr id="656" name="Google Shape;656;p18"/>
          <p:cNvSpPr txBox="1"/>
          <p:nvPr>
            <p:ph idx="1" type="body"/>
          </p:nvPr>
        </p:nvSpPr>
        <p:spPr>
          <a:xfrm>
            <a:off x="1320025" y="1613275"/>
            <a:ext cx="27549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You are hosting a shell in webroot</a:t>
            </a:r>
            <a:endParaRPr/>
          </a:p>
        </p:txBody>
      </p:sp>
      <p:sp>
        <p:nvSpPr>
          <p:cNvPr id="657" name="Google Shape;65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8" name="Google Shape;6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25" y="1723663"/>
            <a:ext cx="4974201" cy="30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Insecure remote services</a:t>
            </a:r>
            <a:endParaRPr/>
          </a:p>
        </p:txBody>
      </p:sp>
      <p:sp>
        <p:nvSpPr>
          <p:cNvPr id="664" name="Google Shape;664;p19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Opening up services to connect to such as telnetd, tightvncserver, openssh-server, etc. </a:t>
            </a:r>
            <a:endParaRPr/>
          </a:p>
        </p:txBody>
      </p:sp>
      <p:sp>
        <p:nvSpPr>
          <p:cNvPr id="665" name="Google Shape;66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6" name="Google Shape;6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798" y="3083100"/>
            <a:ext cx="5050151" cy="1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0"/>
          <p:cNvSpPr txBox="1"/>
          <p:nvPr>
            <p:ph idx="4294967295" type="ctrTitle"/>
          </p:nvPr>
        </p:nvSpPr>
        <p:spPr>
          <a:xfrm>
            <a:off x="685800" y="1278550"/>
            <a:ext cx="490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A400"/>
                </a:solidFill>
              </a:rPr>
              <a:t>Be thorough!</a:t>
            </a:r>
            <a:endParaRPr sz="6000">
              <a:solidFill>
                <a:srgbClr val="FFA400"/>
              </a:solidFill>
            </a:endParaRPr>
          </a:p>
        </p:txBody>
      </p:sp>
      <p:sp>
        <p:nvSpPr>
          <p:cNvPr id="672" name="Google Shape;672;p20"/>
          <p:cNvSpPr txBox="1"/>
          <p:nvPr>
            <p:ph idx="4294967295" type="subTitle"/>
          </p:nvPr>
        </p:nvSpPr>
        <p:spPr>
          <a:xfrm>
            <a:off x="685800" y="2420952"/>
            <a:ext cx="3795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If you miss a single backdoor, that’s still an easy point of entry for a hacker</a:t>
            </a:r>
            <a:endParaRPr sz="1800"/>
          </a:p>
        </p:txBody>
      </p:sp>
      <p:sp>
        <p:nvSpPr>
          <p:cNvPr id="673" name="Google Shape;67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74" name="Google Shape;6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775" y="947250"/>
            <a:ext cx="3249000" cy="32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1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prevent??</a:t>
            </a:r>
            <a:endParaRPr/>
          </a:p>
        </p:txBody>
      </p:sp>
      <p:sp>
        <p:nvSpPr>
          <p:cNvPr id="680" name="Google Shape;680;p21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slightly possible</a:t>
            </a:r>
            <a:endParaRPr/>
          </a:p>
        </p:txBody>
      </p:sp>
      <p:pic>
        <p:nvPicPr>
          <p:cNvPr id="681" name="Google Shape;6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906" y="1080900"/>
            <a:ext cx="4120074" cy="29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"/>
          <p:cNvSpPr txBox="1"/>
          <p:nvPr>
            <p:ph idx="1" type="body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“If you know the enemy and know yourself, you need not fear the result of a hundred battles.” 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Some smart dude</a:t>
            </a:r>
            <a:endParaRPr/>
          </a:p>
        </p:txBody>
      </p:sp>
      <p:sp>
        <p:nvSpPr>
          <p:cNvPr id="687" name="Google Shape;687;p22"/>
          <p:cNvSpPr txBox="1"/>
          <p:nvPr>
            <p:ph idx="12" type="sldNum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sun tzu the art of war" id="688" name="Google Shape;6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25" y="2880400"/>
            <a:ext cx="16573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