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21" Type="http://schemas.openxmlformats.org/officeDocument/2006/relationships/font" Target="fonts/MontserratLight-boldItalic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aa09f9a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faa09f9a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faa09f9a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faa09f9a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SMB protocol - include cmds for all file + print operations (opening, closing, creating, deleting, reading, writing, searching, queuing)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AD: server used to hold network shares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DC: manager of all the network shares; authorizes actions done on the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of using Samba is that it can be used on different platforms all across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 between it and FTP?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Samba: more secure, works more in inner networks; FTP: more universal, fast file transfers, used more globally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42d0a5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42d0a5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lab will go in depth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server will only make logins for its system users, not the client’s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aa09f9a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aa09f9a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 usually separated by new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options goin over in lab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1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281" name="Google Shape;281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" name="Google Shape;283;p11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84" name="Google Shape;284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7" name="Google Shape;287;p11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88" name="Google Shape;288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" name="Google Shape;290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2" name="Google Shape;292;p11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93" name="Google Shape;293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7" name="Google Shape;297;p11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298" name="Google Shape;298;p11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99" name="Google Shape;299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1" name="Google Shape;301;p11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302" name="Google Shape;302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4" name="Google Shape;304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11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06" name="Google Shape;306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9" name="Google Shape;30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42" name="Google Shape;4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" name="Google Shape;44;p3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45" name="Google Shape;45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4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3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49" name="Google Shape;49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" name="Google Shape;53;p3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54" name="Google Shape;54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8" name="Google Shape;58;p3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59" name="Google Shape;59;p3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60" name="Google Shape;60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3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63" name="Google Shape;63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" name="Google Shape;65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emboss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oogle Shape;77;p4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78" name="Google Shape;78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0" name="Google Shape;80;p4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82" name="Google Shape;82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4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86" name="Google Shape;86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8" name="Google Shape;8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91" name="Google Shape;91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Google Shape;92;p5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93" name="Google Shape;93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Google Shape;94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5" name="Google Shape;95;p5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96" name="Google Shape;96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" name="Google Shape;98;p5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99" name="Google Shape;99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1" name="Google Shape;101;p5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102" name="Google Shape;102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5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107" name="Google Shape;107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1" name="Google Shape;111;p5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112" name="Google Shape;112;p5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113" name="Google Shape;113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5" name="Google Shape;115;p5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116" name="Google Shape;116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8" name="Google Shape;118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5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6"/>
          <p:cNvGrpSpPr/>
          <p:nvPr/>
        </p:nvGrpSpPr>
        <p:grpSpPr>
          <a:xfrm>
            <a:off x="4364073" y="-3213"/>
            <a:ext cx="4779927" cy="2524130"/>
            <a:chOff x="4364073" y="-3213"/>
            <a:chExt cx="4779927" cy="2524130"/>
          </a:xfrm>
        </p:grpSpPr>
        <p:pic>
          <p:nvPicPr>
            <p:cNvPr id="123" name="Google Shape;123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" name="Google Shape;124;p6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125" name="Google Shape;12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7" name="Google Shape;12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8" name="Google Shape;128;p6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129" name="Google Shape;12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" name="Google Shape;132;p6"/>
            <p:cNvGrpSpPr/>
            <p:nvPr/>
          </p:nvGrpSpPr>
          <p:grpSpPr>
            <a:xfrm flipH="1">
              <a:off x="4364073" y="396118"/>
              <a:ext cx="4381556" cy="520699"/>
              <a:chOff x="0" y="0"/>
              <a:chExt cx="7545300" cy="896675"/>
            </a:xfrm>
          </p:grpSpPr>
          <p:pic>
            <p:nvPicPr>
              <p:cNvPr id="133" name="Google Shape;133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7" name="Google Shape;137;p6"/>
            <p:cNvGrpSpPr/>
            <p:nvPr/>
          </p:nvGrpSpPr>
          <p:grpSpPr>
            <a:xfrm flipH="1">
              <a:off x="4762444" y="-3213"/>
              <a:ext cx="4381556" cy="520699"/>
              <a:chOff x="0" y="0"/>
              <a:chExt cx="7545300" cy="896675"/>
            </a:xfrm>
          </p:grpSpPr>
          <p:pic>
            <p:nvPicPr>
              <p:cNvPr id="138" name="Google Shape;138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" name="Google Shape;142;p6"/>
          <p:cNvGrpSpPr/>
          <p:nvPr/>
        </p:nvGrpSpPr>
        <p:grpSpPr>
          <a:xfrm>
            <a:off x="-2" y="2743188"/>
            <a:ext cx="4381556" cy="2524130"/>
            <a:chOff x="4364073" y="-3213"/>
            <a:chExt cx="4381556" cy="2524130"/>
          </a:xfrm>
        </p:grpSpPr>
        <p:grpSp>
          <p:nvGrpSpPr>
            <p:cNvPr id="143" name="Google Shape;143;p6"/>
            <p:cNvGrpSpPr/>
            <p:nvPr/>
          </p:nvGrpSpPr>
          <p:grpSpPr>
            <a:xfrm flipH="1">
              <a:off x="4364073" y="2000218"/>
              <a:ext cx="4381556" cy="520699"/>
              <a:chOff x="0" y="0"/>
              <a:chExt cx="7545300" cy="896675"/>
            </a:xfrm>
          </p:grpSpPr>
          <p:pic>
            <p:nvPicPr>
              <p:cNvPr id="144" name="Google Shape;144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8" name="Google Shape;148;p6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49" name="Google Shape;14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2" name="Google Shape;152;p6"/>
            <p:cNvGrpSpPr/>
            <p:nvPr/>
          </p:nvGrpSpPr>
          <p:grpSpPr>
            <a:xfrm flipH="1">
              <a:off x="4364073" y="1198193"/>
              <a:ext cx="3186606" cy="520699"/>
              <a:chOff x="2057775" y="0"/>
              <a:chExt cx="5487525" cy="896675"/>
            </a:xfrm>
          </p:grpSpPr>
          <p:pic>
            <p:nvPicPr>
              <p:cNvPr id="153" name="Google Shape;153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6" name="Google Shape;156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" name="Google Shape;157;p6"/>
            <p:cNvGrpSpPr/>
            <p:nvPr/>
          </p:nvGrpSpPr>
          <p:grpSpPr>
            <a:xfrm flipH="1">
              <a:off x="4364073" y="396118"/>
              <a:ext cx="1991656" cy="520699"/>
              <a:chOff x="4115550" y="0"/>
              <a:chExt cx="3429750" cy="896675"/>
            </a:xfrm>
          </p:grpSpPr>
          <p:pic>
            <p:nvPicPr>
              <p:cNvPr id="158" name="Google Shape;158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0" name="Google Shape;160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165" name="Google Shape;165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" name="Google Shape;16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68" name="Google Shape;168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" name="Google Shape;17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72" name="Google Shape;172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" name="Google Shape;174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" name="Google Shape;17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77" name="Google Shape;177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" name="Google Shape;181;p7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182" name="Google Shape;18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83" name="Google Shape;183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" name="Google Shape;18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86" name="Google Shape;186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8" name="Google Shape;188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194" name="Google Shape;194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" name="Google Shape;196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97" name="Google Shape;197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0" name="Google Shape;200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01" name="Google Shape;201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Google Shape;205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06" name="Google Shape;206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0" name="Google Shape;210;p8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211" name="Google Shape;211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12" name="Google Shape;212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4" name="Google Shape;214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15" name="Google Shape;215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7" name="Google Shape;21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20" name="Google Shape;220;p8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21" name="Google Shape;221;p8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4" cy="2245751"/>
          </a:xfrm>
        </p:grpSpPr>
        <p:pic>
          <p:nvPicPr>
            <p:cNvPr id="225" name="Google Shape;225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" name="Google Shape;227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28" name="Google Shape;228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1" name="Google Shape;231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32" name="Google Shape;232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1" name="Google Shape;241;p9"/>
          <p:cNvGrpSpPr/>
          <p:nvPr/>
        </p:nvGrpSpPr>
        <p:grpSpPr>
          <a:xfrm flipH="1">
            <a:off x="7" y="3953174"/>
            <a:ext cx="2390164" cy="1318453"/>
            <a:chOff x="6607482" y="3879952"/>
            <a:chExt cx="2536521" cy="1399186"/>
          </a:xfrm>
        </p:grpSpPr>
        <p:grpSp>
          <p:nvGrpSpPr>
            <p:cNvPr id="242" name="Google Shape;242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43" name="Google Shape;243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8" name="Google Shape;248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9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0" name="Google Shape;250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10"/>
          <p:cNvGrpSpPr/>
          <p:nvPr/>
        </p:nvGrpSpPr>
        <p:grpSpPr>
          <a:xfrm>
            <a:off x="-4" y="2743188"/>
            <a:ext cx="3186608" cy="2524130"/>
            <a:chOff x="4364071" y="-3213"/>
            <a:chExt cx="3186608" cy="2524130"/>
          </a:xfrm>
        </p:grpSpPr>
        <p:grpSp>
          <p:nvGrpSpPr>
            <p:cNvPr id="254" name="Google Shape;254;p10"/>
            <p:cNvGrpSpPr/>
            <p:nvPr/>
          </p:nvGrpSpPr>
          <p:grpSpPr>
            <a:xfrm flipH="1">
              <a:off x="4364073" y="2000218"/>
              <a:ext cx="3186606" cy="520699"/>
              <a:chOff x="2057775" y="0"/>
              <a:chExt cx="5487525" cy="896675"/>
            </a:xfrm>
          </p:grpSpPr>
          <p:pic>
            <p:nvPicPr>
              <p:cNvPr id="255" name="Google Shape;255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8" name="Google Shape;258;p10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59" name="Google Shape;259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1" name="Google Shape;261;p10"/>
            <p:cNvGrpSpPr/>
            <p:nvPr/>
          </p:nvGrpSpPr>
          <p:grpSpPr>
            <a:xfrm flipH="1">
              <a:off x="4364073" y="1198193"/>
              <a:ext cx="1991656" cy="520699"/>
              <a:chOff x="4115550" y="0"/>
              <a:chExt cx="3429750" cy="896675"/>
            </a:xfrm>
          </p:grpSpPr>
          <p:pic>
            <p:nvPicPr>
              <p:cNvPr id="262" name="Google Shape;262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4" name="Google Shape;264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0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68" name="Google Shape;268;p10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69" name="Google Shape;269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10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273" name="Google Shape;273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5" name="Google Shape;275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" name="Google Shape;276;p10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277" name="Google Shape;277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b="0" i="0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Samba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Description</a:t>
            </a:r>
            <a:endParaRPr/>
          </a:p>
        </p:txBody>
      </p:sp>
      <p:sp>
        <p:nvSpPr>
          <p:cNvPr id="321" name="Google Shape;321;p14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Suite of Unix apps that provides secure and stable file and print services, mostly used for file sharing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Follows SMB protocol (Server Message Block)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Useful for sharing files between Windows and Linux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Windows equivalent - Active Directory (network shares) and Domain Controller (security auth)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Runs on port 445</a:t>
            </a:r>
            <a:endParaRPr/>
          </a:p>
        </p:txBody>
      </p:sp>
      <p:pic>
        <p:nvPicPr>
          <p:cNvPr id="322" name="Google Shape;3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675" y="3344400"/>
            <a:ext cx="2122800" cy="166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776450" y="402700"/>
            <a:ext cx="75912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Setup of Network Share</a:t>
            </a:r>
            <a:endParaRPr/>
          </a:p>
        </p:txBody>
      </p:sp>
      <p:sp>
        <p:nvSpPr>
          <p:cNvPr id="328" name="Google Shape;328;p1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Install Samba (duh 4head)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Make share folder on server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Configure /etc/samba/smb.conf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Setup user accounts w/ passwords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Access via a file 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334" name="Google Shape;334;p16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Config file is /etc/samba/smb.conf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Many parts: homes, printers, global, shares, personalised share configs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[global] configures behavior of server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[printers] goes over printers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[shares] configure file shares, [homes] and personalized are same but just more specific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Many options shared by the sections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comment, path, browseable, read only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