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68dbf64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68dbf64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8dbf644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8dbf64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8dbf644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68dbf644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68dbf644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68dbf644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68dbf644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68dbf644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68dbf644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68dbf644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68dbf644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68dbf644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68dbf644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68dbf644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68dbf644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68dbf644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Dump cmd is used to backup files from a filesystem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refers to fsck, checking what mounting points have programs for startup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ca74d884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ca74d884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a74d884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ca74d884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ca74d884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ca74d884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a74d88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ca74d88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ca74d884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ca74d884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a74d884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ca74d884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8dbf64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8dbf64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8dbf644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68dbf64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Grub, Devices, and partitions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partition?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partition</a:t>
            </a:r>
            <a:r>
              <a:rPr lang="en"/>
              <a:t> is a segment of a HDD, while you can install an OS on one single HDD, there are benefits to doing it across multiple partitions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can install multiple OSes on a HDD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Filesystem corruption is limited to one partition, so you can avoid losing a whole drive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can prevent runaway processes from consuming the whole HDD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related to a partition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df -h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data usage on filesystem and partition(s)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mount /dev/sda[#]</a:t>
            </a:r>
            <a:endParaRPr i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mount a partition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umount /dev/sda[#]</a:t>
            </a:r>
            <a:endParaRPr i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unmount a partition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fdisk /dev/sda</a:t>
            </a:r>
            <a:endParaRPr i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partition</a:t>
            </a:r>
            <a:r>
              <a:rPr lang="en"/>
              <a:t> the SDA device, interactive. Press N for new part, d to delete a part, or p to print a table with all partitions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/etc/fstab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fstab is your system’s file system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should look similar to this but not exactly the same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850" y="1915775"/>
            <a:ext cx="4267200" cy="2716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57150" y="4558075"/>
            <a:ext cx="8382000" cy="8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UUID - Unique universal </a:t>
            </a:r>
            <a:r>
              <a:rPr b="1" lang="en"/>
              <a:t>identifier</a:t>
            </a:r>
            <a:r>
              <a:rPr b="1" lang="en"/>
              <a:t>, This is the unique ID that cannot be changed, system will take this to the grave can be used to call upon a </a:t>
            </a:r>
            <a:r>
              <a:rPr b="1" lang="en"/>
              <a:t>specific</a:t>
            </a:r>
            <a:r>
              <a:rPr b="1" lang="en"/>
              <a:t> file system to partition instead of the generic device file.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. </a:t>
            </a:r>
            <a:endParaRPr b="1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450" y="361475"/>
            <a:ext cx="561022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0" y="4634100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Mount point - this is where the filesystem is mounted, where you can access the files stored on this device.</a:t>
            </a:r>
            <a:endParaRPr b="1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025" y="0"/>
            <a:ext cx="6621950" cy="4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Type- Type of filesystem used, ext4,ext3, swap, and many others are supported natively. Ones like ntfs require drivers like ntfs-3g</a:t>
            </a:r>
            <a:endParaRPr b="1"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00" y="-161225"/>
            <a:ext cx="7291050" cy="46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Options- various modifiers and permissions on a drive. Move on to next slide to see some important options</a:t>
            </a:r>
            <a:endParaRPr b="1"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25" y="0"/>
            <a:ext cx="7374650" cy="45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fstab options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tmpfs /run/shm tmpfs defaults,nodev,noexec,nosuid 0 0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tmpfs /tmp tmpfs defaults,rw,nosuid,nodev,noexec,relatime 0 0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tmpfs /var/tmp tmpfs defaults,nodev,noexec,nosuid 0 0</a:t>
            </a:r>
            <a:endParaRPr/>
          </a:p>
        </p:txBody>
      </p:sp>
      <p:sp>
        <p:nvSpPr>
          <p:cNvPr id="171" name="Google Shape;171;p29"/>
          <p:cNvSpPr txBox="1"/>
          <p:nvPr/>
        </p:nvSpPr>
        <p:spPr>
          <a:xfrm>
            <a:off x="3261750" y="0"/>
            <a:ext cx="5673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auto/noauto:  Specify whether the partition should be automatically mounted on boot.  You can block specific partitions from mounting at boot-up by using “noauto”.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exec/noexec:  Specifies whether the partition can execute binaries.  If you have a scratch partition that you compile on, then this would be useful, or maybe if you have /home on a separate file system.  If you’re concerned about security, change this to “noexec”.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ro/rw:  “ro” is read-only, and “rw” is read-write.  If you want to be able to write to a file-system as the user and not as root, you’ll need to have “rw” specified.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nouser/user:  This allows the user to have mounting and unmounting privileges.  An important note is that “user” automatically implies “noexec” so if you need to execute binaries and still mount as a user, be sure to explicitly use “exec” as an option.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suid/nosuid - Permit/Block the operation of suid, and sgid bits.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defaults - Use default settings. Equivalent to rw, suid, dev, exec, auto, nouser, async.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3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Dumping and passing - The first number stands for dumping, as a general rule set dumping to 0, the second number is passing, which checks drives for errors, ALWAYS HAVE ROOT as 1.</a:t>
            </a:r>
            <a:endParaRPr b="1"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75" y="852825"/>
            <a:ext cx="4782025" cy="30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275" y="909525"/>
            <a:ext cx="4506725" cy="2869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bootloader?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bootloader allows the user to choose what os they want to load into on their machine. It is </a:t>
            </a:r>
            <a:r>
              <a:rPr lang="en"/>
              <a:t>necessary</a:t>
            </a:r>
            <a:r>
              <a:rPr lang="en"/>
              <a:t> to boot into your computer.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 startup processes (ie LightDM to start GUI)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what is grub?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GRUB stands for Grand Unified Bootloader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It looks like this ---&gt;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575" y="146800"/>
            <a:ext cx="3233250" cy="24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575" y="2571750"/>
            <a:ext cx="3233250" cy="242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where and how do we configure GRUB?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405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GRUB has a couple of locations where we can add configurations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/etc/default/grub is the main config file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/etc/grub.d/ this is probably the more useful config files will be tho</a:t>
            </a:r>
            <a:endParaRPr/>
          </a:p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26078" y="73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simple config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26075" y="1131975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editing the </a:t>
            </a:r>
            <a:r>
              <a:rPr i="1" lang="en"/>
              <a:t>/etc/grub.d/40_custom </a:t>
            </a:r>
            <a:r>
              <a:rPr lang="en"/>
              <a:t>file</a:t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by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Set check_signatures=enforce</a:t>
            </a:r>
            <a:endParaRPr i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Enforces that GRUB checks the signature of any boot file before booting into it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Set superusers=”root”</a:t>
            </a:r>
            <a:endParaRPr i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Sets superuser list, DOES NOT HAVE TO MATCH ACTUAL IMAGE, can be any username u want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Password_pbkdf2 </a:t>
            </a:r>
            <a:endParaRPr i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Sets password of superuser to password in sha512 hash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340700" y="257700"/>
            <a:ext cx="5280300" cy="46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#!/bin/sh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exec tail -n +3 $0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This file provides an easy way to add custom menu entries.  Simply type the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menu entries you want to add after this comment.  Be careful not to change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 the 'exec tail' line above.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set check_signatures=enforce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export check_signatures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#define superusers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set superusers="root"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export superusers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#define users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password_pbkdf2 root grub.pbkdf2.sha512.10000.TODO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tips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Sudo grub-mkpasswd-pbkdf2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Works like passwd, but instead generates a password in grub SHA512 format for you to use in grub 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Sudo update-grub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Applies all changes to grub from /etc/default/grub.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device in Linux?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Device files are files that represent whole disk drives which allows us to use them as if they were regular files, </a:t>
            </a:r>
            <a:r>
              <a:rPr lang="en"/>
              <a:t>simplifying</a:t>
            </a:r>
            <a:r>
              <a:rPr lang="en"/>
              <a:t> many tasks.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device files stored?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files are stored in the </a:t>
            </a:r>
            <a:r>
              <a:rPr i="1" lang="en"/>
              <a:t>/dev/</a:t>
            </a:r>
            <a:r>
              <a:rPr lang="en"/>
              <a:t> directory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Device files are really in depth, and this is a light coverage of them, add this to your list of things to study.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100" y="3468925"/>
            <a:ext cx="5490998" cy="16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 to make use of Devices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1900" y="1919075"/>
            <a:ext cx="867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dd if=/dev/{dev u want to read} skip={byte u want to start at} count={how far to go} 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wanted to read sda1, looking for data in bytes 3000 to 3020 it would look like: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dd if=/dev/sda1 skip=3000 count=20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