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a7d8e95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a7d8e95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a7d8e95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a7d8e95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a7d8e95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a7d8e95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a7d8e95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a7d8e95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a7d8e95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a7d8e95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a7d8e95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a7d8e95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5a7d8e95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5a7d8e95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Kianersi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PostgreSQL (or Postgres)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Relational database management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sudo apt-get install 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sudo service postgresql start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 location: /etc/postgresql/9.x/main/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pg_hba.conf file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authentication configuration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hosts are allowed to connect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clients are authenticated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PostgreSQL users can be connected 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databases can be accessed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pg_hba.conf file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2571750"/>
            <a:ext cx="7038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TYPE: connection type (local, host, </a:t>
            </a:r>
            <a:r>
              <a:rPr b="1" lang="en" u="sng">
                <a:solidFill>
                  <a:schemeClr val="lt2"/>
                </a:solidFill>
              </a:rPr>
              <a:t>hostssl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DATABASE: (all, </a:t>
            </a:r>
            <a:r>
              <a:rPr i="1" lang="en"/>
              <a:t>db_name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USER: (all, </a:t>
            </a:r>
            <a:r>
              <a:rPr i="1" lang="en"/>
              <a:t>user_name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ADDRESS: host address or set of hosts (with subnet mask)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METHOD: (trust, reject, </a:t>
            </a:r>
            <a:r>
              <a:rPr b="1" lang="en" u="sng">
                <a:solidFill>
                  <a:schemeClr val="lt2"/>
                </a:solidFill>
              </a:rPr>
              <a:t>md5</a:t>
            </a:r>
            <a:r>
              <a:rPr lang="en"/>
              <a:t>, password)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2101" l="0" r="0" t="19760"/>
          <a:stretch/>
        </p:blipFill>
        <p:spPr>
          <a:xfrm>
            <a:off x="1349300" y="1121350"/>
            <a:ext cx="6219825" cy="1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SSL Certificate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openssl req -x509 -newkey rsa:1024 -keyout /etc/ssl/private/postgres.key -out /etc/ssl/certs/postgres.crt  -nodes -days 365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postgresql.conf file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listen_addresses = 'localhost'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Only if the server is NOT needed by an external service.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 = true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ssl_cert_file = '/etc/ssl/certs/postgres.crt'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ssl_key_file = '/etc/ssl/private/postgres.key'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log_connections = on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pg_ident.conf file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User-mapping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Grants unauthorized users privilege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Ensure that this file is </a:t>
            </a:r>
            <a:r>
              <a:rPr b="1" lang="en" sz="1700"/>
              <a:t>empty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Unless specified in README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Usage: "map-name		system-name		database-name"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map-name: arbitrary tag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system-name: system </a:t>
            </a:r>
            <a:r>
              <a:rPr lang="en" sz="1700"/>
              <a:t>username</a:t>
            </a:r>
            <a:r>
              <a:rPr lang="en" sz="1700"/>
              <a:t> of user to be mapped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database-name: database username to map the designated user to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Restart</a:t>
            </a:r>
            <a:r>
              <a:rPr lang="en"/>
              <a:t> Service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service postgresql restart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Applies changes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