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9144000" cy="5143500"/>
  <p:embeddedFontLst>
    <p:embeddedFont>
      <p:font typeface="Helvetica Neue"/>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54" roundtripDataSignature="AMtx7mhXShOGJ9h6Y7eVQTp/oq6UN12x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bold.fntdata"/><Relationship Id="rId50" Type="http://schemas.openxmlformats.org/officeDocument/2006/relationships/font" Target="fonts/HelveticaNeue-regular.fntdata"/><Relationship Id="rId53" Type="http://schemas.openxmlformats.org/officeDocument/2006/relationships/font" Target="fonts/HelveticaNeue-boldItalic.fntdata"/><Relationship Id="rId52" Type="http://schemas.openxmlformats.org/officeDocument/2006/relationships/font" Target="fonts/HelveticaNeue-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2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2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2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2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3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3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3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3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3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3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3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3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3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3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4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4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4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4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4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13" name="Shape 13"/>
        <p:cNvGrpSpPr/>
        <p:nvPr/>
      </p:nvGrpSpPr>
      <p:grpSpPr>
        <a:xfrm>
          <a:off x="0" y="0"/>
          <a:ext cx="0" cy="0"/>
          <a:chOff x="0" y="0"/>
          <a:chExt cx="0" cy="0"/>
        </a:xfrm>
      </p:grpSpPr>
      <p:sp>
        <p:nvSpPr>
          <p:cNvPr id="14" name="Google Shape;14;p46"/>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0D29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Google Shape;15;p46"/>
          <p:cNvSpPr txBox="1"/>
          <p:nvPr>
            <p:ph type="title"/>
          </p:nvPr>
        </p:nvSpPr>
        <p:spPr>
          <a:xfrm>
            <a:off x="1805725" y="433354"/>
            <a:ext cx="5532549" cy="1854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000">
                <a:solidFill>
                  <a:srgbClr val="19BBD4"/>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4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47"/>
          <p:cNvSpPr txBox="1"/>
          <p:nvPr>
            <p:ph type="title"/>
          </p:nvPr>
        </p:nvSpPr>
        <p:spPr>
          <a:xfrm>
            <a:off x="1805725" y="433354"/>
            <a:ext cx="5532549" cy="1854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000">
                <a:solidFill>
                  <a:srgbClr val="19BBD4"/>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7"/>
          <p:cNvSpPr txBox="1"/>
          <p:nvPr>
            <p:ph idx="1" type="body"/>
          </p:nvPr>
        </p:nvSpPr>
        <p:spPr>
          <a:xfrm>
            <a:off x="2213824" y="2252211"/>
            <a:ext cx="4639945" cy="271145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600">
                <a:solidFill>
                  <a:srgbClr val="CEE1F3"/>
                </a:solidFill>
                <a:latin typeface="Verdana"/>
                <a:ea typeface="Verdana"/>
                <a:cs typeface="Verdana"/>
                <a:sym typeface="Verdan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4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5" name="Shape 25"/>
        <p:cNvGrpSpPr/>
        <p:nvPr/>
      </p:nvGrpSpPr>
      <p:grpSpPr>
        <a:xfrm>
          <a:off x="0" y="0"/>
          <a:ext cx="0" cy="0"/>
          <a:chOff x="0" y="0"/>
          <a:chExt cx="0" cy="0"/>
        </a:xfrm>
      </p:grpSpPr>
      <p:sp>
        <p:nvSpPr>
          <p:cNvPr id="26" name="Google Shape;26;p48"/>
          <p:cNvSpPr txBox="1"/>
          <p:nvPr>
            <p:ph type="title"/>
          </p:nvPr>
        </p:nvSpPr>
        <p:spPr>
          <a:xfrm>
            <a:off x="1805725" y="433354"/>
            <a:ext cx="5532549" cy="1854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000">
                <a:solidFill>
                  <a:srgbClr val="19BBD4"/>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8"/>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48"/>
          <p:cNvSpPr txBox="1"/>
          <p:nvPr>
            <p:ph idx="2" type="body"/>
          </p:nvPr>
        </p:nvSpPr>
        <p:spPr>
          <a:xfrm>
            <a:off x="5148546" y="1431226"/>
            <a:ext cx="3526790" cy="259905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700">
                <a:solidFill>
                  <a:srgbClr val="184768"/>
                </a:solidFill>
                <a:latin typeface="Verdana"/>
                <a:ea typeface="Verdana"/>
                <a:cs typeface="Verdana"/>
                <a:sym typeface="Verdan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4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2" name="Shape 32"/>
        <p:cNvGrpSpPr/>
        <p:nvPr/>
      </p:nvGrpSpPr>
      <p:grpSpPr>
        <a:xfrm>
          <a:off x="0" y="0"/>
          <a:ext cx="0" cy="0"/>
          <a:chOff x="0" y="0"/>
          <a:chExt cx="0" cy="0"/>
        </a:xfrm>
      </p:grpSpPr>
      <p:sp>
        <p:nvSpPr>
          <p:cNvPr id="33" name="Google Shape;33;p4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36" name="Shape 36"/>
        <p:cNvGrpSpPr/>
        <p:nvPr/>
      </p:nvGrpSpPr>
      <p:grpSpPr>
        <a:xfrm>
          <a:off x="0" y="0"/>
          <a:ext cx="0" cy="0"/>
          <a:chOff x="0" y="0"/>
          <a:chExt cx="0" cy="0"/>
        </a:xfrm>
      </p:grpSpPr>
      <p:sp>
        <p:nvSpPr>
          <p:cNvPr id="37" name="Google Shape;37;p50"/>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0D29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 name="Google Shape;38;p50"/>
          <p:cNvSpPr txBox="1"/>
          <p:nvPr>
            <p:ph type="ctrTitle"/>
          </p:nvPr>
        </p:nvSpPr>
        <p:spPr>
          <a:xfrm>
            <a:off x="1842875" y="838705"/>
            <a:ext cx="5458249" cy="1244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000">
                <a:solidFill>
                  <a:srgbClr val="19BBD4"/>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0"/>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5"/>
          <p:cNvSpPr/>
          <p:nvPr/>
        </p:nvSpPr>
        <p:spPr>
          <a:xfrm>
            <a:off x="0" y="0"/>
            <a:ext cx="4572000" cy="5143500"/>
          </a:xfrm>
          <a:custGeom>
            <a:rect b="b" l="l" r="r" t="t"/>
            <a:pathLst>
              <a:path extrusionOk="0" h="5143500" w="4572000">
                <a:moveTo>
                  <a:pt x="0" y="5143499"/>
                </a:moveTo>
                <a:lnTo>
                  <a:pt x="4571999" y="5143499"/>
                </a:lnTo>
                <a:lnTo>
                  <a:pt x="4571999" y="0"/>
                </a:lnTo>
                <a:lnTo>
                  <a:pt x="0" y="0"/>
                </a:lnTo>
                <a:lnTo>
                  <a:pt x="0" y="5143499"/>
                </a:lnTo>
                <a:close/>
              </a:path>
            </a:pathLst>
          </a:custGeom>
          <a:solidFill>
            <a:srgbClr val="0D29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45"/>
          <p:cNvSpPr/>
          <p:nvPr/>
        </p:nvSpPr>
        <p:spPr>
          <a:xfrm>
            <a:off x="4572000" y="24"/>
            <a:ext cx="4572000" cy="5143500"/>
          </a:xfrm>
          <a:custGeom>
            <a:rect b="b" l="l" r="r" t="t"/>
            <a:pathLst>
              <a:path extrusionOk="0" h="5143500" w="4572000">
                <a:moveTo>
                  <a:pt x="4571999" y="5143499"/>
                </a:moveTo>
                <a:lnTo>
                  <a:pt x="0" y="5143499"/>
                </a:lnTo>
                <a:lnTo>
                  <a:pt x="0" y="0"/>
                </a:lnTo>
                <a:lnTo>
                  <a:pt x="4571999" y="0"/>
                </a:lnTo>
                <a:lnTo>
                  <a:pt x="4571999" y="5143499"/>
                </a:lnTo>
                <a:close/>
              </a:path>
            </a:pathLst>
          </a:custGeom>
          <a:solidFill>
            <a:srgbClr val="BBC9D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45"/>
          <p:cNvSpPr txBox="1"/>
          <p:nvPr>
            <p:ph type="title"/>
          </p:nvPr>
        </p:nvSpPr>
        <p:spPr>
          <a:xfrm>
            <a:off x="1805725" y="433354"/>
            <a:ext cx="5532549" cy="18542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000" u="none" cap="none" strike="noStrike">
                <a:solidFill>
                  <a:srgbClr val="19BBD4"/>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45"/>
          <p:cNvSpPr txBox="1"/>
          <p:nvPr>
            <p:ph idx="1" type="body"/>
          </p:nvPr>
        </p:nvSpPr>
        <p:spPr>
          <a:xfrm>
            <a:off x="2213824" y="2252211"/>
            <a:ext cx="4639945" cy="271145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600" u="none" cap="none" strike="noStrike">
                <a:solidFill>
                  <a:srgbClr val="CEE1F3"/>
                </a:solidFill>
                <a:latin typeface="Verdana"/>
                <a:ea typeface="Verdana"/>
                <a:cs typeface="Verdana"/>
                <a:sym typeface="Verdan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 name="Google Shape;10;p4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4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 name="Google Shape;12;p4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2.png"/><Relationship Id="rId10" Type="http://schemas.openxmlformats.org/officeDocument/2006/relationships/image" Target="../media/image18.jpg"/><Relationship Id="rId9"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2.png"/><Relationship Id="rId11" Type="http://schemas.openxmlformats.org/officeDocument/2006/relationships/image" Target="../media/image31.jpg"/><Relationship Id="rId10" Type="http://schemas.openxmlformats.org/officeDocument/2006/relationships/image" Target="../media/image25.jpg"/><Relationship Id="rId9"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8.png"/><Relationship Id="rId4"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4.png"/><Relationship Id="rId4"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6.png"/><Relationship Id="rId4"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0.png"/><Relationship Id="rId4"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3.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3.png"/><Relationship Id="rId4"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2.png"/><Relationship Id="rId4"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2.png"/><Relationship Id="rId11" Type="http://schemas.openxmlformats.org/officeDocument/2006/relationships/image" Target="../media/image2.jpg"/><Relationship Id="rId10" Type="http://schemas.openxmlformats.org/officeDocument/2006/relationships/image" Target="../media/image7.jpg"/><Relationship Id="rId12" Type="http://schemas.openxmlformats.org/officeDocument/2006/relationships/image" Target="../media/image14.jpg"/><Relationship Id="rId9"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
          <p:cNvSpPr/>
          <p:nvPr/>
        </p:nvSpPr>
        <p:spPr>
          <a:xfrm>
            <a:off x="3919993" y="3977033"/>
            <a:ext cx="1303499" cy="11282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48" name="Google Shape;48;p1"/>
          <p:cNvGrpSpPr/>
          <p:nvPr/>
        </p:nvGrpSpPr>
        <p:grpSpPr>
          <a:xfrm>
            <a:off x="2809875" y="0"/>
            <a:ext cx="3413919" cy="1788099"/>
            <a:chOff x="2809875" y="0"/>
            <a:chExt cx="3413919" cy="1788099"/>
          </a:xfrm>
        </p:grpSpPr>
        <p:sp>
          <p:nvSpPr>
            <p:cNvPr id="49" name="Google Shape;49;p1"/>
            <p:cNvSpPr/>
            <p:nvPr/>
          </p:nvSpPr>
          <p:spPr>
            <a:xfrm>
              <a:off x="3691006" y="37049"/>
              <a:ext cx="1761599" cy="15254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 name="Google Shape;50;p1"/>
            <p:cNvSpPr/>
            <p:nvPr/>
          </p:nvSpPr>
          <p:spPr>
            <a:xfrm>
              <a:off x="2809875" y="0"/>
              <a:ext cx="1111885" cy="789940"/>
            </a:xfrm>
            <a:custGeom>
              <a:rect b="b" l="l" r="r" t="t"/>
              <a:pathLst>
                <a:path extrusionOk="0" h="789940" w="1111885">
                  <a:moveTo>
                    <a:pt x="0" y="308325"/>
                  </a:moveTo>
                  <a:lnTo>
                    <a:pt x="275996" y="789524"/>
                  </a:lnTo>
                  <a:lnTo>
                    <a:pt x="835502" y="789524"/>
                  </a:lnTo>
                  <a:lnTo>
                    <a:pt x="1111499" y="308325"/>
                  </a:lnTo>
                  <a:lnTo>
                    <a:pt x="934656" y="0"/>
                  </a:lnTo>
                </a:path>
                <a:path extrusionOk="0" h="789940" w="1111885">
                  <a:moveTo>
                    <a:pt x="176842" y="0"/>
                  </a:moveTo>
                  <a:lnTo>
                    <a:pt x="0" y="308325"/>
                  </a:lnTo>
                </a:path>
              </a:pathLst>
            </a:custGeom>
            <a:noFill/>
            <a:ln cap="flat" cmpd="sng" w="19025">
              <a:solidFill>
                <a:srgbClr val="19B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1" name="Google Shape;51;p1"/>
            <p:cNvSpPr/>
            <p:nvPr/>
          </p:nvSpPr>
          <p:spPr>
            <a:xfrm>
              <a:off x="3602723" y="1360109"/>
              <a:ext cx="494030" cy="427990"/>
            </a:xfrm>
            <a:custGeom>
              <a:rect b="b" l="l" r="r" t="t"/>
              <a:pathLst>
                <a:path extrusionOk="0" h="427989" w="494029">
                  <a:moveTo>
                    <a:pt x="371201" y="427499"/>
                  </a:moveTo>
                  <a:lnTo>
                    <a:pt x="122598" y="427499"/>
                  </a:lnTo>
                  <a:lnTo>
                    <a:pt x="0" y="213749"/>
                  </a:lnTo>
                  <a:lnTo>
                    <a:pt x="122598" y="0"/>
                  </a:lnTo>
                  <a:lnTo>
                    <a:pt x="371201" y="0"/>
                  </a:lnTo>
                  <a:lnTo>
                    <a:pt x="493799" y="213749"/>
                  </a:lnTo>
                  <a:lnTo>
                    <a:pt x="371201" y="4274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 name="Google Shape;52;p1"/>
            <p:cNvSpPr/>
            <p:nvPr/>
          </p:nvSpPr>
          <p:spPr>
            <a:xfrm>
              <a:off x="5278914" y="855279"/>
              <a:ext cx="944880" cy="818515"/>
            </a:xfrm>
            <a:custGeom>
              <a:rect b="b" l="l" r="r" t="t"/>
              <a:pathLst>
                <a:path extrusionOk="0" h="818514" w="944879">
                  <a:moveTo>
                    <a:pt x="0" y="409049"/>
                  </a:moveTo>
                  <a:lnTo>
                    <a:pt x="234614" y="818099"/>
                  </a:lnTo>
                  <a:lnTo>
                    <a:pt x="710084" y="818099"/>
                  </a:lnTo>
                  <a:lnTo>
                    <a:pt x="944699" y="409049"/>
                  </a:lnTo>
                  <a:lnTo>
                    <a:pt x="710084" y="0"/>
                  </a:lnTo>
                  <a:lnTo>
                    <a:pt x="234614" y="0"/>
                  </a:lnTo>
                  <a:lnTo>
                    <a:pt x="0" y="409049"/>
                  </a:lnTo>
                  <a:close/>
                </a:path>
              </a:pathLst>
            </a:custGeom>
            <a:noFill/>
            <a:ln cap="flat" cmpd="sng" w="7617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 name="Google Shape;53;p1"/>
            <p:cNvSpPr/>
            <p:nvPr/>
          </p:nvSpPr>
          <p:spPr>
            <a:xfrm>
              <a:off x="5365798" y="352324"/>
              <a:ext cx="494030" cy="427355"/>
            </a:xfrm>
            <a:custGeom>
              <a:rect b="b" l="l" r="r" t="t"/>
              <a:pathLst>
                <a:path extrusionOk="0" h="427355" w="494029">
                  <a:moveTo>
                    <a:pt x="371287" y="427199"/>
                  </a:moveTo>
                  <a:lnTo>
                    <a:pt x="122512" y="427199"/>
                  </a:lnTo>
                  <a:lnTo>
                    <a:pt x="0" y="213599"/>
                  </a:lnTo>
                  <a:lnTo>
                    <a:pt x="122512" y="0"/>
                  </a:lnTo>
                  <a:lnTo>
                    <a:pt x="371287" y="0"/>
                  </a:lnTo>
                  <a:lnTo>
                    <a:pt x="493799" y="213599"/>
                  </a:lnTo>
                  <a:lnTo>
                    <a:pt x="371287" y="427199"/>
                  </a:lnTo>
                  <a:close/>
                </a:path>
              </a:pathLst>
            </a:custGeom>
            <a:solidFill>
              <a:srgbClr val="00E1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 name="Google Shape;54;p1"/>
            <p:cNvSpPr/>
            <p:nvPr/>
          </p:nvSpPr>
          <p:spPr>
            <a:xfrm>
              <a:off x="5549176" y="1171539"/>
              <a:ext cx="94682" cy="21228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1"/>
            <p:cNvSpPr/>
            <p:nvPr/>
          </p:nvSpPr>
          <p:spPr>
            <a:xfrm>
              <a:off x="5657970" y="1029804"/>
              <a:ext cx="295910" cy="374650"/>
            </a:xfrm>
            <a:custGeom>
              <a:rect b="b" l="l" r="r" t="t"/>
              <a:pathLst>
                <a:path extrusionOk="0" h="374650" w="295910">
                  <a:moveTo>
                    <a:pt x="226424" y="374034"/>
                  </a:moveTo>
                  <a:lnTo>
                    <a:pt x="207593" y="374034"/>
                  </a:lnTo>
                  <a:lnTo>
                    <a:pt x="196420" y="373432"/>
                  </a:lnTo>
                  <a:lnTo>
                    <a:pt x="185247" y="372276"/>
                  </a:lnTo>
                  <a:lnTo>
                    <a:pt x="172894" y="370494"/>
                  </a:lnTo>
                  <a:lnTo>
                    <a:pt x="160541" y="367557"/>
                  </a:lnTo>
                  <a:lnTo>
                    <a:pt x="147609" y="364619"/>
                  </a:lnTo>
                  <a:lnTo>
                    <a:pt x="109395" y="353446"/>
                  </a:lnTo>
                  <a:lnTo>
                    <a:pt x="64678" y="336397"/>
                  </a:lnTo>
                  <a:lnTo>
                    <a:pt x="36456" y="323442"/>
                  </a:lnTo>
                  <a:lnTo>
                    <a:pt x="0" y="323442"/>
                  </a:lnTo>
                  <a:lnTo>
                    <a:pt x="0" y="149970"/>
                  </a:lnTo>
                  <a:lnTo>
                    <a:pt x="34699" y="149970"/>
                  </a:lnTo>
                  <a:lnTo>
                    <a:pt x="60560" y="126444"/>
                  </a:lnTo>
                  <a:lnTo>
                    <a:pt x="93502" y="94682"/>
                  </a:lnTo>
                  <a:lnTo>
                    <a:pt x="115270" y="48810"/>
                  </a:lnTo>
                  <a:lnTo>
                    <a:pt x="129381" y="5297"/>
                  </a:lnTo>
                  <a:lnTo>
                    <a:pt x="132897" y="3515"/>
                  </a:lnTo>
                  <a:lnTo>
                    <a:pt x="137617" y="1757"/>
                  </a:lnTo>
                  <a:lnTo>
                    <a:pt x="143492" y="577"/>
                  </a:lnTo>
                  <a:lnTo>
                    <a:pt x="152305" y="0"/>
                  </a:lnTo>
                  <a:lnTo>
                    <a:pt x="157025" y="577"/>
                  </a:lnTo>
                  <a:lnTo>
                    <a:pt x="175831" y="19408"/>
                  </a:lnTo>
                  <a:lnTo>
                    <a:pt x="175831" y="37035"/>
                  </a:lnTo>
                  <a:lnTo>
                    <a:pt x="170534" y="88807"/>
                  </a:lnTo>
                  <a:lnTo>
                    <a:pt x="159963" y="126444"/>
                  </a:lnTo>
                  <a:lnTo>
                    <a:pt x="152305" y="141734"/>
                  </a:lnTo>
                  <a:lnTo>
                    <a:pt x="182887" y="143492"/>
                  </a:lnTo>
                  <a:lnTo>
                    <a:pt x="238174" y="147610"/>
                  </a:lnTo>
                  <a:lnTo>
                    <a:pt x="276992" y="155243"/>
                  </a:lnTo>
                  <a:lnTo>
                    <a:pt x="293462" y="168198"/>
                  </a:lnTo>
                  <a:lnTo>
                    <a:pt x="294642" y="170534"/>
                  </a:lnTo>
                  <a:lnTo>
                    <a:pt x="295220" y="173496"/>
                  </a:lnTo>
                  <a:lnTo>
                    <a:pt x="295822" y="176434"/>
                  </a:lnTo>
                  <a:lnTo>
                    <a:pt x="293462" y="197600"/>
                  </a:lnTo>
                  <a:lnTo>
                    <a:pt x="292860" y="200538"/>
                  </a:lnTo>
                  <a:lnTo>
                    <a:pt x="292282" y="203476"/>
                  </a:lnTo>
                  <a:lnTo>
                    <a:pt x="291102" y="205835"/>
                  </a:lnTo>
                  <a:lnTo>
                    <a:pt x="289345" y="208195"/>
                  </a:lnTo>
                  <a:lnTo>
                    <a:pt x="287587" y="209953"/>
                  </a:lnTo>
                  <a:lnTo>
                    <a:pt x="282867" y="213469"/>
                  </a:lnTo>
                  <a:lnTo>
                    <a:pt x="280531" y="214071"/>
                  </a:lnTo>
                  <a:lnTo>
                    <a:pt x="282867" y="215829"/>
                  </a:lnTo>
                  <a:lnTo>
                    <a:pt x="289345" y="227002"/>
                  </a:lnTo>
                  <a:lnTo>
                    <a:pt x="289345" y="232877"/>
                  </a:lnTo>
                  <a:lnTo>
                    <a:pt x="275811" y="269936"/>
                  </a:lnTo>
                  <a:lnTo>
                    <a:pt x="272874" y="270514"/>
                  </a:lnTo>
                  <a:lnTo>
                    <a:pt x="274632" y="272296"/>
                  </a:lnTo>
                  <a:lnTo>
                    <a:pt x="276413" y="274054"/>
                  </a:lnTo>
                  <a:lnTo>
                    <a:pt x="279351" y="278172"/>
                  </a:lnTo>
                  <a:lnTo>
                    <a:pt x="280531" y="280532"/>
                  </a:lnTo>
                  <a:lnTo>
                    <a:pt x="281109" y="283469"/>
                  </a:lnTo>
                  <a:lnTo>
                    <a:pt x="281109" y="288767"/>
                  </a:lnTo>
                  <a:lnTo>
                    <a:pt x="265819" y="326404"/>
                  </a:lnTo>
                  <a:lnTo>
                    <a:pt x="262881" y="326982"/>
                  </a:lnTo>
                  <a:lnTo>
                    <a:pt x="266396" y="329920"/>
                  </a:lnTo>
                  <a:lnTo>
                    <a:pt x="268756" y="333459"/>
                  </a:lnTo>
                  <a:lnTo>
                    <a:pt x="269936" y="336975"/>
                  </a:lnTo>
                  <a:lnTo>
                    <a:pt x="270514" y="341093"/>
                  </a:lnTo>
                  <a:lnTo>
                    <a:pt x="268756" y="358141"/>
                  </a:lnTo>
                  <a:lnTo>
                    <a:pt x="236417" y="373432"/>
                  </a:lnTo>
                  <a:lnTo>
                    <a:pt x="226424" y="374034"/>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 name="Google Shape;56;p1"/>
            <p:cNvSpPr/>
            <p:nvPr/>
          </p:nvSpPr>
          <p:spPr>
            <a:xfrm>
              <a:off x="3253065" y="113273"/>
              <a:ext cx="225425" cy="390525"/>
            </a:xfrm>
            <a:custGeom>
              <a:rect b="b" l="l" r="r" t="t"/>
              <a:pathLst>
                <a:path extrusionOk="0" h="390525" w="225425">
                  <a:moveTo>
                    <a:pt x="200484" y="389963"/>
                  </a:moveTo>
                  <a:lnTo>
                    <a:pt x="24512" y="389963"/>
                  </a:lnTo>
                  <a:lnTo>
                    <a:pt x="19411" y="389489"/>
                  </a:lnTo>
                  <a:lnTo>
                    <a:pt x="0" y="24082"/>
                  </a:lnTo>
                  <a:lnTo>
                    <a:pt x="429" y="19455"/>
                  </a:lnTo>
                  <a:lnTo>
                    <a:pt x="24512" y="0"/>
                  </a:lnTo>
                  <a:lnTo>
                    <a:pt x="200484" y="0"/>
                  </a:lnTo>
                  <a:lnTo>
                    <a:pt x="224288" y="18526"/>
                  </a:lnTo>
                  <a:lnTo>
                    <a:pt x="105558" y="18526"/>
                  </a:lnTo>
                  <a:lnTo>
                    <a:pt x="103225" y="19000"/>
                  </a:lnTo>
                  <a:lnTo>
                    <a:pt x="100457" y="21768"/>
                  </a:lnTo>
                  <a:lnTo>
                    <a:pt x="100002" y="24082"/>
                  </a:lnTo>
                  <a:lnTo>
                    <a:pt x="100457" y="25940"/>
                  </a:lnTo>
                  <a:lnTo>
                    <a:pt x="101841" y="27799"/>
                  </a:lnTo>
                  <a:lnTo>
                    <a:pt x="103225" y="28728"/>
                  </a:lnTo>
                  <a:lnTo>
                    <a:pt x="105558" y="29183"/>
                  </a:lnTo>
                  <a:lnTo>
                    <a:pt x="225040" y="29183"/>
                  </a:lnTo>
                  <a:lnTo>
                    <a:pt x="225040" y="48638"/>
                  </a:lnTo>
                  <a:lnTo>
                    <a:pt x="24512" y="48638"/>
                  </a:lnTo>
                  <a:lnTo>
                    <a:pt x="24512" y="316787"/>
                  </a:lnTo>
                  <a:lnTo>
                    <a:pt x="225040" y="316787"/>
                  </a:lnTo>
                  <a:lnTo>
                    <a:pt x="225040" y="337153"/>
                  </a:lnTo>
                  <a:lnTo>
                    <a:pt x="112498" y="337153"/>
                  </a:lnTo>
                  <a:lnTo>
                    <a:pt x="109255" y="337627"/>
                  </a:lnTo>
                  <a:lnTo>
                    <a:pt x="96285" y="353366"/>
                  </a:lnTo>
                  <a:lnTo>
                    <a:pt x="96759" y="356608"/>
                  </a:lnTo>
                  <a:lnTo>
                    <a:pt x="112498" y="369579"/>
                  </a:lnTo>
                  <a:lnTo>
                    <a:pt x="224653" y="369579"/>
                  </a:lnTo>
                  <a:lnTo>
                    <a:pt x="224566" y="370508"/>
                  </a:lnTo>
                  <a:lnTo>
                    <a:pt x="205585" y="389489"/>
                  </a:lnTo>
                  <a:lnTo>
                    <a:pt x="200484" y="389963"/>
                  </a:lnTo>
                  <a:close/>
                </a:path>
                <a:path extrusionOk="0" h="390525" w="225425">
                  <a:moveTo>
                    <a:pt x="225040" y="29183"/>
                  </a:moveTo>
                  <a:lnTo>
                    <a:pt x="119438" y="29183"/>
                  </a:lnTo>
                  <a:lnTo>
                    <a:pt x="121752" y="28728"/>
                  </a:lnTo>
                  <a:lnTo>
                    <a:pt x="123155" y="27799"/>
                  </a:lnTo>
                  <a:lnTo>
                    <a:pt x="124539" y="25940"/>
                  </a:lnTo>
                  <a:lnTo>
                    <a:pt x="124994" y="24082"/>
                  </a:lnTo>
                  <a:lnTo>
                    <a:pt x="124539" y="21768"/>
                  </a:lnTo>
                  <a:lnTo>
                    <a:pt x="121752" y="19000"/>
                  </a:lnTo>
                  <a:lnTo>
                    <a:pt x="119438" y="18526"/>
                  </a:lnTo>
                  <a:lnTo>
                    <a:pt x="224288" y="18526"/>
                  </a:lnTo>
                  <a:lnTo>
                    <a:pt x="224566" y="19455"/>
                  </a:lnTo>
                  <a:lnTo>
                    <a:pt x="224996" y="24082"/>
                  </a:lnTo>
                  <a:lnTo>
                    <a:pt x="225040" y="29183"/>
                  </a:lnTo>
                  <a:close/>
                </a:path>
                <a:path extrusionOk="0" h="390525" w="225425">
                  <a:moveTo>
                    <a:pt x="225040" y="316787"/>
                  </a:moveTo>
                  <a:lnTo>
                    <a:pt x="200484" y="316787"/>
                  </a:lnTo>
                  <a:lnTo>
                    <a:pt x="200484" y="48638"/>
                  </a:lnTo>
                  <a:lnTo>
                    <a:pt x="225040" y="48638"/>
                  </a:lnTo>
                  <a:lnTo>
                    <a:pt x="225040" y="316787"/>
                  </a:lnTo>
                  <a:close/>
                </a:path>
                <a:path extrusionOk="0" h="390525" w="225425">
                  <a:moveTo>
                    <a:pt x="224653" y="369579"/>
                  </a:moveTo>
                  <a:lnTo>
                    <a:pt x="112498" y="369579"/>
                  </a:lnTo>
                  <a:lnTo>
                    <a:pt x="115740" y="369105"/>
                  </a:lnTo>
                  <a:lnTo>
                    <a:pt x="118983" y="368194"/>
                  </a:lnTo>
                  <a:lnTo>
                    <a:pt x="128711" y="353366"/>
                  </a:lnTo>
                  <a:lnTo>
                    <a:pt x="128237" y="350123"/>
                  </a:lnTo>
                  <a:lnTo>
                    <a:pt x="112498" y="337153"/>
                  </a:lnTo>
                  <a:lnTo>
                    <a:pt x="225040" y="337153"/>
                  </a:lnTo>
                  <a:lnTo>
                    <a:pt x="225040" y="365407"/>
                  </a:lnTo>
                  <a:lnTo>
                    <a:pt x="224653" y="369579"/>
                  </a:lnTo>
                  <a:close/>
                </a:path>
              </a:pathLst>
            </a:custGeom>
            <a:solidFill>
              <a:srgbClr val="19B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 name="Google Shape;57;p1"/>
            <p:cNvSpPr/>
            <p:nvPr/>
          </p:nvSpPr>
          <p:spPr>
            <a:xfrm>
              <a:off x="4489683" y="1003660"/>
              <a:ext cx="164642" cy="12469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Google Shape;58;p1"/>
            <p:cNvSpPr/>
            <p:nvPr/>
          </p:nvSpPr>
          <p:spPr>
            <a:xfrm>
              <a:off x="4380526" y="515229"/>
              <a:ext cx="383540" cy="462280"/>
            </a:xfrm>
            <a:custGeom>
              <a:rect b="b" l="l" r="r" t="t"/>
              <a:pathLst>
                <a:path extrusionOk="0" h="462280" w="383539">
                  <a:moveTo>
                    <a:pt x="151536" y="458230"/>
                  </a:moveTo>
                  <a:lnTo>
                    <a:pt x="120684" y="315757"/>
                  </a:lnTo>
                  <a:lnTo>
                    <a:pt x="98924" y="209610"/>
                  </a:lnTo>
                </a:path>
                <a:path extrusionOk="0" h="462280" w="383539">
                  <a:moveTo>
                    <a:pt x="267712" y="458230"/>
                  </a:moveTo>
                  <a:lnTo>
                    <a:pt x="272258" y="438259"/>
                  </a:lnTo>
                  <a:lnTo>
                    <a:pt x="278592" y="419221"/>
                  </a:lnTo>
                  <a:lnTo>
                    <a:pt x="285858" y="401076"/>
                  </a:lnTo>
                  <a:lnTo>
                    <a:pt x="294018" y="384720"/>
                  </a:lnTo>
                  <a:lnTo>
                    <a:pt x="303109" y="369296"/>
                  </a:lnTo>
                  <a:lnTo>
                    <a:pt x="312163" y="353871"/>
                  </a:lnTo>
                  <a:lnTo>
                    <a:pt x="342120" y="310317"/>
                  </a:lnTo>
                  <a:lnTo>
                    <a:pt x="367532" y="264975"/>
                  </a:lnTo>
                  <a:lnTo>
                    <a:pt x="381132" y="211436"/>
                  </a:lnTo>
                  <a:lnTo>
                    <a:pt x="382026" y="201451"/>
                  </a:lnTo>
                  <a:lnTo>
                    <a:pt x="382958" y="191466"/>
                  </a:lnTo>
                  <a:lnTo>
                    <a:pt x="381132" y="171496"/>
                  </a:lnTo>
                  <a:lnTo>
                    <a:pt x="378412" y="152457"/>
                  </a:lnTo>
                  <a:lnTo>
                    <a:pt x="359372" y="99812"/>
                  </a:lnTo>
                  <a:lnTo>
                    <a:pt x="326695" y="56258"/>
                  </a:lnTo>
                  <a:lnTo>
                    <a:pt x="282206" y="23583"/>
                  </a:lnTo>
                  <a:lnTo>
                    <a:pt x="229595" y="3613"/>
                  </a:lnTo>
                  <a:lnTo>
                    <a:pt x="191478" y="0"/>
                  </a:lnTo>
                  <a:lnTo>
                    <a:pt x="153361" y="3613"/>
                  </a:lnTo>
                  <a:lnTo>
                    <a:pt x="117070" y="15424"/>
                  </a:lnTo>
                  <a:lnTo>
                    <a:pt x="69862" y="43553"/>
                  </a:lnTo>
                  <a:lnTo>
                    <a:pt x="32676" y="84388"/>
                  </a:lnTo>
                  <a:lnTo>
                    <a:pt x="9091" y="134276"/>
                  </a:lnTo>
                  <a:lnTo>
                    <a:pt x="0" y="191466"/>
                  </a:lnTo>
                  <a:lnTo>
                    <a:pt x="4545" y="230474"/>
                  </a:lnTo>
                  <a:lnTo>
                    <a:pt x="23585" y="281294"/>
                  </a:lnTo>
                  <a:lnTo>
                    <a:pt x="50822" y="324848"/>
                  </a:lnTo>
                  <a:lnTo>
                    <a:pt x="70793" y="353871"/>
                  </a:lnTo>
                  <a:lnTo>
                    <a:pt x="79847" y="369296"/>
                  </a:lnTo>
                  <a:lnTo>
                    <a:pt x="88939" y="384720"/>
                  </a:lnTo>
                  <a:lnTo>
                    <a:pt x="97099" y="401076"/>
                  </a:lnTo>
                  <a:lnTo>
                    <a:pt x="104365" y="419221"/>
                  </a:lnTo>
                  <a:lnTo>
                    <a:pt x="110699" y="438259"/>
                  </a:lnTo>
                  <a:lnTo>
                    <a:pt x="115244" y="458230"/>
                  </a:lnTo>
                </a:path>
                <a:path extrusionOk="0" h="462280" w="383539">
                  <a:moveTo>
                    <a:pt x="284032" y="209610"/>
                  </a:moveTo>
                  <a:lnTo>
                    <a:pt x="262272" y="315757"/>
                  </a:lnTo>
                  <a:lnTo>
                    <a:pt x="231421" y="458230"/>
                  </a:lnTo>
                </a:path>
                <a:path extrusionOk="0" h="462280" w="383539">
                  <a:moveTo>
                    <a:pt x="124336" y="203239"/>
                  </a:moveTo>
                  <a:lnTo>
                    <a:pt x="155187" y="229580"/>
                  </a:lnTo>
                  <a:lnTo>
                    <a:pt x="186038" y="203239"/>
                  </a:lnTo>
                  <a:lnTo>
                    <a:pt x="188758" y="201451"/>
                  </a:lnTo>
                  <a:lnTo>
                    <a:pt x="191478" y="200519"/>
                  </a:lnTo>
                  <a:lnTo>
                    <a:pt x="194198" y="201451"/>
                  </a:lnTo>
                  <a:lnTo>
                    <a:pt x="196918" y="203239"/>
                  </a:lnTo>
                  <a:lnTo>
                    <a:pt x="227770" y="229580"/>
                  </a:lnTo>
                  <a:lnTo>
                    <a:pt x="258621" y="203239"/>
                  </a:lnTo>
                </a:path>
                <a:path extrusionOk="0" h="462280" w="383539">
                  <a:moveTo>
                    <a:pt x="115244" y="461881"/>
                  </a:moveTo>
                  <a:lnTo>
                    <a:pt x="267712" y="461881"/>
                  </a:lnTo>
                </a:path>
              </a:pathLst>
            </a:custGeom>
            <a:noFill/>
            <a:ln cap="flat" cmpd="sng" w="121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 name="Google Shape;59;p1"/>
            <p:cNvSpPr/>
            <p:nvPr/>
          </p:nvSpPr>
          <p:spPr>
            <a:xfrm>
              <a:off x="3199463" y="902982"/>
              <a:ext cx="305435" cy="304800"/>
            </a:xfrm>
            <a:custGeom>
              <a:rect b="b" l="l" r="r" t="t"/>
              <a:pathLst>
                <a:path extrusionOk="0" h="304800" w="305435">
                  <a:moveTo>
                    <a:pt x="152119" y="0"/>
                  </a:moveTo>
                  <a:lnTo>
                    <a:pt x="144445" y="580"/>
                  </a:lnTo>
                  <a:lnTo>
                    <a:pt x="136796" y="1161"/>
                  </a:lnTo>
                  <a:lnTo>
                    <a:pt x="129122" y="1767"/>
                  </a:lnTo>
                  <a:lnTo>
                    <a:pt x="121449" y="3534"/>
                  </a:lnTo>
                  <a:lnTo>
                    <a:pt x="114380" y="5301"/>
                  </a:lnTo>
                  <a:lnTo>
                    <a:pt x="107311" y="7068"/>
                  </a:lnTo>
                  <a:lnTo>
                    <a:pt x="67224" y="25926"/>
                  </a:lnTo>
                  <a:lnTo>
                    <a:pt x="34786" y="55410"/>
                  </a:lnTo>
                  <a:lnTo>
                    <a:pt x="18276" y="80175"/>
                  </a:lnTo>
                  <a:lnTo>
                    <a:pt x="14742" y="86662"/>
                  </a:lnTo>
                  <a:lnTo>
                    <a:pt x="11788" y="93150"/>
                  </a:lnTo>
                  <a:lnTo>
                    <a:pt x="9440" y="100218"/>
                  </a:lnTo>
                  <a:lnTo>
                    <a:pt x="7068" y="107287"/>
                  </a:lnTo>
                  <a:lnTo>
                    <a:pt x="0" y="144446"/>
                  </a:lnTo>
                  <a:lnTo>
                    <a:pt x="0" y="152676"/>
                  </a:lnTo>
                  <a:lnTo>
                    <a:pt x="0" y="160350"/>
                  </a:lnTo>
                  <a:lnTo>
                    <a:pt x="605" y="168024"/>
                  </a:lnTo>
                  <a:lnTo>
                    <a:pt x="9440" y="205158"/>
                  </a:lnTo>
                  <a:lnTo>
                    <a:pt x="18276" y="225202"/>
                  </a:lnTo>
                  <a:lnTo>
                    <a:pt x="21810" y="231689"/>
                  </a:lnTo>
                  <a:lnTo>
                    <a:pt x="55434" y="270010"/>
                  </a:lnTo>
                  <a:lnTo>
                    <a:pt x="93150" y="293007"/>
                  </a:lnTo>
                  <a:lnTo>
                    <a:pt x="100243" y="295355"/>
                  </a:lnTo>
                  <a:lnTo>
                    <a:pt x="107311" y="297727"/>
                  </a:lnTo>
                  <a:lnTo>
                    <a:pt x="144445" y="304796"/>
                  </a:lnTo>
                  <a:lnTo>
                    <a:pt x="152119" y="304796"/>
                  </a:lnTo>
                  <a:lnTo>
                    <a:pt x="160374" y="304796"/>
                  </a:lnTo>
                  <a:lnTo>
                    <a:pt x="168024" y="304215"/>
                  </a:lnTo>
                  <a:lnTo>
                    <a:pt x="204577" y="295355"/>
                  </a:lnTo>
                  <a:lnTo>
                    <a:pt x="211670" y="293007"/>
                  </a:lnTo>
                  <a:lnTo>
                    <a:pt x="218158" y="290054"/>
                  </a:lnTo>
                  <a:lnTo>
                    <a:pt x="224621" y="286519"/>
                  </a:lnTo>
                  <a:lnTo>
                    <a:pt x="231108" y="282985"/>
                  </a:lnTo>
                  <a:lnTo>
                    <a:pt x="270034" y="249385"/>
                  </a:lnTo>
                  <a:lnTo>
                    <a:pt x="292426" y="211646"/>
                  </a:lnTo>
                  <a:lnTo>
                    <a:pt x="295379" y="205158"/>
                  </a:lnTo>
                  <a:lnTo>
                    <a:pt x="297727" y="198089"/>
                  </a:lnTo>
                  <a:lnTo>
                    <a:pt x="300100" y="190416"/>
                  </a:lnTo>
                  <a:lnTo>
                    <a:pt x="301286" y="183347"/>
                  </a:lnTo>
                  <a:lnTo>
                    <a:pt x="303053" y="175673"/>
                  </a:lnTo>
                  <a:lnTo>
                    <a:pt x="303634" y="168024"/>
                  </a:lnTo>
                  <a:lnTo>
                    <a:pt x="304215" y="160350"/>
                  </a:lnTo>
                  <a:lnTo>
                    <a:pt x="304820" y="152676"/>
                  </a:lnTo>
                  <a:lnTo>
                    <a:pt x="304215" y="144446"/>
                  </a:lnTo>
                  <a:lnTo>
                    <a:pt x="303634" y="136772"/>
                  </a:lnTo>
                  <a:lnTo>
                    <a:pt x="303053" y="129098"/>
                  </a:lnTo>
                  <a:lnTo>
                    <a:pt x="301286" y="122029"/>
                  </a:lnTo>
                  <a:lnTo>
                    <a:pt x="300100" y="114356"/>
                  </a:lnTo>
                  <a:lnTo>
                    <a:pt x="297727" y="107287"/>
                  </a:lnTo>
                  <a:lnTo>
                    <a:pt x="295379" y="100218"/>
                  </a:lnTo>
                  <a:lnTo>
                    <a:pt x="292426" y="93150"/>
                  </a:lnTo>
                  <a:lnTo>
                    <a:pt x="289473" y="86662"/>
                  </a:lnTo>
                  <a:lnTo>
                    <a:pt x="285938" y="80175"/>
                  </a:lnTo>
                  <a:lnTo>
                    <a:pt x="282404" y="73687"/>
                  </a:lnTo>
                  <a:lnTo>
                    <a:pt x="278870" y="67199"/>
                  </a:lnTo>
                  <a:lnTo>
                    <a:pt x="249385" y="34761"/>
                  </a:lnTo>
                  <a:lnTo>
                    <a:pt x="231108" y="22391"/>
                  </a:lnTo>
                  <a:lnTo>
                    <a:pt x="224621" y="18857"/>
                  </a:lnTo>
                  <a:lnTo>
                    <a:pt x="182766" y="3534"/>
                  </a:lnTo>
                  <a:lnTo>
                    <a:pt x="175697" y="1767"/>
                  </a:lnTo>
                  <a:lnTo>
                    <a:pt x="168024" y="1161"/>
                  </a:lnTo>
                  <a:lnTo>
                    <a:pt x="160374" y="580"/>
                  </a:lnTo>
                  <a:lnTo>
                    <a:pt x="152119" y="0"/>
                  </a:lnTo>
                  <a:close/>
                </a:path>
              </a:pathLst>
            </a:custGeom>
            <a:noFill/>
            <a:ln cap="flat" cmpd="sng" w="190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 name="Google Shape;60;p1"/>
            <p:cNvSpPr/>
            <p:nvPr/>
          </p:nvSpPr>
          <p:spPr>
            <a:xfrm>
              <a:off x="3225330" y="928824"/>
              <a:ext cx="378676" cy="386931"/>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61" name="Google Shape;61;p1"/>
          <p:cNvGrpSpPr/>
          <p:nvPr/>
        </p:nvGrpSpPr>
        <p:grpSpPr>
          <a:xfrm>
            <a:off x="5010533" y="4056450"/>
            <a:ext cx="1033144" cy="1087252"/>
            <a:chOff x="5010533" y="4056450"/>
            <a:chExt cx="1033144" cy="1087252"/>
          </a:xfrm>
        </p:grpSpPr>
        <p:sp>
          <p:nvSpPr>
            <p:cNvPr id="62" name="Google Shape;62;p1"/>
            <p:cNvSpPr/>
            <p:nvPr/>
          </p:nvSpPr>
          <p:spPr>
            <a:xfrm>
              <a:off x="5010533" y="4576647"/>
              <a:ext cx="1033144" cy="567055"/>
            </a:xfrm>
            <a:custGeom>
              <a:rect b="b" l="l" r="r" t="t"/>
              <a:pathLst>
                <a:path extrusionOk="0" h="567054" w="1033145">
                  <a:moveTo>
                    <a:pt x="0" y="447299"/>
                  </a:moveTo>
                  <a:lnTo>
                    <a:pt x="68570" y="566852"/>
                  </a:lnTo>
                </a:path>
                <a:path extrusionOk="0" h="567054" w="1033145">
                  <a:moveTo>
                    <a:pt x="964329" y="566852"/>
                  </a:moveTo>
                  <a:lnTo>
                    <a:pt x="1032899" y="447299"/>
                  </a:lnTo>
                  <a:lnTo>
                    <a:pt x="776346" y="0"/>
                  </a:lnTo>
                  <a:lnTo>
                    <a:pt x="256553" y="0"/>
                  </a:lnTo>
                  <a:lnTo>
                    <a:pt x="0" y="447299"/>
                  </a:lnTo>
                </a:path>
              </a:pathLst>
            </a:custGeom>
            <a:noFill/>
            <a:ln cap="flat" cmpd="sng" w="190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3" name="Google Shape;63;p1"/>
            <p:cNvSpPr/>
            <p:nvPr/>
          </p:nvSpPr>
          <p:spPr>
            <a:xfrm>
              <a:off x="5133679" y="4056450"/>
              <a:ext cx="540385" cy="467995"/>
            </a:xfrm>
            <a:custGeom>
              <a:rect b="b" l="l" r="r" t="t"/>
              <a:pathLst>
                <a:path extrusionOk="0" h="467995" w="540385">
                  <a:moveTo>
                    <a:pt x="405958" y="467399"/>
                  </a:moveTo>
                  <a:lnTo>
                    <a:pt x="134040" y="467399"/>
                  </a:lnTo>
                  <a:lnTo>
                    <a:pt x="0" y="233699"/>
                  </a:lnTo>
                  <a:lnTo>
                    <a:pt x="134040" y="0"/>
                  </a:lnTo>
                  <a:lnTo>
                    <a:pt x="405958" y="0"/>
                  </a:lnTo>
                  <a:lnTo>
                    <a:pt x="539999" y="233699"/>
                  </a:lnTo>
                  <a:lnTo>
                    <a:pt x="405958" y="467399"/>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64" name="Google Shape;64;p1"/>
          <p:cNvGrpSpPr/>
          <p:nvPr/>
        </p:nvGrpSpPr>
        <p:grpSpPr>
          <a:xfrm>
            <a:off x="3101709" y="3629719"/>
            <a:ext cx="1033144" cy="1338737"/>
            <a:chOff x="3101709" y="3629719"/>
            <a:chExt cx="1033144" cy="1338737"/>
          </a:xfrm>
        </p:grpSpPr>
        <p:sp>
          <p:nvSpPr>
            <p:cNvPr id="65" name="Google Shape;65;p1"/>
            <p:cNvSpPr/>
            <p:nvPr/>
          </p:nvSpPr>
          <p:spPr>
            <a:xfrm>
              <a:off x="3101709" y="3629719"/>
              <a:ext cx="1033144" cy="894080"/>
            </a:xfrm>
            <a:custGeom>
              <a:rect b="b" l="l" r="r" t="t"/>
              <a:pathLst>
                <a:path extrusionOk="0" h="894079" w="1033145">
                  <a:moveTo>
                    <a:pt x="776518" y="893999"/>
                  </a:moveTo>
                  <a:lnTo>
                    <a:pt x="256381" y="893999"/>
                  </a:lnTo>
                  <a:lnTo>
                    <a:pt x="0" y="446999"/>
                  </a:lnTo>
                  <a:lnTo>
                    <a:pt x="256381" y="0"/>
                  </a:lnTo>
                  <a:lnTo>
                    <a:pt x="776518" y="0"/>
                  </a:lnTo>
                  <a:lnTo>
                    <a:pt x="1032900" y="446999"/>
                  </a:lnTo>
                  <a:lnTo>
                    <a:pt x="776518" y="8939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6" name="Google Shape;66;p1"/>
            <p:cNvSpPr/>
            <p:nvPr/>
          </p:nvSpPr>
          <p:spPr>
            <a:xfrm>
              <a:off x="3530384" y="4576661"/>
              <a:ext cx="452120" cy="391795"/>
            </a:xfrm>
            <a:custGeom>
              <a:rect b="b" l="l" r="r" t="t"/>
              <a:pathLst>
                <a:path extrusionOk="0" h="391795" w="452120">
                  <a:moveTo>
                    <a:pt x="0" y="195599"/>
                  </a:moveTo>
                  <a:lnTo>
                    <a:pt x="112187" y="391199"/>
                  </a:lnTo>
                  <a:lnTo>
                    <a:pt x="339911" y="391199"/>
                  </a:lnTo>
                  <a:lnTo>
                    <a:pt x="452099" y="195599"/>
                  </a:lnTo>
                  <a:lnTo>
                    <a:pt x="339911" y="0"/>
                  </a:lnTo>
                  <a:lnTo>
                    <a:pt x="112187" y="0"/>
                  </a:lnTo>
                  <a:lnTo>
                    <a:pt x="0" y="195599"/>
                  </a:lnTo>
                  <a:close/>
                </a:path>
              </a:pathLst>
            </a:custGeom>
            <a:noFill/>
            <a:ln cap="flat" cmpd="sng" w="19025">
              <a:solidFill>
                <a:srgbClr val="00E1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7" name="Google Shape;67;p1"/>
          <p:cNvSpPr/>
          <p:nvPr/>
        </p:nvSpPr>
        <p:spPr>
          <a:xfrm>
            <a:off x="5370722" y="4867760"/>
            <a:ext cx="313055" cy="276225"/>
          </a:xfrm>
          <a:custGeom>
            <a:rect b="b" l="l" r="r" t="t"/>
            <a:pathLst>
              <a:path extrusionOk="0" h="276225" w="313054">
                <a:moveTo>
                  <a:pt x="212354" y="57022"/>
                </a:moveTo>
                <a:lnTo>
                  <a:pt x="100110" y="57022"/>
                </a:lnTo>
                <a:lnTo>
                  <a:pt x="106397" y="53879"/>
                </a:lnTo>
                <a:lnTo>
                  <a:pt x="112684" y="51176"/>
                </a:lnTo>
                <a:lnTo>
                  <a:pt x="119412" y="48492"/>
                </a:lnTo>
                <a:lnTo>
                  <a:pt x="125699" y="46691"/>
                </a:lnTo>
                <a:lnTo>
                  <a:pt x="129302" y="14374"/>
                </a:lnTo>
                <a:lnTo>
                  <a:pt x="145460" y="0"/>
                </a:lnTo>
                <a:lnTo>
                  <a:pt x="167004" y="0"/>
                </a:lnTo>
                <a:lnTo>
                  <a:pt x="186766" y="46691"/>
                </a:lnTo>
                <a:lnTo>
                  <a:pt x="193053" y="48492"/>
                </a:lnTo>
                <a:lnTo>
                  <a:pt x="199780" y="51176"/>
                </a:lnTo>
                <a:lnTo>
                  <a:pt x="206067" y="53879"/>
                </a:lnTo>
                <a:lnTo>
                  <a:pt x="212354" y="57022"/>
                </a:lnTo>
                <a:close/>
              </a:path>
              <a:path extrusionOk="0" h="276225" w="313054">
                <a:moveTo>
                  <a:pt x="74812" y="275739"/>
                </a:moveTo>
                <a:lnTo>
                  <a:pt x="55202" y="275739"/>
                </a:lnTo>
                <a:lnTo>
                  <a:pt x="53419" y="274321"/>
                </a:lnTo>
                <a:lnTo>
                  <a:pt x="33676" y="248274"/>
                </a:lnTo>
                <a:lnTo>
                  <a:pt x="33676" y="245590"/>
                </a:lnTo>
                <a:lnTo>
                  <a:pt x="35459" y="240204"/>
                </a:lnTo>
                <a:lnTo>
                  <a:pt x="37261" y="237501"/>
                </a:lnTo>
                <a:lnTo>
                  <a:pt x="57022" y="212354"/>
                </a:lnTo>
                <a:lnTo>
                  <a:pt x="53879" y="206067"/>
                </a:lnTo>
                <a:lnTo>
                  <a:pt x="51176" y="199780"/>
                </a:lnTo>
                <a:lnTo>
                  <a:pt x="48492" y="193053"/>
                </a:lnTo>
                <a:lnTo>
                  <a:pt x="46691" y="186765"/>
                </a:lnTo>
                <a:lnTo>
                  <a:pt x="14356" y="183181"/>
                </a:lnTo>
                <a:lnTo>
                  <a:pt x="0" y="167023"/>
                </a:lnTo>
                <a:lnTo>
                  <a:pt x="0" y="145460"/>
                </a:lnTo>
                <a:lnTo>
                  <a:pt x="46691" y="125717"/>
                </a:lnTo>
                <a:lnTo>
                  <a:pt x="48492" y="119431"/>
                </a:lnTo>
                <a:lnTo>
                  <a:pt x="51176" y="112684"/>
                </a:lnTo>
                <a:lnTo>
                  <a:pt x="53879" y="106397"/>
                </a:lnTo>
                <a:lnTo>
                  <a:pt x="57022" y="100129"/>
                </a:lnTo>
                <a:lnTo>
                  <a:pt x="37261" y="74981"/>
                </a:lnTo>
                <a:lnTo>
                  <a:pt x="35459" y="72279"/>
                </a:lnTo>
                <a:lnTo>
                  <a:pt x="33676" y="66893"/>
                </a:lnTo>
                <a:lnTo>
                  <a:pt x="33676" y="64210"/>
                </a:lnTo>
                <a:lnTo>
                  <a:pt x="58364" y="35018"/>
                </a:lnTo>
                <a:lnTo>
                  <a:pt x="64191" y="33676"/>
                </a:lnTo>
                <a:lnTo>
                  <a:pt x="66893" y="33676"/>
                </a:lnTo>
                <a:lnTo>
                  <a:pt x="72279" y="35478"/>
                </a:lnTo>
                <a:lnTo>
                  <a:pt x="74963" y="37261"/>
                </a:lnTo>
                <a:lnTo>
                  <a:pt x="100110" y="57022"/>
                </a:lnTo>
                <a:lnTo>
                  <a:pt x="276776" y="57022"/>
                </a:lnTo>
                <a:lnTo>
                  <a:pt x="277447" y="58364"/>
                </a:lnTo>
                <a:lnTo>
                  <a:pt x="278347" y="61066"/>
                </a:lnTo>
                <a:lnTo>
                  <a:pt x="278807" y="64210"/>
                </a:lnTo>
                <a:lnTo>
                  <a:pt x="278807" y="66893"/>
                </a:lnTo>
                <a:lnTo>
                  <a:pt x="277005" y="72279"/>
                </a:lnTo>
                <a:lnTo>
                  <a:pt x="275663" y="74981"/>
                </a:lnTo>
                <a:lnTo>
                  <a:pt x="255461" y="100129"/>
                </a:lnTo>
                <a:lnTo>
                  <a:pt x="258146" y="105515"/>
                </a:lnTo>
                <a:lnTo>
                  <a:pt x="151287" y="105515"/>
                </a:lnTo>
                <a:lnTo>
                  <a:pt x="146361" y="106397"/>
                </a:lnTo>
                <a:lnTo>
                  <a:pt x="141876" y="107758"/>
                </a:lnTo>
                <a:lnTo>
                  <a:pt x="136931" y="109099"/>
                </a:lnTo>
                <a:lnTo>
                  <a:pt x="109099" y="136931"/>
                </a:lnTo>
                <a:lnTo>
                  <a:pt x="107739" y="141876"/>
                </a:lnTo>
                <a:lnTo>
                  <a:pt x="106397" y="146361"/>
                </a:lnTo>
                <a:lnTo>
                  <a:pt x="105497" y="151306"/>
                </a:lnTo>
                <a:lnTo>
                  <a:pt x="105497" y="161177"/>
                </a:lnTo>
                <a:lnTo>
                  <a:pt x="106397" y="166122"/>
                </a:lnTo>
                <a:lnTo>
                  <a:pt x="107739" y="170607"/>
                </a:lnTo>
                <a:lnTo>
                  <a:pt x="109099" y="175552"/>
                </a:lnTo>
                <a:lnTo>
                  <a:pt x="136931" y="203383"/>
                </a:lnTo>
                <a:lnTo>
                  <a:pt x="141876" y="204725"/>
                </a:lnTo>
                <a:lnTo>
                  <a:pt x="146361" y="206067"/>
                </a:lnTo>
                <a:lnTo>
                  <a:pt x="151287" y="206968"/>
                </a:lnTo>
                <a:lnTo>
                  <a:pt x="258139" y="206968"/>
                </a:lnTo>
                <a:lnTo>
                  <a:pt x="255461" y="212354"/>
                </a:lnTo>
                <a:lnTo>
                  <a:pt x="275663" y="237501"/>
                </a:lnTo>
                <a:lnTo>
                  <a:pt x="277005" y="240204"/>
                </a:lnTo>
                <a:lnTo>
                  <a:pt x="278807" y="245590"/>
                </a:lnTo>
                <a:lnTo>
                  <a:pt x="278807" y="248274"/>
                </a:lnTo>
                <a:lnTo>
                  <a:pt x="278347" y="251417"/>
                </a:lnTo>
                <a:lnTo>
                  <a:pt x="277447" y="254119"/>
                </a:lnTo>
                <a:lnTo>
                  <a:pt x="276775" y="255461"/>
                </a:lnTo>
                <a:lnTo>
                  <a:pt x="100110" y="255461"/>
                </a:lnTo>
                <a:lnTo>
                  <a:pt x="74963" y="275663"/>
                </a:lnTo>
                <a:lnTo>
                  <a:pt x="74812" y="275739"/>
                </a:lnTo>
                <a:close/>
              </a:path>
              <a:path extrusionOk="0" h="276225" w="313054">
                <a:moveTo>
                  <a:pt x="276776" y="57022"/>
                </a:moveTo>
                <a:lnTo>
                  <a:pt x="212354" y="57022"/>
                </a:lnTo>
                <a:lnTo>
                  <a:pt x="237501" y="37261"/>
                </a:lnTo>
                <a:lnTo>
                  <a:pt x="240185" y="35478"/>
                </a:lnTo>
                <a:lnTo>
                  <a:pt x="245571" y="33676"/>
                </a:lnTo>
                <a:lnTo>
                  <a:pt x="248274" y="33676"/>
                </a:lnTo>
                <a:lnTo>
                  <a:pt x="276776" y="57022"/>
                </a:lnTo>
                <a:close/>
              </a:path>
              <a:path extrusionOk="0" h="276225" w="313054">
                <a:moveTo>
                  <a:pt x="258139" y="206968"/>
                </a:moveTo>
                <a:lnTo>
                  <a:pt x="161177" y="206968"/>
                </a:lnTo>
                <a:lnTo>
                  <a:pt x="166104" y="206067"/>
                </a:lnTo>
                <a:lnTo>
                  <a:pt x="170607" y="204725"/>
                </a:lnTo>
                <a:lnTo>
                  <a:pt x="201122" y="180038"/>
                </a:lnTo>
                <a:lnTo>
                  <a:pt x="204725" y="170607"/>
                </a:lnTo>
                <a:lnTo>
                  <a:pt x="206067" y="166122"/>
                </a:lnTo>
                <a:lnTo>
                  <a:pt x="206968" y="161177"/>
                </a:lnTo>
                <a:lnTo>
                  <a:pt x="206968" y="151306"/>
                </a:lnTo>
                <a:lnTo>
                  <a:pt x="206067" y="146361"/>
                </a:lnTo>
                <a:lnTo>
                  <a:pt x="204725" y="141876"/>
                </a:lnTo>
                <a:lnTo>
                  <a:pt x="203365" y="136931"/>
                </a:lnTo>
                <a:lnTo>
                  <a:pt x="175534" y="109099"/>
                </a:lnTo>
                <a:lnTo>
                  <a:pt x="170607" y="107758"/>
                </a:lnTo>
                <a:lnTo>
                  <a:pt x="166104" y="106397"/>
                </a:lnTo>
                <a:lnTo>
                  <a:pt x="161177" y="105515"/>
                </a:lnTo>
                <a:lnTo>
                  <a:pt x="258146" y="105515"/>
                </a:lnTo>
                <a:lnTo>
                  <a:pt x="258586" y="106397"/>
                </a:lnTo>
                <a:lnTo>
                  <a:pt x="261288" y="112684"/>
                </a:lnTo>
                <a:lnTo>
                  <a:pt x="263990" y="119431"/>
                </a:lnTo>
                <a:lnTo>
                  <a:pt x="265774" y="125717"/>
                </a:lnTo>
                <a:lnTo>
                  <a:pt x="298108" y="129302"/>
                </a:lnTo>
                <a:lnTo>
                  <a:pt x="312465" y="145460"/>
                </a:lnTo>
                <a:lnTo>
                  <a:pt x="312465" y="167023"/>
                </a:lnTo>
                <a:lnTo>
                  <a:pt x="265774" y="186765"/>
                </a:lnTo>
                <a:lnTo>
                  <a:pt x="263990" y="193053"/>
                </a:lnTo>
                <a:lnTo>
                  <a:pt x="261288" y="199780"/>
                </a:lnTo>
                <a:lnTo>
                  <a:pt x="258586" y="206067"/>
                </a:lnTo>
                <a:lnTo>
                  <a:pt x="258139" y="206968"/>
                </a:lnTo>
                <a:close/>
              </a:path>
              <a:path extrusionOk="0" h="276225" w="313054">
                <a:moveTo>
                  <a:pt x="185657" y="275739"/>
                </a:moveTo>
                <a:lnTo>
                  <a:pt x="126808" y="275739"/>
                </a:lnTo>
                <a:lnTo>
                  <a:pt x="125699" y="265792"/>
                </a:lnTo>
                <a:lnTo>
                  <a:pt x="119412" y="263990"/>
                </a:lnTo>
                <a:lnTo>
                  <a:pt x="112684" y="261288"/>
                </a:lnTo>
                <a:lnTo>
                  <a:pt x="106397" y="258604"/>
                </a:lnTo>
                <a:lnTo>
                  <a:pt x="100110" y="255461"/>
                </a:lnTo>
                <a:lnTo>
                  <a:pt x="212354" y="255461"/>
                </a:lnTo>
                <a:lnTo>
                  <a:pt x="206067" y="258604"/>
                </a:lnTo>
                <a:lnTo>
                  <a:pt x="199780" y="261288"/>
                </a:lnTo>
                <a:lnTo>
                  <a:pt x="193053" y="263990"/>
                </a:lnTo>
                <a:lnTo>
                  <a:pt x="186766" y="265792"/>
                </a:lnTo>
                <a:lnTo>
                  <a:pt x="185657" y="275739"/>
                </a:lnTo>
                <a:close/>
              </a:path>
              <a:path extrusionOk="0" h="276225" w="313054">
                <a:moveTo>
                  <a:pt x="257263" y="275739"/>
                </a:moveTo>
                <a:lnTo>
                  <a:pt x="237652" y="275739"/>
                </a:lnTo>
                <a:lnTo>
                  <a:pt x="237501" y="275663"/>
                </a:lnTo>
                <a:lnTo>
                  <a:pt x="212354" y="255461"/>
                </a:lnTo>
                <a:lnTo>
                  <a:pt x="276775" y="255461"/>
                </a:lnTo>
                <a:lnTo>
                  <a:pt x="276104" y="256803"/>
                </a:lnTo>
                <a:lnTo>
                  <a:pt x="274303" y="259046"/>
                </a:lnTo>
                <a:lnTo>
                  <a:pt x="259046" y="274321"/>
                </a:lnTo>
                <a:lnTo>
                  <a:pt x="257263" y="27573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8" name="Google Shape;68;p1"/>
          <p:cNvSpPr/>
          <p:nvPr/>
        </p:nvSpPr>
        <p:spPr>
          <a:xfrm>
            <a:off x="6127124" y="4056440"/>
            <a:ext cx="171450" cy="189865"/>
          </a:xfrm>
          <a:custGeom>
            <a:rect b="b" l="l" r="r" t="t"/>
            <a:pathLst>
              <a:path extrusionOk="0" h="189864" w="171450">
                <a:moveTo>
                  <a:pt x="18846" y="189586"/>
                </a:moveTo>
                <a:lnTo>
                  <a:pt x="9755" y="181133"/>
                </a:lnTo>
                <a:lnTo>
                  <a:pt x="0" y="174008"/>
                </a:lnTo>
                <a:lnTo>
                  <a:pt x="84399" y="74669"/>
                </a:lnTo>
                <a:lnTo>
                  <a:pt x="81156" y="68821"/>
                </a:lnTo>
                <a:lnTo>
                  <a:pt x="78577" y="62335"/>
                </a:lnTo>
                <a:lnTo>
                  <a:pt x="76610" y="55185"/>
                </a:lnTo>
                <a:lnTo>
                  <a:pt x="75972" y="48060"/>
                </a:lnTo>
                <a:lnTo>
                  <a:pt x="76610" y="42850"/>
                </a:lnTo>
                <a:lnTo>
                  <a:pt x="77275" y="38305"/>
                </a:lnTo>
                <a:lnTo>
                  <a:pt x="77913" y="33759"/>
                </a:lnTo>
                <a:lnTo>
                  <a:pt x="90247" y="14301"/>
                </a:lnTo>
                <a:lnTo>
                  <a:pt x="93490" y="11031"/>
                </a:lnTo>
                <a:lnTo>
                  <a:pt x="118823" y="664"/>
                </a:lnTo>
                <a:lnTo>
                  <a:pt x="123369" y="0"/>
                </a:lnTo>
                <a:lnTo>
                  <a:pt x="149978" y="8453"/>
                </a:lnTo>
                <a:lnTo>
                  <a:pt x="153885" y="11031"/>
                </a:lnTo>
                <a:lnTo>
                  <a:pt x="157129" y="14301"/>
                </a:lnTo>
                <a:lnTo>
                  <a:pt x="160372" y="17544"/>
                </a:lnTo>
                <a:lnTo>
                  <a:pt x="162977" y="21425"/>
                </a:lnTo>
                <a:lnTo>
                  <a:pt x="165555" y="25332"/>
                </a:lnTo>
                <a:lnTo>
                  <a:pt x="167522" y="29214"/>
                </a:lnTo>
                <a:lnTo>
                  <a:pt x="168798" y="33759"/>
                </a:lnTo>
                <a:lnTo>
                  <a:pt x="170101" y="38305"/>
                </a:lnTo>
                <a:lnTo>
                  <a:pt x="170765" y="42850"/>
                </a:lnTo>
                <a:lnTo>
                  <a:pt x="171403" y="48060"/>
                </a:lnTo>
                <a:lnTo>
                  <a:pt x="170765" y="52606"/>
                </a:lnTo>
                <a:lnTo>
                  <a:pt x="170101" y="57125"/>
                </a:lnTo>
                <a:lnTo>
                  <a:pt x="168798" y="61671"/>
                </a:lnTo>
                <a:lnTo>
                  <a:pt x="167522" y="66216"/>
                </a:lnTo>
                <a:lnTo>
                  <a:pt x="149978" y="87004"/>
                </a:lnTo>
                <a:lnTo>
                  <a:pt x="146097" y="89609"/>
                </a:lnTo>
                <a:lnTo>
                  <a:pt x="123369" y="95430"/>
                </a:lnTo>
                <a:lnTo>
                  <a:pt x="118159" y="94792"/>
                </a:lnTo>
                <a:lnTo>
                  <a:pt x="112975" y="94155"/>
                </a:lnTo>
                <a:lnTo>
                  <a:pt x="107792" y="92852"/>
                </a:lnTo>
                <a:lnTo>
                  <a:pt x="103246" y="90885"/>
                </a:lnTo>
                <a:lnTo>
                  <a:pt x="18846" y="189586"/>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9" name="Google Shape;69;p1"/>
          <p:cNvSpPr/>
          <p:nvPr/>
        </p:nvSpPr>
        <p:spPr>
          <a:xfrm>
            <a:off x="5867439" y="4084351"/>
            <a:ext cx="136525" cy="158115"/>
          </a:xfrm>
          <a:custGeom>
            <a:rect b="b" l="l" r="r" t="t"/>
            <a:pathLst>
              <a:path extrusionOk="0" h="158114" w="136525">
                <a:moveTo>
                  <a:pt x="116856" y="157767"/>
                </a:moveTo>
                <a:lnTo>
                  <a:pt x="65578" y="91550"/>
                </a:lnTo>
                <a:lnTo>
                  <a:pt x="59092" y="93490"/>
                </a:lnTo>
                <a:lnTo>
                  <a:pt x="52606" y="94793"/>
                </a:lnTo>
                <a:lnTo>
                  <a:pt x="45455" y="94793"/>
                </a:lnTo>
                <a:lnTo>
                  <a:pt x="38969" y="94155"/>
                </a:lnTo>
                <a:lnTo>
                  <a:pt x="14300" y="81156"/>
                </a:lnTo>
                <a:lnTo>
                  <a:pt x="11031" y="77913"/>
                </a:lnTo>
                <a:lnTo>
                  <a:pt x="8452" y="74032"/>
                </a:lnTo>
                <a:lnTo>
                  <a:pt x="5847" y="70789"/>
                </a:lnTo>
                <a:lnTo>
                  <a:pt x="3907" y="66243"/>
                </a:lnTo>
                <a:lnTo>
                  <a:pt x="1966" y="62335"/>
                </a:lnTo>
                <a:lnTo>
                  <a:pt x="664" y="57790"/>
                </a:lnTo>
                <a:lnTo>
                  <a:pt x="0" y="53244"/>
                </a:lnTo>
                <a:lnTo>
                  <a:pt x="0" y="43515"/>
                </a:lnTo>
                <a:lnTo>
                  <a:pt x="20122" y="8453"/>
                </a:lnTo>
                <a:lnTo>
                  <a:pt x="28575" y="3907"/>
                </a:lnTo>
                <a:lnTo>
                  <a:pt x="32456" y="1967"/>
                </a:lnTo>
                <a:lnTo>
                  <a:pt x="37002" y="664"/>
                </a:lnTo>
                <a:lnTo>
                  <a:pt x="41548" y="0"/>
                </a:lnTo>
                <a:lnTo>
                  <a:pt x="51304" y="0"/>
                </a:lnTo>
                <a:lnTo>
                  <a:pt x="55849" y="664"/>
                </a:lnTo>
                <a:lnTo>
                  <a:pt x="64940" y="3269"/>
                </a:lnTo>
                <a:lnTo>
                  <a:pt x="69486" y="5209"/>
                </a:lnTo>
                <a:lnTo>
                  <a:pt x="73367" y="7815"/>
                </a:lnTo>
                <a:lnTo>
                  <a:pt x="77275" y="10393"/>
                </a:lnTo>
                <a:lnTo>
                  <a:pt x="94792" y="41574"/>
                </a:lnTo>
                <a:lnTo>
                  <a:pt x="94792" y="51304"/>
                </a:lnTo>
                <a:lnTo>
                  <a:pt x="85063" y="75972"/>
                </a:lnTo>
                <a:lnTo>
                  <a:pt x="136341" y="142854"/>
                </a:lnTo>
                <a:lnTo>
                  <a:pt x="125947" y="149978"/>
                </a:lnTo>
                <a:lnTo>
                  <a:pt x="116856" y="157767"/>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1"/>
          <p:cNvSpPr/>
          <p:nvPr/>
        </p:nvSpPr>
        <p:spPr>
          <a:xfrm>
            <a:off x="5771997" y="4356404"/>
            <a:ext cx="329565" cy="250825"/>
          </a:xfrm>
          <a:custGeom>
            <a:rect b="b" l="l" r="r" t="t"/>
            <a:pathLst>
              <a:path extrusionOk="0" h="250825" w="329564">
                <a:moveTo>
                  <a:pt x="191528" y="22733"/>
                </a:moveTo>
                <a:lnTo>
                  <a:pt x="185686" y="11671"/>
                </a:lnTo>
                <a:lnTo>
                  <a:pt x="181800" y="0"/>
                </a:lnTo>
                <a:lnTo>
                  <a:pt x="85712" y="39611"/>
                </a:lnTo>
                <a:lnTo>
                  <a:pt x="53886" y="21424"/>
                </a:lnTo>
                <a:lnTo>
                  <a:pt x="49339" y="20764"/>
                </a:lnTo>
                <a:lnTo>
                  <a:pt x="44792" y="21424"/>
                </a:lnTo>
                <a:lnTo>
                  <a:pt x="40246" y="21424"/>
                </a:lnTo>
                <a:lnTo>
                  <a:pt x="35699" y="22733"/>
                </a:lnTo>
                <a:lnTo>
                  <a:pt x="31153" y="24003"/>
                </a:lnTo>
                <a:lnTo>
                  <a:pt x="27279" y="25971"/>
                </a:lnTo>
                <a:lnTo>
                  <a:pt x="23368" y="27914"/>
                </a:lnTo>
                <a:lnTo>
                  <a:pt x="19494" y="30518"/>
                </a:lnTo>
                <a:lnTo>
                  <a:pt x="15582" y="33756"/>
                </a:lnTo>
                <a:lnTo>
                  <a:pt x="12344" y="37007"/>
                </a:lnTo>
                <a:lnTo>
                  <a:pt x="9093" y="40246"/>
                </a:lnTo>
                <a:lnTo>
                  <a:pt x="673" y="62306"/>
                </a:lnTo>
                <a:lnTo>
                  <a:pt x="0" y="66852"/>
                </a:lnTo>
                <a:lnTo>
                  <a:pt x="0" y="71399"/>
                </a:lnTo>
                <a:lnTo>
                  <a:pt x="673" y="75946"/>
                </a:lnTo>
                <a:lnTo>
                  <a:pt x="1943" y="80492"/>
                </a:lnTo>
                <a:lnTo>
                  <a:pt x="3251" y="85039"/>
                </a:lnTo>
                <a:lnTo>
                  <a:pt x="5194" y="88938"/>
                </a:lnTo>
                <a:lnTo>
                  <a:pt x="7150" y="93484"/>
                </a:lnTo>
                <a:lnTo>
                  <a:pt x="9728" y="96735"/>
                </a:lnTo>
                <a:lnTo>
                  <a:pt x="12344" y="100609"/>
                </a:lnTo>
                <a:lnTo>
                  <a:pt x="16243" y="103860"/>
                </a:lnTo>
                <a:lnTo>
                  <a:pt x="46101" y="116192"/>
                </a:lnTo>
                <a:lnTo>
                  <a:pt x="50647" y="116192"/>
                </a:lnTo>
                <a:lnTo>
                  <a:pt x="86347" y="96735"/>
                </a:lnTo>
                <a:lnTo>
                  <a:pt x="95440" y="70091"/>
                </a:lnTo>
                <a:lnTo>
                  <a:pt x="94792" y="62306"/>
                </a:lnTo>
                <a:lnTo>
                  <a:pt x="191528" y="22733"/>
                </a:lnTo>
                <a:close/>
              </a:path>
              <a:path extrusionOk="0" h="250825" w="329564">
                <a:moveTo>
                  <a:pt x="329171" y="198018"/>
                </a:moveTo>
                <a:lnTo>
                  <a:pt x="307746" y="162953"/>
                </a:lnTo>
                <a:lnTo>
                  <a:pt x="296049" y="157772"/>
                </a:lnTo>
                <a:lnTo>
                  <a:pt x="298640" y="81788"/>
                </a:lnTo>
                <a:lnTo>
                  <a:pt x="298653" y="81153"/>
                </a:lnTo>
                <a:lnTo>
                  <a:pt x="290868" y="81788"/>
                </a:lnTo>
                <a:lnTo>
                  <a:pt x="273989" y="80492"/>
                </a:lnTo>
                <a:lnTo>
                  <a:pt x="271386" y="156464"/>
                </a:lnTo>
                <a:lnTo>
                  <a:pt x="266204" y="157772"/>
                </a:lnTo>
                <a:lnTo>
                  <a:pt x="255803" y="162953"/>
                </a:lnTo>
                <a:lnTo>
                  <a:pt x="251256" y="166192"/>
                </a:lnTo>
                <a:lnTo>
                  <a:pt x="247357" y="169430"/>
                </a:lnTo>
                <a:lnTo>
                  <a:pt x="244779" y="173342"/>
                </a:lnTo>
                <a:lnTo>
                  <a:pt x="241503" y="177228"/>
                </a:lnTo>
                <a:lnTo>
                  <a:pt x="237629" y="185013"/>
                </a:lnTo>
                <a:lnTo>
                  <a:pt x="235026" y="194106"/>
                </a:lnTo>
                <a:lnTo>
                  <a:pt x="234467" y="198018"/>
                </a:lnTo>
                <a:lnTo>
                  <a:pt x="234378" y="207746"/>
                </a:lnTo>
                <a:lnTo>
                  <a:pt x="235026" y="212280"/>
                </a:lnTo>
                <a:lnTo>
                  <a:pt x="259689" y="244741"/>
                </a:lnTo>
                <a:lnTo>
                  <a:pt x="264236" y="246684"/>
                </a:lnTo>
                <a:lnTo>
                  <a:pt x="268147" y="248653"/>
                </a:lnTo>
                <a:lnTo>
                  <a:pt x="281774" y="250596"/>
                </a:lnTo>
                <a:lnTo>
                  <a:pt x="290868" y="249288"/>
                </a:lnTo>
                <a:lnTo>
                  <a:pt x="299961" y="246684"/>
                </a:lnTo>
                <a:lnTo>
                  <a:pt x="328510" y="211645"/>
                </a:lnTo>
                <a:lnTo>
                  <a:pt x="329082" y="207746"/>
                </a:lnTo>
                <a:lnTo>
                  <a:pt x="329171" y="198018"/>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1"/>
          <p:cNvSpPr/>
          <p:nvPr/>
        </p:nvSpPr>
        <p:spPr>
          <a:xfrm>
            <a:off x="5962231" y="4223308"/>
            <a:ext cx="384175" cy="201930"/>
          </a:xfrm>
          <a:custGeom>
            <a:rect b="b" l="l" r="r" t="t"/>
            <a:pathLst>
              <a:path extrusionOk="0" h="201929" w="384175">
                <a:moveTo>
                  <a:pt x="201256" y="90881"/>
                </a:moveTo>
                <a:lnTo>
                  <a:pt x="199313" y="80492"/>
                </a:lnTo>
                <a:lnTo>
                  <a:pt x="197370" y="70764"/>
                </a:lnTo>
                <a:lnTo>
                  <a:pt x="193459" y="61671"/>
                </a:lnTo>
                <a:lnTo>
                  <a:pt x="189585" y="52578"/>
                </a:lnTo>
                <a:lnTo>
                  <a:pt x="164884" y="23368"/>
                </a:lnTo>
                <a:lnTo>
                  <a:pt x="130492" y="4546"/>
                </a:lnTo>
                <a:lnTo>
                  <a:pt x="100634" y="0"/>
                </a:lnTo>
                <a:lnTo>
                  <a:pt x="90246" y="635"/>
                </a:lnTo>
                <a:lnTo>
                  <a:pt x="52578" y="12331"/>
                </a:lnTo>
                <a:lnTo>
                  <a:pt x="23355" y="36995"/>
                </a:lnTo>
                <a:lnTo>
                  <a:pt x="4546" y="70764"/>
                </a:lnTo>
                <a:lnTo>
                  <a:pt x="0" y="100634"/>
                </a:lnTo>
                <a:lnTo>
                  <a:pt x="635" y="111010"/>
                </a:lnTo>
                <a:lnTo>
                  <a:pt x="12331" y="148666"/>
                </a:lnTo>
                <a:lnTo>
                  <a:pt x="36995" y="178523"/>
                </a:lnTo>
                <a:lnTo>
                  <a:pt x="61671" y="193459"/>
                </a:lnTo>
                <a:lnTo>
                  <a:pt x="70764" y="197370"/>
                </a:lnTo>
                <a:lnTo>
                  <a:pt x="80492" y="199313"/>
                </a:lnTo>
                <a:lnTo>
                  <a:pt x="90246" y="201256"/>
                </a:lnTo>
                <a:lnTo>
                  <a:pt x="100634" y="201917"/>
                </a:lnTo>
                <a:lnTo>
                  <a:pt x="110998" y="201256"/>
                </a:lnTo>
                <a:lnTo>
                  <a:pt x="148666" y="189585"/>
                </a:lnTo>
                <a:lnTo>
                  <a:pt x="178523" y="164884"/>
                </a:lnTo>
                <a:lnTo>
                  <a:pt x="197370" y="131127"/>
                </a:lnTo>
                <a:lnTo>
                  <a:pt x="201256" y="111010"/>
                </a:lnTo>
                <a:lnTo>
                  <a:pt x="201256" y="90881"/>
                </a:lnTo>
                <a:close/>
              </a:path>
              <a:path extrusionOk="0" h="201929" w="384175">
                <a:moveTo>
                  <a:pt x="383692" y="128549"/>
                </a:moveTo>
                <a:lnTo>
                  <a:pt x="367449" y="95427"/>
                </a:lnTo>
                <a:lnTo>
                  <a:pt x="364197" y="92189"/>
                </a:lnTo>
                <a:lnTo>
                  <a:pt x="360324" y="90246"/>
                </a:lnTo>
                <a:lnTo>
                  <a:pt x="356412" y="87642"/>
                </a:lnTo>
                <a:lnTo>
                  <a:pt x="347319" y="85039"/>
                </a:lnTo>
                <a:lnTo>
                  <a:pt x="342773" y="83756"/>
                </a:lnTo>
                <a:lnTo>
                  <a:pt x="338226" y="83756"/>
                </a:lnTo>
                <a:lnTo>
                  <a:pt x="333679" y="83096"/>
                </a:lnTo>
                <a:lnTo>
                  <a:pt x="299288" y="100634"/>
                </a:lnTo>
                <a:lnTo>
                  <a:pt x="292138" y="112966"/>
                </a:lnTo>
                <a:lnTo>
                  <a:pt x="214249" y="103212"/>
                </a:lnTo>
                <a:lnTo>
                  <a:pt x="213588" y="115544"/>
                </a:lnTo>
                <a:lnTo>
                  <a:pt x="211645" y="127241"/>
                </a:lnTo>
                <a:lnTo>
                  <a:pt x="288899" y="136982"/>
                </a:lnTo>
                <a:lnTo>
                  <a:pt x="289560" y="142189"/>
                </a:lnTo>
                <a:lnTo>
                  <a:pt x="291503" y="147370"/>
                </a:lnTo>
                <a:lnTo>
                  <a:pt x="293446" y="151282"/>
                </a:lnTo>
                <a:lnTo>
                  <a:pt x="295402" y="155829"/>
                </a:lnTo>
                <a:lnTo>
                  <a:pt x="297980" y="159702"/>
                </a:lnTo>
                <a:lnTo>
                  <a:pt x="301231" y="162941"/>
                </a:lnTo>
                <a:lnTo>
                  <a:pt x="304469" y="166192"/>
                </a:lnTo>
                <a:lnTo>
                  <a:pt x="333679" y="178523"/>
                </a:lnTo>
                <a:lnTo>
                  <a:pt x="338226" y="178523"/>
                </a:lnTo>
                <a:lnTo>
                  <a:pt x="342773" y="177888"/>
                </a:lnTo>
                <a:lnTo>
                  <a:pt x="347319" y="177215"/>
                </a:lnTo>
                <a:lnTo>
                  <a:pt x="351866" y="175285"/>
                </a:lnTo>
                <a:lnTo>
                  <a:pt x="356412" y="173977"/>
                </a:lnTo>
                <a:lnTo>
                  <a:pt x="360959" y="171399"/>
                </a:lnTo>
                <a:lnTo>
                  <a:pt x="364871" y="168795"/>
                </a:lnTo>
                <a:lnTo>
                  <a:pt x="371348" y="162306"/>
                </a:lnTo>
                <a:lnTo>
                  <a:pt x="374599" y="159067"/>
                </a:lnTo>
                <a:lnTo>
                  <a:pt x="376542" y="155155"/>
                </a:lnTo>
                <a:lnTo>
                  <a:pt x="379145" y="151282"/>
                </a:lnTo>
                <a:lnTo>
                  <a:pt x="381749" y="142189"/>
                </a:lnTo>
                <a:lnTo>
                  <a:pt x="383044" y="138277"/>
                </a:lnTo>
                <a:lnTo>
                  <a:pt x="383692" y="133096"/>
                </a:lnTo>
                <a:lnTo>
                  <a:pt x="383692" y="12854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 name="Google Shape;72;p1"/>
          <p:cNvSpPr/>
          <p:nvPr/>
        </p:nvSpPr>
        <p:spPr>
          <a:xfrm>
            <a:off x="3429231" y="3904791"/>
            <a:ext cx="377825" cy="344170"/>
          </a:xfrm>
          <a:custGeom>
            <a:rect b="b" l="l" r="r" t="t"/>
            <a:pathLst>
              <a:path extrusionOk="0" h="344170" w="377825">
                <a:moveTo>
                  <a:pt x="31847" y="343684"/>
                </a:moveTo>
                <a:lnTo>
                  <a:pt x="11368" y="343684"/>
                </a:lnTo>
                <a:lnTo>
                  <a:pt x="2841" y="342542"/>
                </a:lnTo>
                <a:lnTo>
                  <a:pt x="0" y="342542"/>
                </a:lnTo>
                <a:lnTo>
                  <a:pt x="6243" y="339700"/>
                </a:lnTo>
                <a:lnTo>
                  <a:pt x="11927" y="337417"/>
                </a:lnTo>
                <a:lnTo>
                  <a:pt x="17053" y="334016"/>
                </a:lnTo>
                <a:lnTo>
                  <a:pt x="22178" y="330591"/>
                </a:lnTo>
                <a:lnTo>
                  <a:pt x="27304" y="327190"/>
                </a:lnTo>
                <a:lnTo>
                  <a:pt x="31847" y="323206"/>
                </a:lnTo>
                <a:lnTo>
                  <a:pt x="58033" y="288492"/>
                </a:lnTo>
                <a:lnTo>
                  <a:pt x="62576" y="279965"/>
                </a:lnTo>
                <a:lnTo>
                  <a:pt x="55750" y="274258"/>
                </a:lnTo>
                <a:lnTo>
                  <a:pt x="48924" y="268014"/>
                </a:lnTo>
                <a:lnTo>
                  <a:pt x="42657" y="261747"/>
                </a:lnTo>
                <a:lnTo>
                  <a:pt x="36413" y="255480"/>
                </a:lnTo>
                <a:lnTo>
                  <a:pt x="31288" y="248654"/>
                </a:lnTo>
                <a:lnTo>
                  <a:pt x="25603" y="241268"/>
                </a:lnTo>
                <a:lnTo>
                  <a:pt x="6825" y="203130"/>
                </a:lnTo>
                <a:lnTo>
                  <a:pt x="4542" y="194603"/>
                </a:lnTo>
                <a:lnTo>
                  <a:pt x="2259" y="186636"/>
                </a:lnTo>
                <a:lnTo>
                  <a:pt x="1117" y="178109"/>
                </a:lnTo>
                <a:lnTo>
                  <a:pt x="0" y="168999"/>
                </a:lnTo>
                <a:lnTo>
                  <a:pt x="0" y="151922"/>
                </a:lnTo>
                <a:lnTo>
                  <a:pt x="1117" y="143954"/>
                </a:lnTo>
                <a:lnTo>
                  <a:pt x="2259" y="136010"/>
                </a:lnTo>
                <a:lnTo>
                  <a:pt x="3983" y="128042"/>
                </a:lnTo>
                <a:lnTo>
                  <a:pt x="5684" y="120075"/>
                </a:lnTo>
                <a:lnTo>
                  <a:pt x="22738" y="83661"/>
                </a:lnTo>
                <a:lnTo>
                  <a:pt x="32429" y="70567"/>
                </a:lnTo>
                <a:lnTo>
                  <a:pt x="37531" y="64301"/>
                </a:lnTo>
                <a:lnTo>
                  <a:pt x="68843" y="36413"/>
                </a:lnTo>
                <a:lnTo>
                  <a:pt x="98990" y="19360"/>
                </a:lnTo>
                <a:lnTo>
                  <a:pt x="106958" y="15376"/>
                </a:lnTo>
                <a:lnTo>
                  <a:pt x="115485" y="12533"/>
                </a:lnTo>
                <a:lnTo>
                  <a:pt x="124035" y="9691"/>
                </a:lnTo>
                <a:lnTo>
                  <a:pt x="132562" y="6826"/>
                </a:lnTo>
                <a:lnTo>
                  <a:pt x="179227" y="0"/>
                </a:lnTo>
                <a:lnTo>
                  <a:pt x="198564" y="0"/>
                </a:lnTo>
                <a:lnTo>
                  <a:pt x="245229" y="6826"/>
                </a:lnTo>
                <a:lnTo>
                  <a:pt x="253756" y="9691"/>
                </a:lnTo>
                <a:lnTo>
                  <a:pt x="262306" y="12533"/>
                </a:lnTo>
                <a:lnTo>
                  <a:pt x="270833" y="15376"/>
                </a:lnTo>
                <a:lnTo>
                  <a:pt x="278800" y="19360"/>
                </a:lnTo>
                <a:lnTo>
                  <a:pt x="286768" y="22761"/>
                </a:lnTo>
                <a:lnTo>
                  <a:pt x="322600" y="46664"/>
                </a:lnTo>
                <a:lnTo>
                  <a:pt x="345361" y="70567"/>
                </a:lnTo>
                <a:lnTo>
                  <a:pt x="350487" y="76835"/>
                </a:lnTo>
                <a:lnTo>
                  <a:pt x="369265" y="112666"/>
                </a:lnTo>
                <a:lnTo>
                  <a:pt x="377791" y="151922"/>
                </a:lnTo>
                <a:lnTo>
                  <a:pt x="377791" y="168440"/>
                </a:lnTo>
                <a:lnTo>
                  <a:pt x="369265" y="208256"/>
                </a:lnTo>
                <a:lnTo>
                  <a:pt x="350487" y="243528"/>
                </a:lnTo>
                <a:lnTo>
                  <a:pt x="334551" y="262306"/>
                </a:lnTo>
                <a:lnTo>
                  <a:pt x="328866" y="268573"/>
                </a:lnTo>
                <a:lnTo>
                  <a:pt x="322600" y="273699"/>
                </a:lnTo>
                <a:lnTo>
                  <a:pt x="315773" y="279383"/>
                </a:lnTo>
                <a:lnTo>
                  <a:pt x="308947" y="284508"/>
                </a:lnTo>
                <a:lnTo>
                  <a:pt x="270833" y="304987"/>
                </a:lnTo>
                <a:lnTo>
                  <a:pt x="227010" y="317498"/>
                </a:lnTo>
                <a:lnTo>
                  <a:pt x="217924" y="319222"/>
                </a:lnTo>
                <a:lnTo>
                  <a:pt x="208232" y="320363"/>
                </a:lnTo>
                <a:lnTo>
                  <a:pt x="198564" y="320922"/>
                </a:lnTo>
                <a:lnTo>
                  <a:pt x="179227" y="320922"/>
                </a:lnTo>
                <a:lnTo>
                  <a:pt x="169558" y="320363"/>
                </a:lnTo>
                <a:lnTo>
                  <a:pt x="160449" y="319222"/>
                </a:lnTo>
                <a:lnTo>
                  <a:pt x="151340" y="317498"/>
                </a:lnTo>
                <a:lnTo>
                  <a:pt x="142231" y="315797"/>
                </a:lnTo>
                <a:lnTo>
                  <a:pt x="133144" y="314096"/>
                </a:lnTo>
                <a:lnTo>
                  <a:pt x="124594" y="311254"/>
                </a:lnTo>
                <a:lnTo>
                  <a:pt x="116067" y="308412"/>
                </a:lnTo>
                <a:lnTo>
                  <a:pt x="106958" y="316938"/>
                </a:lnTo>
                <a:lnTo>
                  <a:pt x="67702" y="336858"/>
                </a:lnTo>
                <a:lnTo>
                  <a:pt x="48924" y="341401"/>
                </a:lnTo>
                <a:lnTo>
                  <a:pt x="39815" y="343125"/>
                </a:lnTo>
                <a:lnTo>
                  <a:pt x="31847" y="343684"/>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1"/>
          <p:cNvSpPr txBox="1"/>
          <p:nvPr>
            <p:ph type="title"/>
          </p:nvPr>
        </p:nvSpPr>
        <p:spPr>
          <a:xfrm>
            <a:off x="1539023" y="1680121"/>
            <a:ext cx="6175375" cy="1741805"/>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lang="en-US" sz="5200"/>
              <a:t>Linux Day 2</a:t>
            </a:r>
            <a:endParaRPr sz="5200"/>
          </a:p>
          <a:p>
            <a:pPr indent="0" lvl="0" marL="12700" marR="5080" rtl="0" algn="ctr">
              <a:lnSpc>
                <a:spcPct val="100000"/>
              </a:lnSpc>
              <a:spcBef>
                <a:spcPts val="70"/>
              </a:spcBef>
              <a:spcAft>
                <a:spcPts val="0"/>
              </a:spcAft>
              <a:buNone/>
            </a:pPr>
            <a:r>
              <a:rPr lang="en-US" sz="3000"/>
              <a:t>Services, Backdoors, and How to  Protect</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p:nvPr/>
        </p:nvSpPr>
        <p:spPr>
          <a:xfrm>
            <a:off x="7663675" y="3684808"/>
            <a:ext cx="1034699" cy="8957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59" name="Google Shape;159;p10"/>
          <p:cNvGrpSpPr/>
          <p:nvPr/>
        </p:nvGrpSpPr>
        <p:grpSpPr>
          <a:xfrm>
            <a:off x="0" y="0"/>
            <a:ext cx="2315843" cy="1811575"/>
            <a:chOff x="0" y="0"/>
            <a:chExt cx="2315843" cy="1811575"/>
          </a:xfrm>
        </p:grpSpPr>
        <p:sp>
          <p:nvSpPr>
            <p:cNvPr id="160" name="Google Shape;160;p10"/>
            <p:cNvSpPr/>
            <p:nvPr/>
          </p:nvSpPr>
          <p:spPr>
            <a:xfrm>
              <a:off x="410948" y="245749"/>
              <a:ext cx="1323300" cy="1146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1" name="Google Shape;161;p10"/>
            <p:cNvSpPr/>
            <p:nvPr/>
          </p:nvSpPr>
          <p:spPr>
            <a:xfrm>
              <a:off x="0" y="1058975"/>
              <a:ext cx="696595" cy="710565"/>
            </a:xfrm>
            <a:custGeom>
              <a:rect b="b" l="l" r="r" t="t"/>
              <a:pathLst>
                <a:path extrusionOk="0" h="710564" w="696595">
                  <a:moveTo>
                    <a:pt x="0" y="570939"/>
                  </a:moveTo>
                  <a:lnTo>
                    <a:pt x="79816" y="710099"/>
                  </a:lnTo>
                  <a:lnTo>
                    <a:pt x="492431" y="710099"/>
                  </a:lnTo>
                  <a:lnTo>
                    <a:pt x="696074" y="355049"/>
                  </a:lnTo>
                  <a:lnTo>
                    <a:pt x="492431" y="0"/>
                  </a:lnTo>
                  <a:lnTo>
                    <a:pt x="79816" y="0"/>
                  </a:lnTo>
                  <a:lnTo>
                    <a:pt x="0" y="139159"/>
                  </a:lnTo>
                </a:path>
              </a:pathLst>
            </a:custGeom>
            <a:noFill/>
            <a:ln cap="flat" cmpd="sng" w="9525">
              <a:solidFill>
                <a:srgbClr val="19B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2" name="Google Shape;162;p10"/>
            <p:cNvSpPr/>
            <p:nvPr/>
          </p:nvSpPr>
          <p:spPr>
            <a:xfrm>
              <a:off x="638174" y="1440100"/>
              <a:ext cx="429259" cy="371475"/>
            </a:xfrm>
            <a:custGeom>
              <a:rect b="b" l="l" r="r" t="t"/>
              <a:pathLst>
                <a:path extrusionOk="0" h="371475" w="429259">
                  <a:moveTo>
                    <a:pt x="322275" y="371099"/>
                  </a:moveTo>
                  <a:lnTo>
                    <a:pt x="106424" y="371099"/>
                  </a:lnTo>
                  <a:lnTo>
                    <a:pt x="0" y="185549"/>
                  </a:lnTo>
                  <a:lnTo>
                    <a:pt x="106424" y="0"/>
                  </a:lnTo>
                  <a:lnTo>
                    <a:pt x="322275" y="0"/>
                  </a:lnTo>
                  <a:lnTo>
                    <a:pt x="428700" y="185549"/>
                  </a:lnTo>
                  <a:lnTo>
                    <a:pt x="322275" y="3710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3" name="Google Shape;163;p10"/>
            <p:cNvSpPr/>
            <p:nvPr/>
          </p:nvSpPr>
          <p:spPr>
            <a:xfrm>
              <a:off x="1495424" y="0"/>
              <a:ext cx="820419" cy="578485"/>
            </a:xfrm>
            <a:custGeom>
              <a:rect b="b" l="l" r="r" t="t"/>
              <a:pathLst>
                <a:path extrusionOk="0" h="578485" w="820419">
                  <a:moveTo>
                    <a:pt x="0" y="223400"/>
                  </a:moveTo>
                  <a:lnTo>
                    <a:pt x="203642" y="578449"/>
                  </a:lnTo>
                  <a:lnTo>
                    <a:pt x="616257" y="578449"/>
                  </a:lnTo>
                  <a:lnTo>
                    <a:pt x="819899" y="223400"/>
                  </a:lnTo>
                  <a:lnTo>
                    <a:pt x="691766" y="0"/>
                  </a:lnTo>
                </a:path>
                <a:path extrusionOk="0" h="578485" w="820419">
                  <a:moveTo>
                    <a:pt x="128133" y="0"/>
                  </a:moveTo>
                  <a:lnTo>
                    <a:pt x="0" y="223400"/>
                  </a:lnTo>
                </a:path>
              </a:pathLst>
            </a:custGeom>
            <a:noFill/>
            <a:ln cap="flat" cmpd="sng" w="7617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4" name="Google Shape;164;p10"/>
            <p:cNvSpPr/>
            <p:nvPr/>
          </p:nvSpPr>
          <p:spPr>
            <a:xfrm>
              <a:off x="327799" y="88925"/>
              <a:ext cx="359410" cy="310515"/>
            </a:xfrm>
            <a:custGeom>
              <a:rect b="b" l="l" r="r" t="t"/>
              <a:pathLst>
                <a:path extrusionOk="0" h="310515" w="359409">
                  <a:moveTo>
                    <a:pt x="269754" y="310499"/>
                  </a:moveTo>
                  <a:lnTo>
                    <a:pt x="89045" y="310499"/>
                  </a:lnTo>
                  <a:lnTo>
                    <a:pt x="0" y="155249"/>
                  </a:lnTo>
                  <a:lnTo>
                    <a:pt x="89045" y="0"/>
                  </a:lnTo>
                  <a:lnTo>
                    <a:pt x="269754" y="0"/>
                  </a:lnTo>
                  <a:lnTo>
                    <a:pt x="358799" y="155249"/>
                  </a:lnTo>
                  <a:lnTo>
                    <a:pt x="269754" y="310499"/>
                  </a:lnTo>
                  <a:close/>
                </a:path>
              </a:pathLst>
            </a:custGeom>
            <a:solidFill>
              <a:srgbClr val="00E1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65" name="Google Shape;165;p10"/>
          <p:cNvGrpSpPr/>
          <p:nvPr/>
        </p:nvGrpSpPr>
        <p:grpSpPr>
          <a:xfrm>
            <a:off x="8124824" y="4230775"/>
            <a:ext cx="1019175" cy="756400"/>
            <a:chOff x="8124824" y="4230775"/>
            <a:chExt cx="1019175" cy="756400"/>
          </a:xfrm>
        </p:grpSpPr>
        <p:sp>
          <p:nvSpPr>
            <p:cNvPr id="166" name="Google Shape;166;p10"/>
            <p:cNvSpPr/>
            <p:nvPr/>
          </p:nvSpPr>
          <p:spPr>
            <a:xfrm>
              <a:off x="8486774" y="4230775"/>
              <a:ext cx="657225" cy="710565"/>
            </a:xfrm>
            <a:custGeom>
              <a:rect b="b" l="l" r="r" t="t"/>
              <a:pathLst>
                <a:path extrusionOk="0" h="710564" w="657225">
                  <a:moveTo>
                    <a:pt x="0" y="355049"/>
                  </a:moveTo>
                  <a:lnTo>
                    <a:pt x="203642" y="710099"/>
                  </a:lnTo>
                  <a:lnTo>
                    <a:pt x="616257" y="710099"/>
                  </a:lnTo>
                  <a:lnTo>
                    <a:pt x="657225" y="638672"/>
                  </a:lnTo>
                </a:path>
                <a:path extrusionOk="0" h="710564" w="657225">
                  <a:moveTo>
                    <a:pt x="657225" y="71427"/>
                  </a:moveTo>
                  <a:lnTo>
                    <a:pt x="616257" y="0"/>
                  </a:lnTo>
                  <a:lnTo>
                    <a:pt x="203642" y="0"/>
                  </a:lnTo>
                  <a:lnTo>
                    <a:pt x="0" y="355049"/>
                  </a:lnTo>
                </a:path>
              </a:pathLst>
            </a:custGeom>
            <a:noFill/>
            <a:ln cap="flat" cmpd="sng" w="95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7" name="Google Shape;167;p10"/>
            <p:cNvSpPr/>
            <p:nvPr/>
          </p:nvSpPr>
          <p:spPr>
            <a:xfrm>
              <a:off x="8124824" y="4615700"/>
              <a:ext cx="429259" cy="371475"/>
            </a:xfrm>
            <a:custGeom>
              <a:rect b="b" l="l" r="r" t="t"/>
              <a:pathLst>
                <a:path extrusionOk="0" h="371475" w="429259">
                  <a:moveTo>
                    <a:pt x="322275" y="371099"/>
                  </a:moveTo>
                  <a:lnTo>
                    <a:pt x="106424" y="371099"/>
                  </a:lnTo>
                  <a:lnTo>
                    <a:pt x="0" y="185549"/>
                  </a:lnTo>
                  <a:lnTo>
                    <a:pt x="106424" y="0"/>
                  </a:lnTo>
                  <a:lnTo>
                    <a:pt x="322275" y="0"/>
                  </a:lnTo>
                  <a:lnTo>
                    <a:pt x="428699" y="185549"/>
                  </a:lnTo>
                  <a:lnTo>
                    <a:pt x="322275" y="371099"/>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68" name="Google Shape;168;p10"/>
          <p:cNvGrpSpPr/>
          <p:nvPr/>
        </p:nvGrpSpPr>
        <p:grpSpPr>
          <a:xfrm>
            <a:off x="7821347" y="2935400"/>
            <a:ext cx="1024837" cy="887290"/>
            <a:chOff x="7821347" y="2935400"/>
            <a:chExt cx="1024837" cy="887290"/>
          </a:xfrm>
        </p:grpSpPr>
        <p:sp>
          <p:nvSpPr>
            <p:cNvPr id="169" name="Google Shape;169;p10"/>
            <p:cNvSpPr/>
            <p:nvPr/>
          </p:nvSpPr>
          <p:spPr>
            <a:xfrm>
              <a:off x="7821347" y="2935400"/>
              <a:ext cx="820419" cy="709930"/>
            </a:xfrm>
            <a:custGeom>
              <a:rect b="b" l="l" r="r" t="t"/>
              <a:pathLst>
                <a:path extrusionOk="0" h="709929" w="820420">
                  <a:moveTo>
                    <a:pt x="616343" y="709799"/>
                  </a:moveTo>
                  <a:lnTo>
                    <a:pt x="203556" y="709799"/>
                  </a:lnTo>
                  <a:lnTo>
                    <a:pt x="0" y="354899"/>
                  </a:lnTo>
                  <a:lnTo>
                    <a:pt x="203556" y="0"/>
                  </a:lnTo>
                  <a:lnTo>
                    <a:pt x="616343" y="0"/>
                  </a:lnTo>
                  <a:lnTo>
                    <a:pt x="819899" y="354899"/>
                  </a:lnTo>
                  <a:lnTo>
                    <a:pt x="616343" y="7097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0" name="Google Shape;170;p10"/>
            <p:cNvSpPr/>
            <p:nvPr/>
          </p:nvSpPr>
          <p:spPr>
            <a:xfrm>
              <a:off x="8486774" y="3512175"/>
              <a:ext cx="359410" cy="310515"/>
            </a:xfrm>
            <a:custGeom>
              <a:rect b="b" l="l" r="r" t="t"/>
              <a:pathLst>
                <a:path extrusionOk="0" h="310514" w="359409">
                  <a:moveTo>
                    <a:pt x="0" y="155249"/>
                  </a:moveTo>
                  <a:lnTo>
                    <a:pt x="89044" y="310499"/>
                  </a:lnTo>
                  <a:lnTo>
                    <a:pt x="269754" y="310499"/>
                  </a:lnTo>
                  <a:lnTo>
                    <a:pt x="358799" y="155249"/>
                  </a:lnTo>
                  <a:lnTo>
                    <a:pt x="269754" y="0"/>
                  </a:lnTo>
                  <a:lnTo>
                    <a:pt x="89044" y="0"/>
                  </a:lnTo>
                  <a:lnTo>
                    <a:pt x="0" y="155249"/>
                  </a:lnTo>
                  <a:close/>
                </a:path>
              </a:pathLst>
            </a:custGeom>
            <a:noFill/>
            <a:ln cap="flat" cmpd="sng" w="19025">
              <a:solidFill>
                <a:srgbClr val="00E1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71" name="Google Shape;171;p10"/>
          <p:cNvGrpSpPr/>
          <p:nvPr/>
        </p:nvGrpSpPr>
        <p:grpSpPr>
          <a:xfrm>
            <a:off x="1729804" y="61088"/>
            <a:ext cx="351602" cy="325120"/>
            <a:chOff x="1729804" y="61088"/>
            <a:chExt cx="351602" cy="325120"/>
          </a:xfrm>
        </p:grpSpPr>
        <p:sp>
          <p:nvSpPr>
            <p:cNvPr id="172" name="Google Shape;172;p10"/>
            <p:cNvSpPr/>
            <p:nvPr/>
          </p:nvSpPr>
          <p:spPr>
            <a:xfrm>
              <a:off x="1729804" y="184106"/>
              <a:ext cx="82178" cy="18425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3" name="Google Shape;173;p10"/>
            <p:cNvSpPr/>
            <p:nvPr/>
          </p:nvSpPr>
          <p:spPr>
            <a:xfrm>
              <a:off x="1824231" y="61088"/>
              <a:ext cx="257175" cy="325120"/>
            </a:xfrm>
            <a:custGeom>
              <a:rect b="b" l="l" r="r" t="t"/>
              <a:pathLst>
                <a:path extrusionOk="0" h="325120" w="257175">
                  <a:moveTo>
                    <a:pt x="196522" y="324639"/>
                  </a:moveTo>
                  <a:lnTo>
                    <a:pt x="180178" y="324639"/>
                  </a:lnTo>
                  <a:lnTo>
                    <a:pt x="170481" y="324117"/>
                  </a:lnTo>
                  <a:lnTo>
                    <a:pt x="160783" y="323114"/>
                  </a:lnTo>
                  <a:lnTo>
                    <a:pt x="150061" y="321567"/>
                  </a:lnTo>
                  <a:lnTo>
                    <a:pt x="139340" y="319017"/>
                  </a:lnTo>
                  <a:lnTo>
                    <a:pt x="128116" y="316467"/>
                  </a:lnTo>
                  <a:lnTo>
                    <a:pt x="74529" y="299120"/>
                  </a:lnTo>
                  <a:lnTo>
                    <a:pt x="31642" y="280728"/>
                  </a:lnTo>
                  <a:lnTo>
                    <a:pt x="0" y="280728"/>
                  </a:lnTo>
                  <a:lnTo>
                    <a:pt x="0" y="130165"/>
                  </a:lnTo>
                  <a:lnTo>
                    <a:pt x="30116" y="130165"/>
                  </a:lnTo>
                  <a:lnTo>
                    <a:pt x="52563" y="109745"/>
                  </a:lnTo>
                  <a:lnTo>
                    <a:pt x="81154" y="82178"/>
                  </a:lnTo>
                  <a:lnTo>
                    <a:pt x="100048" y="42364"/>
                  </a:lnTo>
                  <a:lnTo>
                    <a:pt x="112295" y="4598"/>
                  </a:lnTo>
                  <a:lnTo>
                    <a:pt x="115347" y="3051"/>
                  </a:lnTo>
                  <a:lnTo>
                    <a:pt x="119443" y="1525"/>
                  </a:lnTo>
                  <a:lnTo>
                    <a:pt x="124543" y="501"/>
                  </a:lnTo>
                  <a:lnTo>
                    <a:pt x="132192" y="0"/>
                  </a:lnTo>
                  <a:lnTo>
                    <a:pt x="136288" y="501"/>
                  </a:lnTo>
                  <a:lnTo>
                    <a:pt x="152611" y="16845"/>
                  </a:lnTo>
                  <a:lnTo>
                    <a:pt x="152611" y="32144"/>
                  </a:lnTo>
                  <a:lnTo>
                    <a:pt x="148013" y="77079"/>
                  </a:lnTo>
                  <a:lnTo>
                    <a:pt x="135766" y="116893"/>
                  </a:lnTo>
                  <a:lnTo>
                    <a:pt x="132192" y="123017"/>
                  </a:lnTo>
                  <a:lnTo>
                    <a:pt x="158735" y="124543"/>
                  </a:lnTo>
                  <a:lnTo>
                    <a:pt x="206721" y="128117"/>
                  </a:lnTo>
                  <a:lnTo>
                    <a:pt x="245512" y="137313"/>
                  </a:lnTo>
                  <a:lnTo>
                    <a:pt x="254708" y="145986"/>
                  </a:lnTo>
                  <a:lnTo>
                    <a:pt x="255732" y="148013"/>
                  </a:lnTo>
                  <a:lnTo>
                    <a:pt x="256233" y="150584"/>
                  </a:lnTo>
                  <a:lnTo>
                    <a:pt x="256756" y="153134"/>
                  </a:lnTo>
                  <a:lnTo>
                    <a:pt x="254708" y="171505"/>
                  </a:lnTo>
                  <a:lnTo>
                    <a:pt x="254185" y="174055"/>
                  </a:lnTo>
                  <a:lnTo>
                    <a:pt x="253684" y="176605"/>
                  </a:lnTo>
                  <a:lnTo>
                    <a:pt x="252660" y="178653"/>
                  </a:lnTo>
                  <a:lnTo>
                    <a:pt x="251134" y="180701"/>
                  </a:lnTo>
                  <a:lnTo>
                    <a:pt x="249608" y="182227"/>
                  </a:lnTo>
                  <a:lnTo>
                    <a:pt x="245512" y="185278"/>
                  </a:lnTo>
                  <a:lnTo>
                    <a:pt x="243484" y="185801"/>
                  </a:lnTo>
                  <a:lnTo>
                    <a:pt x="245512" y="187326"/>
                  </a:lnTo>
                  <a:lnTo>
                    <a:pt x="251134" y="197024"/>
                  </a:lnTo>
                  <a:lnTo>
                    <a:pt x="251134" y="202123"/>
                  </a:lnTo>
                  <a:lnTo>
                    <a:pt x="236838" y="234790"/>
                  </a:lnTo>
                  <a:lnTo>
                    <a:pt x="238364" y="236337"/>
                  </a:lnTo>
                  <a:lnTo>
                    <a:pt x="239911" y="237862"/>
                  </a:lnTo>
                  <a:lnTo>
                    <a:pt x="242460" y="241436"/>
                  </a:lnTo>
                  <a:lnTo>
                    <a:pt x="243484" y="243485"/>
                  </a:lnTo>
                  <a:lnTo>
                    <a:pt x="243986" y="246034"/>
                  </a:lnTo>
                  <a:lnTo>
                    <a:pt x="243986" y="250632"/>
                  </a:lnTo>
                  <a:lnTo>
                    <a:pt x="228165" y="283801"/>
                  </a:lnTo>
                  <a:lnTo>
                    <a:pt x="231216" y="286350"/>
                  </a:lnTo>
                  <a:lnTo>
                    <a:pt x="233264" y="289423"/>
                  </a:lnTo>
                  <a:lnTo>
                    <a:pt x="234289" y="292474"/>
                  </a:lnTo>
                  <a:lnTo>
                    <a:pt x="234790" y="296048"/>
                  </a:lnTo>
                  <a:lnTo>
                    <a:pt x="233264" y="310845"/>
                  </a:lnTo>
                  <a:lnTo>
                    <a:pt x="205196" y="324117"/>
                  </a:lnTo>
                  <a:lnTo>
                    <a:pt x="196522" y="32463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74" name="Google Shape;174;p10"/>
          <p:cNvSpPr/>
          <p:nvPr/>
        </p:nvSpPr>
        <p:spPr>
          <a:xfrm>
            <a:off x="203132" y="1270176"/>
            <a:ext cx="166370" cy="288290"/>
          </a:xfrm>
          <a:custGeom>
            <a:rect b="b" l="l" r="r" t="t"/>
            <a:pathLst>
              <a:path extrusionOk="0" h="288290" w="166370">
                <a:moveTo>
                  <a:pt x="147911" y="287704"/>
                </a:moveTo>
                <a:lnTo>
                  <a:pt x="18084" y="287704"/>
                </a:lnTo>
                <a:lnTo>
                  <a:pt x="14321" y="287354"/>
                </a:lnTo>
                <a:lnTo>
                  <a:pt x="0" y="17767"/>
                </a:lnTo>
                <a:lnTo>
                  <a:pt x="317" y="14353"/>
                </a:lnTo>
                <a:lnTo>
                  <a:pt x="18084" y="0"/>
                </a:lnTo>
                <a:lnTo>
                  <a:pt x="147911" y="0"/>
                </a:lnTo>
                <a:lnTo>
                  <a:pt x="165473" y="13668"/>
                </a:lnTo>
                <a:lnTo>
                  <a:pt x="77877" y="13668"/>
                </a:lnTo>
                <a:lnTo>
                  <a:pt x="76157" y="14017"/>
                </a:lnTo>
                <a:lnTo>
                  <a:pt x="74114" y="16060"/>
                </a:lnTo>
                <a:lnTo>
                  <a:pt x="73778" y="17767"/>
                </a:lnTo>
                <a:lnTo>
                  <a:pt x="74114" y="19138"/>
                </a:lnTo>
                <a:lnTo>
                  <a:pt x="75135" y="20509"/>
                </a:lnTo>
                <a:lnTo>
                  <a:pt x="76157" y="21194"/>
                </a:lnTo>
                <a:lnTo>
                  <a:pt x="77877" y="21530"/>
                </a:lnTo>
                <a:lnTo>
                  <a:pt x="166028" y="21530"/>
                </a:lnTo>
                <a:lnTo>
                  <a:pt x="166028" y="35884"/>
                </a:lnTo>
                <a:lnTo>
                  <a:pt x="18084" y="35884"/>
                </a:lnTo>
                <a:lnTo>
                  <a:pt x="18084" y="233716"/>
                </a:lnTo>
                <a:lnTo>
                  <a:pt x="166028" y="233716"/>
                </a:lnTo>
                <a:lnTo>
                  <a:pt x="166028" y="248742"/>
                </a:lnTo>
                <a:lnTo>
                  <a:pt x="82998" y="248742"/>
                </a:lnTo>
                <a:lnTo>
                  <a:pt x="80605" y="249091"/>
                </a:lnTo>
                <a:lnTo>
                  <a:pt x="71036" y="260703"/>
                </a:lnTo>
                <a:lnTo>
                  <a:pt x="71386" y="263095"/>
                </a:lnTo>
                <a:lnTo>
                  <a:pt x="82998" y="272665"/>
                </a:lnTo>
                <a:lnTo>
                  <a:pt x="165742" y="272665"/>
                </a:lnTo>
                <a:lnTo>
                  <a:pt x="165679" y="273350"/>
                </a:lnTo>
                <a:lnTo>
                  <a:pt x="151675" y="287354"/>
                </a:lnTo>
                <a:lnTo>
                  <a:pt x="147911" y="287704"/>
                </a:lnTo>
                <a:close/>
              </a:path>
              <a:path extrusionOk="0" h="288290" w="166370">
                <a:moveTo>
                  <a:pt x="166028" y="21530"/>
                </a:moveTo>
                <a:lnTo>
                  <a:pt x="88118" y="21530"/>
                </a:lnTo>
                <a:lnTo>
                  <a:pt x="89825" y="21194"/>
                </a:lnTo>
                <a:lnTo>
                  <a:pt x="90860" y="20509"/>
                </a:lnTo>
                <a:lnTo>
                  <a:pt x="91881" y="19138"/>
                </a:lnTo>
                <a:lnTo>
                  <a:pt x="92217" y="17767"/>
                </a:lnTo>
                <a:lnTo>
                  <a:pt x="91881" y="16060"/>
                </a:lnTo>
                <a:lnTo>
                  <a:pt x="89825" y="14017"/>
                </a:lnTo>
                <a:lnTo>
                  <a:pt x="88118" y="13668"/>
                </a:lnTo>
                <a:lnTo>
                  <a:pt x="165473" y="13668"/>
                </a:lnTo>
                <a:lnTo>
                  <a:pt x="165679" y="14353"/>
                </a:lnTo>
                <a:lnTo>
                  <a:pt x="165996" y="17767"/>
                </a:lnTo>
                <a:lnTo>
                  <a:pt x="166028" y="21530"/>
                </a:lnTo>
                <a:close/>
              </a:path>
              <a:path extrusionOk="0" h="288290" w="166370">
                <a:moveTo>
                  <a:pt x="166028" y="233716"/>
                </a:moveTo>
                <a:lnTo>
                  <a:pt x="147911" y="233716"/>
                </a:lnTo>
                <a:lnTo>
                  <a:pt x="147911" y="35884"/>
                </a:lnTo>
                <a:lnTo>
                  <a:pt x="166028" y="35884"/>
                </a:lnTo>
                <a:lnTo>
                  <a:pt x="166028" y="233716"/>
                </a:lnTo>
                <a:close/>
              </a:path>
              <a:path extrusionOk="0" h="288290" w="166370">
                <a:moveTo>
                  <a:pt x="165742" y="272665"/>
                </a:moveTo>
                <a:lnTo>
                  <a:pt x="82998" y="272665"/>
                </a:lnTo>
                <a:lnTo>
                  <a:pt x="85390" y="272315"/>
                </a:lnTo>
                <a:lnTo>
                  <a:pt x="87782" y="271643"/>
                </a:lnTo>
                <a:lnTo>
                  <a:pt x="94959" y="260703"/>
                </a:lnTo>
                <a:lnTo>
                  <a:pt x="94609" y="258311"/>
                </a:lnTo>
                <a:lnTo>
                  <a:pt x="82998" y="248742"/>
                </a:lnTo>
                <a:lnTo>
                  <a:pt x="166028" y="248742"/>
                </a:lnTo>
                <a:lnTo>
                  <a:pt x="165933" y="270608"/>
                </a:lnTo>
                <a:lnTo>
                  <a:pt x="165742" y="272665"/>
                </a:lnTo>
                <a:close/>
              </a:path>
            </a:pathLst>
          </a:custGeom>
          <a:solidFill>
            <a:srgbClr val="19B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5" name="Google Shape;175;p10"/>
          <p:cNvSpPr/>
          <p:nvPr/>
        </p:nvSpPr>
        <p:spPr>
          <a:xfrm>
            <a:off x="8772703" y="4461807"/>
            <a:ext cx="248042" cy="24805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6" name="Google Shape;176;p10"/>
          <p:cNvSpPr/>
          <p:nvPr/>
        </p:nvSpPr>
        <p:spPr>
          <a:xfrm>
            <a:off x="7354067" y="3426714"/>
            <a:ext cx="455602" cy="43705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7" name="Google Shape;177;p10"/>
          <p:cNvSpPr/>
          <p:nvPr/>
        </p:nvSpPr>
        <p:spPr>
          <a:xfrm>
            <a:off x="8081344" y="3153875"/>
            <a:ext cx="300355" cy="273050"/>
          </a:xfrm>
          <a:custGeom>
            <a:rect b="b" l="l" r="r" t="t"/>
            <a:pathLst>
              <a:path extrusionOk="0" h="273050" w="300354">
                <a:moveTo>
                  <a:pt x="25281" y="272837"/>
                </a:moveTo>
                <a:lnTo>
                  <a:pt x="9024" y="272837"/>
                </a:lnTo>
                <a:lnTo>
                  <a:pt x="2256" y="271931"/>
                </a:lnTo>
                <a:lnTo>
                  <a:pt x="0" y="271931"/>
                </a:lnTo>
                <a:lnTo>
                  <a:pt x="4956" y="269675"/>
                </a:lnTo>
                <a:lnTo>
                  <a:pt x="9469" y="267862"/>
                </a:lnTo>
                <a:lnTo>
                  <a:pt x="13537" y="265162"/>
                </a:lnTo>
                <a:lnTo>
                  <a:pt x="17606" y="262443"/>
                </a:lnTo>
                <a:lnTo>
                  <a:pt x="21675" y="259743"/>
                </a:lnTo>
                <a:lnTo>
                  <a:pt x="25281" y="256580"/>
                </a:lnTo>
                <a:lnTo>
                  <a:pt x="49677" y="222254"/>
                </a:lnTo>
                <a:lnTo>
                  <a:pt x="44258" y="217723"/>
                </a:lnTo>
                <a:lnTo>
                  <a:pt x="38838" y="212766"/>
                </a:lnTo>
                <a:lnTo>
                  <a:pt x="33863" y="207791"/>
                </a:lnTo>
                <a:lnTo>
                  <a:pt x="28907" y="202816"/>
                </a:lnTo>
                <a:lnTo>
                  <a:pt x="24837" y="197396"/>
                </a:lnTo>
                <a:lnTo>
                  <a:pt x="20325" y="191534"/>
                </a:lnTo>
                <a:lnTo>
                  <a:pt x="3606" y="154488"/>
                </a:lnTo>
                <a:lnTo>
                  <a:pt x="1793" y="148163"/>
                </a:lnTo>
                <a:lnTo>
                  <a:pt x="887" y="141394"/>
                </a:lnTo>
                <a:lnTo>
                  <a:pt x="0" y="134162"/>
                </a:lnTo>
                <a:lnTo>
                  <a:pt x="0" y="120605"/>
                </a:lnTo>
                <a:lnTo>
                  <a:pt x="887" y="114280"/>
                </a:lnTo>
                <a:lnTo>
                  <a:pt x="1793" y="107973"/>
                </a:lnTo>
                <a:lnTo>
                  <a:pt x="3162" y="101648"/>
                </a:lnTo>
                <a:lnTo>
                  <a:pt x="4512" y="95323"/>
                </a:lnTo>
                <a:lnTo>
                  <a:pt x="21675" y="60996"/>
                </a:lnTo>
                <a:lnTo>
                  <a:pt x="25744" y="56021"/>
                </a:lnTo>
                <a:lnTo>
                  <a:pt x="29795" y="51046"/>
                </a:lnTo>
                <a:lnTo>
                  <a:pt x="60071" y="25301"/>
                </a:lnTo>
                <a:lnTo>
                  <a:pt x="78585" y="15369"/>
                </a:lnTo>
                <a:lnTo>
                  <a:pt x="84910" y="12206"/>
                </a:lnTo>
                <a:lnTo>
                  <a:pt x="91679" y="9950"/>
                </a:lnTo>
                <a:lnTo>
                  <a:pt x="98467" y="7693"/>
                </a:lnTo>
                <a:lnTo>
                  <a:pt x="105235" y="5418"/>
                </a:lnTo>
                <a:lnTo>
                  <a:pt x="142281" y="0"/>
                </a:lnTo>
                <a:lnTo>
                  <a:pt x="157632" y="0"/>
                </a:lnTo>
                <a:lnTo>
                  <a:pt x="201447" y="7693"/>
                </a:lnTo>
                <a:lnTo>
                  <a:pt x="208235" y="9950"/>
                </a:lnTo>
                <a:lnTo>
                  <a:pt x="215003" y="12206"/>
                </a:lnTo>
                <a:lnTo>
                  <a:pt x="221329" y="15369"/>
                </a:lnTo>
                <a:lnTo>
                  <a:pt x="227654" y="18069"/>
                </a:lnTo>
                <a:lnTo>
                  <a:pt x="261074" y="41558"/>
                </a:lnTo>
                <a:lnTo>
                  <a:pt x="274169" y="56021"/>
                </a:lnTo>
                <a:lnTo>
                  <a:pt x="278237" y="60996"/>
                </a:lnTo>
                <a:lnTo>
                  <a:pt x="295401" y="95323"/>
                </a:lnTo>
                <a:lnTo>
                  <a:pt x="299914" y="120605"/>
                </a:lnTo>
                <a:lnTo>
                  <a:pt x="299914" y="133718"/>
                </a:lnTo>
                <a:lnTo>
                  <a:pt x="290888" y="171208"/>
                </a:lnTo>
                <a:lnTo>
                  <a:pt x="270119" y="203722"/>
                </a:lnTo>
                <a:lnTo>
                  <a:pt x="265587" y="208235"/>
                </a:lnTo>
                <a:lnTo>
                  <a:pt x="261074" y="213210"/>
                </a:lnTo>
                <a:lnTo>
                  <a:pt x="256099" y="217278"/>
                </a:lnTo>
                <a:lnTo>
                  <a:pt x="250681" y="221791"/>
                </a:lnTo>
                <a:lnTo>
                  <a:pt x="245261" y="225860"/>
                </a:lnTo>
                <a:lnTo>
                  <a:pt x="208235" y="244836"/>
                </a:lnTo>
                <a:lnTo>
                  <a:pt x="180214" y="252049"/>
                </a:lnTo>
                <a:lnTo>
                  <a:pt x="173002" y="253418"/>
                </a:lnTo>
                <a:lnTo>
                  <a:pt x="165307" y="254324"/>
                </a:lnTo>
                <a:lnTo>
                  <a:pt x="157632" y="254768"/>
                </a:lnTo>
                <a:lnTo>
                  <a:pt x="142281" y="254768"/>
                </a:lnTo>
                <a:lnTo>
                  <a:pt x="134606" y="254324"/>
                </a:lnTo>
                <a:lnTo>
                  <a:pt x="127374" y="253418"/>
                </a:lnTo>
                <a:lnTo>
                  <a:pt x="120142" y="252049"/>
                </a:lnTo>
                <a:lnTo>
                  <a:pt x="112911" y="250699"/>
                </a:lnTo>
                <a:lnTo>
                  <a:pt x="105698" y="249349"/>
                </a:lnTo>
                <a:lnTo>
                  <a:pt x="98910" y="247092"/>
                </a:lnTo>
                <a:lnTo>
                  <a:pt x="92142" y="244836"/>
                </a:lnTo>
                <a:lnTo>
                  <a:pt x="84910" y="251605"/>
                </a:lnTo>
                <a:lnTo>
                  <a:pt x="46070" y="269675"/>
                </a:lnTo>
                <a:lnTo>
                  <a:pt x="38838" y="271025"/>
                </a:lnTo>
                <a:lnTo>
                  <a:pt x="31607" y="272394"/>
                </a:lnTo>
                <a:lnTo>
                  <a:pt x="25281" y="272837"/>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78" name="Google Shape;178;p10"/>
          <p:cNvGrpSpPr/>
          <p:nvPr/>
        </p:nvGrpSpPr>
        <p:grpSpPr>
          <a:xfrm>
            <a:off x="904276" y="515229"/>
            <a:ext cx="383540" cy="613123"/>
            <a:chOff x="904276" y="515229"/>
            <a:chExt cx="383540" cy="613123"/>
          </a:xfrm>
        </p:grpSpPr>
        <p:sp>
          <p:nvSpPr>
            <p:cNvPr id="179" name="Google Shape;179;p10"/>
            <p:cNvSpPr/>
            <p:nvPr/>
          </p:nvSpPr>
          <p:spPr>
            <a:xfrm>
              <a:off x="1013434" y="1003660"/>
              <a:ext cx="164642" cy="12469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0" name="Google Shape;180;p10"/>
            <p:cNvSpPr/>
            <p:nvPr/>
          </p:nvSpPr>
          <p:spPr>
            <a:xfrm>
              <a:off x="904276" y="515229"/>
              <a:ext cx="383540" cy="462280"/>
            </a:xfrm>
            <a:custGeom>
              <a:rect b="b" l="l" r="r" t="t"/>
              <a:pathLst>
                <a:path extrusionOk="0" h="462280" w="383540">
                  <a:moveTo>
                    <a:pt x="151536" y="458230"/>
                  </a:moveTo>
                  <a:lnTo>
                    <a:pt x="120685" y="315757"/>
                  </a:lnTo>
                  <a:lnTo>
                    <a:pt x="98925" y="209610"/>
                  </a:lnTo>
                </a:path>
                <a:path extrusionOk="0" h="462280" w="383540">
                  <a:moveTo>
                    <a:pt x="267713" y="458230"/>
                  </a:moveTo>
                  <a:lnTo>
                    <a:pt x="272258" y="438259"/>
                  </a:lnTo>
                  <a:lnTo>
                    <a:pt x="278593" y="419221"/>
                  </a:lnTo>
                  <a:lnTo>
                    <a:pt x="285858" y="401076"/>
                  </a:lnTo>
                  <a:lnTo>
                    <a:pt x="294018" y="384720"/>
                  </a:lnTo>
                  <a:lnTo>
                    <a:pt x="303110" y="369296"/>
                  </a:lnTo>
                  <a:lnTo>
                    <a:pt x="312164" y="353871"/>
                  </a:lnTo>
                  <a:lnTo>
                    <a:pt x="342121" y="310317"/>
                  </a:lnTo>
                  <a:lnTo>
                    <a:pt x="367532" y="264975"/>
                  </a:lnTo>
                  <a:lnTo>
                    <a:pt x="381132" y="211436"/>
                  </a:lnTo>
                  <a:lnTo>
                    <a:pt x="382026" y="201451"/>
                  </a:lnTo>
                  <a:lnTo>
                    <a:pt x="382958" y="191466"/>
                  </a:lnTo>
                  <a:lnTo>
                    <a:pt x="381132" y="171496"/>
                  </a:lnTo>
                  <a:lnTo>
                    <a:pt x="378412" y="152457"/>
                  </a:lnTo>
                  <a:lnTo>
                    <a:pt x="359372" y="99812"/>
                  </a:lnTo>
                  <a:lnTo>
                    <a:pt x="326695" y="56258"/>
                  </a:lnTo>
                  <a:lnTo>
                    <a:pt x="282207" y="23583"/>
                  </a:lnTo>
                  <a:lnTo>
                    <a:pt x="229596" y="3613"/>
                  </a:lnTo>
                  <a:lnTo>
                    <a:pt x="191479" y="0"/>
                  </a:lnTo>
                  <a:lnTo>
                    <a:pt x="153362" y="3613"/>
                  </a:lnTo>
                  <a:lnTo>
                    <a:pt x="117070" y="15424"/>
                  </a:lnTo>
                  <a:lnTo>
                    <a:pt x="69862" y="43553"/>
                  </a:lnTo>
                  <a:lnTo>
                    <a:pt x="32677" y="84388"/>
                  </a:lnTo>
                  <a:lnTo>
                    <a:pt x="9091" y="134276"/>
                  </a:lnTo>
                  <a:lnTo>
                    <a:pt x="0" y="191466"/>
                  </a:lnTo>
                  <a:lnTo>
                    <a:pt x="4545" y="230474"/>
                  </a:lnTo>
                  <a:lnTo>
                    <a:pt x="23585" y="281294"/>
                  </a:lnTo>
                  <a:lnTo>
                    <a:pt x="50822" y="324848"/>
                  </a:lnTo>
                  <a:lnTo>
                    <a:pt x="70794" y="353871"/>
                  </a:lnTo>
                  <a:lnTo>
                    <a:pt x="79848" y="369296"/>
                  </a:lnTo>
                  <a:lnTo>
                    <a:pt x="88939" y="384720"/>
                  </a:lnTo>
                  <a:lnTo>
                    <a:pt x="97099" y="401076"/>
                  </a:lnTo>
                  <a:lnTo>
                    <a:pt x="104365" y="419221"/>
                  </a:lnTo>
                  <a:lnTo>
                    <a:pt x="110699" y="438259"/>
                  </a:lnTo>
                  <a:lnTo>
                    <a:pt x="115245" y="458230"/>
                  </a:lnTo>
                </a:path>
                <a:path extrusionOk="0" h="462280" w="383540">
                  <a:moveTo>
                    <a:pt x="284032" y="209610"/>
                  </a:moveTo>
                  <a:lnTo>
                    <a:pt x="262273" y="315757"/>
                  </a:lnTo>
                  <a:lnTo>
                    <a:pt x="231421" y="458230"/>
                  </a:lnTo>
                </a:path>
                <a:path extrusionOk="0" h="462280" w="383540">
                  <a:moveTo>
                    <a:pt x="124336" y="203239"/>
                  </a:moveTo>
                  <a:lnTo>
                    <a:pt x="155187" y="229580"/>
                  </a:lnTo>
                  <a:lnTo>
                    <a:pt x="186039" y="203239"/>
                  </a:lnTo>
                  <a:lnTo>
                    <a:pt x="188759" y="201451"/>
                  </a:lnTo>
                  <a:lnTo>
                    <a:pt x="191479" y="200519"/>
                  </a:lnTo>
                  <a:lnTo>
                    <a:pt x="194199" y="201451"/>
                  </a:lnTo>
                  <a:lnTo>
                    <a:pt x="196919" y="203239"/>
                  </a:lnTo>
                  <a:lnTo>
                    <a:pt x="227770" y="229580"/>
                  </a:lnTo>
                  <a:lnTo>
                    <a:pt x="258621" y="203239"/>
                  </a:lnTo>
                </a:path>
                <a:path extrusionOk="0" h="462280" w="383540">
                  <a:moveTo>
                    <a:pt x="115245" y="461881"/>
                  </a:moveTo>
                  <a:lnTo>
                    <a:pt x="267713" y="461881"/>
                  </a:lnTo>
                </a:path>
              </a:pathLst>
            </a:custGeom>
            <a:noFill/>
            <a:ln cap="flat" cmpd="sng" w="121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81" name="Google Shape;181;p10"/>
          <p:cNvGrpSpPr/>
          <p:nvPr/>
        </p:nvGrpSpPr>
        <p:grpSpPr>
          <a:xfrm>
            <a:off x="335758" y="1840551"/>
            <a:ext cx="352407" cy="359551"/>
            <a:chOff x="335758" y="1840551"/>
            <a:chExt cx="352407" cy="359551"/>
          </a:xfrm>
        </p:grpSpPr>
        <p:sp>
          <p:nvSpPr>
            <p:cNvPr id="182" name="Google Shape;182;p10"/>
            <p:cNvSpPr/>
            <p:nvPr/>
          </p:nvSpPr>
          <p:spPr>
            <a:xfrm>
              <a:off x="335758" y="1840551"/>
              <a:ext cx="264795" cy="264795"/>
            </a:xfrm>
            <a:custGeom>
              <a:rect b="b" l="l" r="r" t="t"/>
              <a:pathLst>
                <a:path extrusionOk="0" h="264794" w="264795">
                  <a:moveTo>
                    <a:pt x="132042" y="0"/>
                  </a:moveTo>
                  <a:lnTo>
                    <a:pt x="125381" y="504"/>
                  </a:lnTo>
                  <a:lnTo>
                    <a:pt x="118741" y="1008"/>
                  </a:lnTo>
                  <a:lnTo>
                    <a:pt x="112080" y="1533"/>
                  </a:lnTo>
                  <a:lnTo>
                    <a:pt x="105419" y="3067"/>
                  </a:lnTo>
                  <a:lnTo>
                    <a:pt x="99284" y="4601"/>
                  </a:lnTo>
                  <a:lnTo>
                    <a:pt x="93148" y="6135"/>
                  </a:lnTo>
                  <a:lnTo>
                    <a:pt x="87012" y="8173"/>
                  </a:lnTo>
                  <a:lnTo>
                    <a:pt x="80856" y="10737"/>
                  </a:lnTo>
                  <a:lnTo>
                    <a:pt x="74720" y="13300"/>
                  </a:lnTo>
                  <a:lnTo>
                    <a:pt x="69089" y="16368"/>
                  </a:lnTo>
                  <a:lnTo>
                    <a:pt x="63457" y="19436"/>
                  </a:lnTo>
                  <a:lnTo>
                    <a:pt x="30194" y="48097"/>
                  </a:lnTo>
                  <a:lnTo>
                    <a:pt x="10233" y="80855"/>
                  </a:lnTo>
                  <a:lnTo>
                    <a:pt x="8194" y="86991"/>
                  </a:lnTo>
                  <a:lnTo>
                    <a:pt x="6135" y="93127"/>
                  </a:lnTo>
                  <a:lnTo>
                    <a:pt x="0" y="125381"/>
                  </a:lnTo>
                  <a:lnTo>
                    <a:pt x="0" y="132525"/>
                  </a:lnTo>
                  <a:lnTo>
                    <a:pt x="0" y="139186"/>
                  </a:lnTo>
                  <a:lnTo>
                    <a:pt x="525" y="145847"/>
                  </a:lnTo>
                  <a:lnTo>
                    <a:pt x="10233" y="183712"/>
                  </a:lnTo>
                  <a:lnTo>
                    <a:pt x="15864" y="195479"/>
                  </a:lnTo>
                  <a:lnTo>
                    <a:pt x="18932" y="201110"/>
                  </a:lnTo>
                  <a:lnTo>
                    <a:pt x="48118" y="234373"/>
                  </a:lnTo>
                  <a:lnTo>
                    <a:pt x="69089" y="248703"/>
                  </a:lnTo>
                  <a:lnTo>
                    <a:pt x="74720" y="251771"/>
                  </a:lnTo>
                  <a:lnTo>
                    <a:pt x="80856" y="254335"/>
                  </a:lnTo>
                  <a:lnTo>
                    <a:pt x="87012" y="256373"/>
                  </a:lnTo>
                  <a:lnTo>
                    <a:pt x="93148" y="258432"/>
                  </a:lnTo>
                  <a:lnTo>
                    <a:pt x="125381" y="264568"/>
                  </a:lnTo>
                  <a:lnTo>
                    <a:pt x="132042" y="264568"/>
                  </a:lnTo>
                  <a:lnTo>
                    <a:pt x="139207" y="264568"/>
                  </a:lnTo>
                  <a:lnTo>
                    <a:pt x="145847" y="264063"/>
                  </a:lnTo>
                  <a:lnTo>
                    <a:pt x="177576" y="256373"/>
                  </a:lnTo>
                  <a:lnTo>
                    <a:pt x="183733" y="254335"/>
                  </a:lnTo>
                  <a:lnTo>
                    <a:pt x="189364" y="251771"/>
                  </a:lnTo>
                  <a:lnTo>
                    <a:pt x="194974" y="248703"/>
                  </a:lnTo>
                  <a:lnTo>
                    <a:pt x="200606" y="245635"/>
                  </a:lnTo>
                  <a:lnTo>
                    <a:pt x="234394" y="216470"/>
                  </a:lnTo>
                  <a:lnTo>
                    <a:pt x="248199" y="195479"/>
                  </a:lnTo>
                  <a:lnTo>
                    <a:pt x="251267" y="189847"/>
                  </a:lnTo>
                  <a:lnTo>
                    <a:pt x="253830" y="183712"/>
                  </a:lnTo>
                  <a:lnTo>
                    <a:pt x="256394" y="178080"/>
                  </a:lnTo>
                  <a:lnTo>
                    <a:pt x="258432" y="171945"/>
                  </a:lnTo>
                  <a:lnTo>
                    <a:pt x="260491" y="165284"/>
                  </a:lnTo>
                  <a:lnTo>
                    <a:pt x="261521" y="159148"/>
                  </a:lnTo>
                  <a:lnTo>
                    <a:pt x="263055" y="152487"/>
                  </a:lnTo>
                  <a:lnTo>
                    <a:pt x="263559" y="145847"/>
                  </a:lnTo>
                  <a:lnTo>
                    <a:pt x="264064" y="139186"/>
                  </a:lnTo>
                  <a:lnTo>
                    <a:pt x="264589" y="132525"/>
                  </a:lnTo>
                  <a:lnTo>
                    <a:pt x="264064" y="125381"/>
                  </a:lnTo>
                  <a:lnTo>
                    <a:pt x="263559" y="118720"/>
                  </a:lnTo>
                  <a:lnTo>
                    <a:pt x="263055" y="112059"/>
                  </a:lnTo>
                  <a:lnTo>
                    <a:pt x="261521" y="105923"/>
                  </a:lnTo>
                  <a:lnTo>
                    <a:pt x="260491" y="99262"/>
                  </a:lnTo>
                  <a:lnTo>
                    <a:pt x="258432" y="93127"/>
                  </a:lnTo>
                  <a:lnTo>
                    <a:pt x="256394" y="86991"/>
                  </a:lnTo>
                  <a:lnTo>
                    <a:pt x="253830" y="80855"/>
                  </a:lnTo>
                  <a:lnTo>
                    <a:pt x="251267" y="75224"/>
                  </a:lnTo>
                  <a:lnTo>
                    <a:pt x="248199" y="69593"/>
                  </a:lnTo>
                  <a:lnTo>
                    <a:pt x="245131" y="63961"/>
                  </a:lnTo>
                  <a:lnTo>
                    <a:pt x="242063" y="58330"/>
                  </a:lnTo>
                  <a:lnTo>
                    <a:pt x="206237" y="22504"/>
                  </a:lnTo>
                  <a:lnTo>
                    <a:pt x="194974" y="16368"/>
                  </a:lnTo>
                  <a:lnTo>
                    <a:pt x="189364" y="13300"/>
                  </a:lnTo>
                  <a:lnTo>
                    <a:pt x="158644" y="3067"/>
                  </a:lnTo>
                  <a:lnTo>
                    <a:pt x="152508" y="1533"/>
                  </a:lnTo>
                  <a:lnTo>
                    <a:pt x="145847" y="1008"/>
                  </a:lnTo>
                  <a:lnTo>
                    <a:pt x="139207" y="504"/>
                  </a:lnTo>
                  <a:lnTo>
                    <a:pt x="132042" y="0"/>
                  </a:lnTo>
                  <a:close/>
                </a:path>
              </a:pathLst>
            </a:custGeom>
            <a:noFill/>
            <a:ln cap="flat" cmpd="sng" w="190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3" name="Google Shape;183;p10"/>
            <p:cNvSpPr/>
            <p:nvPr/>
          </p:nvSpPr>
          <p:spPr>
            <a:xfrm>
              <a:off x="356954" y="1861726"/>
              <a:ext cx="331211" cy="33837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84" name="Google Shape;184;p10"/>
          <p:cNvSpPr txBox="1"/>
          <p:nvPr>
            <p:ph type="ctrTitle"/>
          </p:nvPr>
        </p:nvSpPr>
        <p:spPr>
          <a:xfrm>
            <a:off x="1842875" y="838705"/>
            <a:ext cx="5458249" cy="12446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How to prevent  backdoors?</a:t>
            </a:r>
            <a:endParaRPr/>
          </a:p>
        </p:txBody>
      </p:sp>
      <p:sp>
        <p:nvSpPr>
          <p:cNvPr id="185" name="Google Shape;185;p10"/>
          <p:cNvSpPr txBox="1"/>
          <p:nvPr/>
        </p:nvSpPr>
        <p:spPr>
          <a:xfrm>
            <a:off x="1842875" y="2191463"/>
            <a:ext cx="3710940" cy="2844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700">
                <a:solidFill>
                  <a:srgbClr val="C6DAEC"/>
                </a:solidFill>
                <a:latin typeface="Verdana"/>
                <a:ea typeface="Verdana"/>
                <a:cs typeface="Verdana"/>
                <a:sym typeface="Verdana"/>
              </a:rPr>
              <a:t>Just let them use the </a:t>
            </a:r>
            <a:r>
              <a:rPr b="1" lang="en-US" sz="1700">
                <a:solidFill>
                  <a:srgbClr val="C6DAEC"/>
                </a:solidFill>
                <a:latin typeface="Arial"/>
                <a:ea typeface="Arial"/>
                <a:cs typeface="Arial"/>
                <a:sym typeface="Arial"/>
              </a:rPr>
              <a:t>front door </a:t>
            </a:r>
            <a:r>
              <a:rPr lang="en-US" sz="1700">
                <a:solidFill>
                  <a:srgbClr val="C6DAEC"/>
                </a:solidFill>
                <a:latin typeface="Verdana"/>
                <a:ea typeface="Verdana"/>
                <a:cs typeface="Verdana"/>
                <a:sym typeface="Verdana"/>
              </a:rPr>
              <a:t>(duh)</a:t>
            </a:r>
            <a:endParaRPr sz="1700">
              <a:latin typeface="Verdana"/>
              <a:ea typeface="Verdana"/>
              <a:cs typeface="Verdana"/>
              <a:sym typeface="Verdana"/>
            </a:endParaRPr>
          </a:p>
        </p:txBody>
      </p:sp>
      <p:sp>
        <p:nvSpPr>
          <p:cNvPr id="186" name="Google Shape;186;p10"/>
          <p:cNvSpPr/>
          <p:nvPr/>
        </p:nvSpPr>
        <p:spPr>
          <a:xfrm>
            <a:off x="2258962" y="2551853"/>
            <a:ext cx="2703424" cy="230365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0" name="Shape 190"/>
        <p:cNvGrpSpPr/>
        <p:nvPr/>
      </p:nvGrpSpPr>
      <p:grpSpPr>
        <a:xfrm>
          <a:off x="0" y="0"/>
          <a:ext cx="0" cy="0"/>
          <a:chOff x="0" y="0"/>
          <a:chExt cx="0" cy="0"/>
        </a:xfrm>
      </p:grpSpPr>
      <p:sp>
        <p:nvSpPr>
          <p:cNvPr id="191" name="Google Shape;191;p11"/>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0D29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2" name="Google Shape;192;p11"/>
          <p:cNvSpPr/>
          <p:nvPr/>
        </p:nvSpPr>
        <p:spPr>
          <a:xfrm>
            <a:off x="7663675" y="3684808"/>
            <a:ext cx="1034699" cy="8957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93" name="Google Shape;193;p11"/>
          <p:cNvGrpSpPr/>
          <p:nvPr/>
        </p:nvGrpSpPr>
        <p:grpSpPr>
          <a:xfrm>
            <a:off x="0" y="0"/>
            <a:ext cx="2315843" cy="1811575"/>
            <a:chOff x="0" y="0"/>
            <a:chExt cx="2315843" cy="1811575"/>
          </a:xfrm>
        </p:grpSpPr>
        <p:sp>
          <p:nvSpPr>
            <p:cNvPr id="194" name="Google Shape;194;p11"/>
            <p:cNvSpPr/>
            <p:nvPr/>
          </p:nvSpPr>
          <p:spPr>
            <a:xfrm>
              <a:off x="410948" y="245749"/>
              <a:ext cx="1323300" cy="1146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5" name="Google Shape;195;p11"/>
            <p:cNvSpPr/>
            <p:nvPr/>
          </p:nvSpPr>
          <p:spPr>
            <a:xfrm>
              <a:off x="0" y="1058975"/>
              <a:ext cx="696595" cy="710565"/>
            </a:xfrm>
            <a:custGeom>
              <a:rect b="b" l="l" r="r" t="t"/>
              <a:pathLst>
                <a:path extrusionOk="0" h="710564" w="696595">
                  <a:moveTo>
                    <a:pt x="0" y="570939"/>
                  </a:moveTo>
                  <a:lnTo>
                    <a:pt x="79816" y="710099"/>
                  </a:lnTo>
                  <a:lnTo>
                    <a:pt x="492431" y="710099"/>
                  </a:lnTo>
                  <a:lnTo>
                    <a:pt x="696074" y="355049"/>
                  </a:lnTo>
                  <a:lnTo>
                    <a:pt x="492431" y="0"/>
                  </a:lnTo>
                  <a:lnTo>
                    <a:pt x="79816" y="0"/>
                  </a:lnTo>
                  <a:lnTo>
                    <a:pt x="0" y="139159"/>
                  </a:lnTo>
                </a:path>
              </a:pathLst>
            </a:custGeom>
            <a:noFill/>
            <a:ln cap="flat" cmpd="sng" w="9525">
              <a:solidFill>
                <a:srgbClr val="19B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6" name="Google Shape;196;p11"/>
            <p:cNvSpPr/>
            <p:nvPr/>
          </p:nvSpPr>
          <p:spPr>
            <a:xfrm>
              <a:off x="638174" y="1440100"/>
              <a:ext cx="429259" cy="371475"/>
            </a:xfrm>
            <a:custGeom>
              <a:rect b="b" l="l" r="r" t="t"/>
              <a:pathLst>
                <a:path extrusionOk="0" h="371475" w="429259">
                  <a:moveTo>
                    <a:pt x="322275" y="371099"/>
                  </a:moveTo>
                  <a:lnTo>
                    <a:pt x="106424" y="371099"/>
                  </a:lnTo>
                  <a:lnTo>
                    <a:pt x="0" y="185549"/>
                  </a:lnTo>
                  <a:lnTo>
                    <a:pt x="106424" y="0"/>
                  </a:lnTo>
                  <a:lnTo>
                    <a:pt x="322275" y="0"/>
                  </a:lnTo>
                  <a:lnTo>
                    <a:pt x="428700" y="185549"/>
                  </a:lnTo>
                  <a:lnTo>
                    <a:pt x="322275" y="3710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7" name="Google Shape;197;p11"/>
            <p:cNvSpPr/>
            <p:nvPr/>
          </p:nvSpPr>
          <p:spPr>
            <a:xfrm>
              <a:off x="1495424" y="0"/>
              <a:ext cx="820419" cy="578485"/>
            </a:xfrm>
            <a:custGeom>
              <a:rect b="b" l="l" r="r" t="t"/>
              <a:pathLst>
                <a:path extrusionOk="0" h="578485" w="820419">
                  <a:moveTo>
                    <a:pt x="0" y="223400"/>
                  </a:moveTo>
                  <a:lnTo>
                    <a:pt x="203642" y="578449"/>
                  </a:lnTo>
                  <a:lnTo>
                    <a:pt x="616257" y="578449"/>
                  </a:lnTo>
                  <a:lnTo>
                    <a:pt x="819899" y="223400"/>
                  </a:lnTo>
                  <a:lnTo>
                    <a:pt x="691766" y="0"/>
                  </a:lnTo>
                </a:path>
                <a:path extrusionOk="0" h="578485" w="820419">
                  <a:moveTo>
                    <a:pt x="128133" y="0"/>
                  </a:moveTo>
                  <a:lnTo>
                    <a:pt x="0" y="223400"/>
                  </a:lnTo>
                </a:path>
              </a:pathLst>
            </a:custGeom>
            <a:noFill/>
            <a:ln cap="flat" cmpd="sng" w="7617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8" name="Google Shape;198;p11"/>
            <p:cNvSpPr/>
            <p:nvPr/>
          </p:nvSpPr>
          <p:spPr>
            <a:xfrm>
              <a:off x="327799" y="88925"/>
              <a:ext cx="359410" cy="310515"/>
            </a:xfrm>
            <a:custGeom>
              <a:rect b="b" l="l" r="r" t="t"/>
              <a:pathLst>
                <a:path extrusionOk="0" h="310515" w="359409">
                  <a:moveTo>
                    <a:pt x="269754" y="310499"/>
                  </a:moveTo>
                  <a:lnTo>
                    <a:pt x="89045" y="310499"/>
                  </a:lnTo>
                  <a:lnTo>
                    <a:pt x="0" y="155249"/>
                  </a:lnTo>
                  <a:lnTo>
                    <a:pt x="89045" y="0"/>
                  </a:lnTo>
                  <a:lnTo>
                    <a:pt x="269754" y="0"/>
                  </a:lnTo>
                  <a:lnTo>
                    <a:pt x="358799" y="155249"/>
                  </a:lnTo>
                  <a:lnTo>
                    <a:pt x="269754" y="310499"/>
                  </a:lnTo>
                  <a:close/>
                </a:path>
              </a:pathLst>
            </a:custGeom>
            <a:solidFill>
              <a:srgbClr val="00E1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99" name="Google Shape;199;p11"/>
          <p:cNvGrpSpPr/>
          <p:nvPr/>
        </p:nvGrpSpPr>
        <p:grpSpPr>
          <a:xfrm>
            <a:off x="8124824" y="4230775"/>
            <a:ext cx="1019175" cy="756400"/>
            <a:chOff x="8124824" y="4230775"/>
            <a:chExt cx="1019175" cy="756400"/>
          </a:xfrm>
        </p:grpSpPr>
        <p:sp>
          <p:nvSpPr>
            <p:cNvPr id="200" name="Google Shape;200;p11"/>
            <p:cNvSpPr/>
            <p:nvPr/>
          </p:nvSpPr>
          <p:spPr>
            <a:xfrm>
              <a:off x="8486774" y="4230775"/>
              <a:ext cx="657225" cy="710565"/>
            </a:xfrm>
            <a:custGeom>
              <a:rect b="b" l="l" r="r" t="t"/>
              <a:pathLst>
                <a:path extrusionOk="0" h="710564" w="657225">
                  <a:moveTo>
                    <a:pt x="0" y="355049"/>
                  </a:moveTo>
                  <a:lnTo>
                    <a:pt x="203642" y="710099"/>
                  </a:lnTo>
                  <a:lnTo>
                    <a:pt x="616257" y="710099"/>
                  </a:lnTo>
                  <a:lnTo>
                    <a:pt x="657225" y="638672"/>
                  </a:lnTo>
                </a:path>
                <a:path extrusionOk="0" h="710564" w="657225">
                  <a:moveTo>
                    <a:pt x="657225" y="71427"/>
                  </a:moveTo>
                  <a:lnTo>
                    <a:pt x="616257" y="0"/>
                  </a:lnTo>
                  <a:lnTo>
                    <a:pt x="203642" y="0"/>
                  </a:lnTo>
                  <a:lnTo>
                    <a:pt x="0" y="355049"/>
                  </a:lnTo>
                </a:path>
              </a:pathLst>
            </a:custGeom>
            <a:noFill/>
            <a:ln cap="flat" cmpd="sng" w="95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1" name="Google Shape;201;p11"/>
            <p:cNvSpPr/>
            <p:nvPr/>
          </p:nvSpPr>
          <p:spPr>
            <a:xfrm>
              <a:off x="8124824" y="4615700"/>
              <a:ext cx="429259" cy="371475"/>
            </a:xfrm>
            <a:custGeom>
              <a:rect b="b" l="l" r="r" t="t"/>
              <a:pathLst>
                <a:path extrusionOk="0" h="371475" w="429259">
                  <a:moveTo>
                    <a:pt x="322275" y="371099"/>
                  </a:moveTo>
                  <a:lnTo>
                    <a:pt x="106424" y="371099"/>
                  </a:lnTo>
                  <a:lnTo>
                    <a:pt x="0" y="185549"/>
                  </a:lnTo>
                  <a:lnTo>
                    <a:pt x="106424" y="0"/>
                  </a:lnTo>
                  <a:lnTo>
                    <a:pt x="322275" y="0"/>
                  </a:lnTo>
                  <a:lnTo>
                    <a:pt x="428699" y="185549"/>
                  </a:lnTo>
                  <a:lnTo>
                    <a:pt x="322275" y="371099"/>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02" name="Google Shape;202;p11"/>
          <p:cNvGrpSpPr/>
          <p:nvPr/>
        </p:nvGrpSpPr>
        <p:grpSpPr>
          <a:xfrm>
            <a:off x="7821347" y="2935400"/>
            <a:ext cx="1024837" cy="887290"/>
            <a:chOff x="7821347" y="2935400"/>
            <a:chExt cx="1024837" cy="887290"/>
          </a:xfrm>
        </p:grpSpPr>
        <p:sp>
          <p:nvSpPr>
            <p:cNvPr id="203" name="Google Shape;203;p11"/>
            <p:cNvSpPr/>
            <p:nvPr/>
          </p:nvSpPr>
          <p:spPr>
            <a:xfrm>
              <a:off x="7821347" y="2935400"/>
              <a:ext cx="820419" cy="709930"/>
            </a:xfrm>
            <a:custGeom>
              <a:rect b="b" l="l" r="r" t="t"/>
              <a:pathLst>
                <a:path extrusionOk="0" h="709929" w="820420">
                  <a:moveTo>
                    <a:pt x="616343" y="709799"/>
                  </a:moveTo>
                  <a:lnTo>
                    <a:pt x="203556" y="709799"/>
                  </a:lnTo>
                  <a:lnTo>
                    <a:pt x="0" y="354899"/>
                  </a:lnTo>
                  <a:lnTo>
                    <a:pt x="203556" y="0"/>
                  </a:lnTo>
                  <a:lnTo>
                    <a:pt x="616343" y="0"/>
                  </a:lnTo>
                  <a:lnTo>
                    <a:pt x="819899" y="354899"/>
                  </a:lnTo>
                  <a:lnTo>
                    <a:pt x="616343" y="7097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4" name="Google Shape;204;p11"/>
            <p:cNvSpPr/>
            <p:nvPr/>
          </p:nvSpPr>
          <p:spPr>
            <a:xfrm>
              <a:off x="8486774" y="3512175"/>
              <a:ext cx="359410" cy="310515"/>
            </a:xfrm>
            <a:custGeom>
              <a:rect b="b" l="l" r="r" t="t"/>
              <a:pathLst>
                <a:path extrusionOk="0" h="310514" w="359409">
                  <a:moveTo>
                    <a:pt x="0" y="155249"/>
                  </a:moveTo>
                  <a:lnTo>
                    <a:pt x="89044" y="310499"/>
                  </a:lnTo>
                  <a:lnTo>
                    <a:pt x="269754" y="310499"/>
                  </a:lnTo>
                  <a:lnTo>
                    <a:pt x="358799" y="155249"/>
                  </a:lnTo>
                  <a:lnTo>
                    <a:pt x="269754" y="0"/>
                  </a:lnTo>
                  <a:lnTo>
                    <a:pt x="89044" y="0"/>
                  </a:lnTo>
                  <a:lnTo>
                    <a:pt x="0" y="155249"/>
                  </a:lnTo>
                  <a:close/>
                </a:path>
              </a:pathLst>
            </a:custGeom>
            <a:noFill/>
            <a:ln cap="flat" cmpd="sng" w="19025">
              <a:solidFill>
                <a:srgbClr val="00E1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05" name="Google Shape;205;p11"/>
          <p:cNvGrpSpPr/>
          <p:nvPr/>
        </p:nvGrpSpPr>
        <p:grpSpPr>
          <a:xfrm>
            <a:off x="1729804" y="61088"/>
            <a:ext cx="351602" cy="325120"/>
            <a:chOff x="1729804" y="61088"/>
            <a:chExt cx="351602" cy="325120"/>
          </a:xfrm>
        </p:grpSpPr>
        <p:sp>
          <p:nvSpPr>
            <p:cNvPr id="206" name="Google Shape;206;p11"/>
            <p:cNvSpPr/>
            <p:nvPr/>
          </p:nvSpPr>
          <p:spPr>
            <a:xfrm>
              <a:off x="1729804" y="184106"/>
              <a:ext cx="82178" cy="18425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7" name="Google Shape;207;p11"/>
            <p:cNvSpPr/>
            <p:nvPr/>
          </p:nvSpPr>
          <p:spPr>
            <a:xfrm>
              <a:off x="1824231" y="61088"/>
              <a:ext cx="257175" cy="325120"/>
            </a:xfrm>
            <a:custGeom>
              <a:rect b="b" l="l" r="r" t="t"/>
              <a:pathLst>
                <a:path extrusionOk="0" h="325120" w="257175">
                  <a:moveTo>
                    <a:pt x="196522" y="324639"/>
                  </a:moveTo>
                  <a:lnTo>
                    <a:pt x="180178" y="324639"/>
                  </a:lnTo>
                  <a:lnTo>
                    <a:pt x="170481" y="324117"/>
                  </a:lnTo>
                  <a:lnTo>
                    <a:pt x="160783" y="323114"/>
                  </a:lnTo>
                  <a:lnTo>
                    <a:pt x="150061" y="321567"/>
                  </a:lnTo>
                  <a:lnTo>
                    <a:pt x="139340" y="319017"/>
                  </a:lnTo>
                  <a:lnTo>
                    <a:pt x="128116" y="316467"/>
                  </a:lnTo>
                  <a:lnTo>
                    <a:pt x="74529" y="299120"/>
                  </a:lnTo>
                  <a:lnTo>
                    <a:pt x="31642" y="280728"/>
                  </a:lnTo>
                  <a:lnTo>
                    <a:pt x="0" y="280728"/>
                  </a:lnTo>
                  <a:lnTo>
                    <a:pt x="0" y="130165"/>
                  </a:lnTo>
                  <a:lnTo>
                    <a:pt x="30116" y="130165"/>
                  </a:lnTo>
                  <a:lnTo>
                    <a:pt x="52563" y="109745"/>
                  </a:lnTo>
                  <a:lnTo>
                    <a:pt x="81154" y="82178"/>
                  </a:lnTo>
                  <a:lnTo>
                    <a:pt x="100048" y="42364"/>
                  </a:lnTo>
                  <a:lnTo>
                    <a:pt x="112295" y="4598"/>
                  </a:lnTo>
                  <a:lnTo>
                    <a:pt x="115347" y="3051"/>
                  </a:lnTo>
                  <a:lnTo>
                    <a:pt x="119443" y="1525"/>
                  </a:lnTo>
                  <a:lnTo>
                    <a:pt x="124543" y="501"/>
                  </a:lnTo>
                  <a:lnTo>
                    <a:pt x="132192" y="0"/>
                  </a:lnTo>
                  <a:lnTo>
                    <a:pt x="136288" y="501"/>
                  </a:lnTo>
                  <a:lnTo>
                    <a:pt x="152611" y="16845"/>
                  </a:lnTo>
                  <a:lnTo>
                    <a:pt x="152611" y="32144"/>
                  </a:lnTo>
                  <a:lnTo>
                    <a:pt x="148013" y="77079"/>
                  </a:lnTo>
                  <a:lnTo>
                    <a:pt x="135766" y="116893"/>
                  </a:lnTo>
                  <a:lnTo>
                    <a:pt x="132192" y="123017"/>
                  </a:lnTo>
                  <a:lnTo>
                    <a:pt x="158735" y="124543"/>
                  </a:lnTo>
                  <a:lnTo>
                    <a:pt x="206721" y="128117"/>
                  </a:lnTo>
                  <a:lnTo>
                    <a:pt x="245512" y="137313"/>
                  </a:lnTo>
                  <a:lnTo>
                    <a:pt x="254708" y="145986"/>
                  </a:lnTo>
                  <a:lnTo>
                    <a:pt x="255732" y="148013"/>
                  </a:lnTo>
                  <a:lnTo>
                    <a:pt x="256233" y="150584"/>
                  </a:lnTo>
                  <a:lnTo>
                    <a:pt x="256756" y="153134"/>
                  </a:lnTo>
                  <a:lnTo>
                    <a:pt x="254708" y="171505"/>
                  </a:lnTo>
                  <a:lnTo>
                    <a:pt x="254185" y="174055"/>
                  </a:lnTo>
                  <a:lnTo>
                    <a:pt x="253684" y="176605"/>
                  </a:lnTo>
                  <a:lnTo>
                    <a:pt x="252660" y="178653"/>
                  </a:lnTo>
                  <a:lnTo>
                    <a:pt x="251134" y="180701"/>
                  </a:lnTo>
                  <a:lnTo>
                    <a:pt x="249608" y="182227"/>
                  </a:lnTo>
                  <a:lnTo>
                    <a:pt x="245512" y="185278"/>
                  </a:lnTo>
                  <a:lnTo>
                    <a:pt x="243484" y="185801"/>
                  </a:lnTo>
                  <a:lnTo>
                    <a:pt x="245512" y="187326"/>
                  </a:lnTo>
                  <a:lnTo>
                    <a:pt x="251134" y="197024"/>
                  </a:lnTo>
                  <a:lnTo>
                    <a:pt x="251134" y="202123"/>
                  </a:lnTo>
                  <a:lnTo>
                    <a:pt x="236838" y="234790"/>
                  </a:lnTo>
                  <a:lnTo>
                    <a:pt x="238364" y="236337"/>
                  </a:lnTo>
                  <a:lnTo>
                    <a:pt x="239911" y="237862"/>
                  </a:lnTo>
                  <a:lnTo>
                    <a:pt x="242460" y="241436"/>
                  </a:lnTo>
                  <a:lnTo>
                    <a:pt x="243484" y="243485"/>
                  </a:lnTo>
                  <a:lnTo>
                    <a:pt x="243986" y="246034"/>
                  </a:lnTo>
                  <a:lnTo>
                    <a:pt x="243986" y="250632"/>
                  </a:lnTo>
                  <a:lnTo>
                    <a:pt x="228165" y="283801"/>
                  </a:lnTo>
                  <a:lnTo>
                    <a:pt x="231216" y="286350"/>
                  </a:lnTo>
                  <a:lnTo>
                    <a:pt x="233264" y="289423"/>
                  </a:lnTo>
                  <a:lnTo>
                    <a:pt x="234289" y="292474"/>
                  </a:lnTo>
                  <a:lnTo>
                    <a:pt x="234790" y="296048"/>
                  </a:lnTo>
                  <a:lnTo>
                    <a:pt x="233264" y="310845"/>
                  </a:lnTo>
                  <a:lnTo>
                    <a:pt x="205196" y="324117"/>
                  </a:lnTo>
                  <a:lnTo>
                    <a:pt x="196522" y="32463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08" name="Google Shape;208;p11"/>
          <p:cNvSpPr/>
          <p:nvPr/>
        </p:nvSpPr>
        <p:spPr>
          <a:xfrm>
            <a:off x="203132" y="1270176"/>
            <a:ext cx="166370" cy="288290"/>
          </a:xfrm>
          <a:custGeom>
            <a:rect b="b" l="l" r="r" t="t"/>
            <a:pathLst>
              <a:path extrusionOk="0" h="288290" w="166370">
                <a:moveTo>
                  <a:pt x="147911" y="287704"/>
                </a:moveTo>
                <a:lnTo>
                  <a:pt x="18084" y="287704"/>
                </a:lnTo>
                <a:lnTo>
                  <a:pt x="14321" y="287354"/>
                </a:lnTo>
                <a:lnTo>
                  <a:pt x="0" y="17767"/>
                </a:lnTo>
                <a:lnTo>
                  <a:pt x="317" y="14353"/>
                </a:lnTo>
                <a:lnTo>
                  <a:pt x="18084" y="0"/>
                </a:lnTo>
                <a:lnTo>
                  <a:pt x="147911" y="0"/>
                </a:lnTo>
                <a:lnTo>
                  <a:pt x="165473" y="13668"/>
                </a:lnTo>
                <a:lnTo>
                  <a:pt x="77877" y="13668"/>
                </a:lnTo>
                <a:lnTo>
                  <a:pt x="76157" y="14017"/>
                </a:lnTo>
                <a:lnTo>
                  <a:pt x="74114" y="16060"/>
                </a:lnTo>
                <a:lnTo>
                  <a:pt x="73778" y="17767"/>
                </a:lnTo>
                <a:lnTo>
                  <a:pt x="74114" y="19138"/>
                </a:lnTo>
                <a:lnTo>
                  <a:pt x="75135" y="20509"/>
                </a:lnTo>
                <a:lnTo>
                  <a:pt x="76157" y="21194"/>
                </a:lnTo>
                <a:lnTo>
                  <a:pt x="77877" y="21530"/>
                </a:lnTo>
                <a:lnTo>
                  <a:pt x="166028" y="21530"/>
                </a:lnTo>
                <a:lnTo>
                  <a:pt x="166028" y="35884"/>
                </a:lnTo>
                <a:lnTo>
                  <a:pt x="18084" y="35884"/>
                </a:lnTo>
                <a:lnTo>
                  <a:pt x="18084" y="233716"/>
                </a:lnTo>
                <a:lnTo>
                  <a:pt x="166028" y="233716"/>
                </a:lnTo>
                <a:lnTo>
                  <a:pt x="166028" y="248742"/>
                </a:lnTo>
                <a:lnTo>
                  <a:pt x="82998" y="248742"/>
                </a:lnTo>
                <a:lnTo>
                  <a:pt x="80605" y="249091"/>
                </a:lnTo>
                <a:lnTo>
                  <a:pt x="71036" y="260703"/>
                </a:lnTo>
                <a:lnTo>
                  <a:pt x="71386" y="263095"/>
                </a:lnTo>
                <a:lnTo>
                  <a:pt x="82998" y="272665"/>
                </a:lnTo>
                <a:lnTo>
                  <a:pt x="165742" y="272665"/>
                </a:lnTo>
                <a:lnTo>
                  <a:pt x="165679" y="273350"/>
                </a:lnTo>
                <a:lnTo>
                  <a:pt x="151675" y="287354"/>
                </a:lnTo>
                <a:lnTo>
                  <a:pt x="147911" y="287704"/>
                </a:lnTo>
                <a:close/>
              </a:path>
              <a:path extrusionOk="0" h="288290" w="166370">
                <a:moveTo>
                  <a:pt x="166028" y="21530"/>
                </a:moveTo>
                <a:lnTo>
                  <a:pt x="88118" y="21530"/>
                </a:lnTo>
                <a:lnTo>
                  <a:pt x="89825" y="21194"/>
                </a:lnTo>
                <a:lnTo>
                  <a:pt x="90860" y="20509"/>
                </a:lnTo>
                <a:lnTo>
                  <a:pt x="91881" y="19138"/>
                </a:lnTo>
                <a:lnTo>
                  <a:pt x="92217" y="17767"/>
                </a:lnTo>
                <a:lnTo>
                  <a:pt x="91881" y="16060"/>
                </a:lnTo>
                <a:lnTo>
                  <a:pt x="89825" y="14017"/>
                </a:lnTo>
                <a:lnTo>
                  <a:pt x="88118" y="13668"/>
                </a:lnTo>
                <a:lnTo>
                  <a:pt x="165473" y="13668"/>
                </a:lnTo>
                <a:lnTo>
                  <a:pt x="165679" y="14353"/>
                </a:lnTo>
                <a:lnTo>
                  <a:pt x="165996" y="17767"/>
                </a:lnTo>
                <a:lnTo>
                  <a:pt x="166028" y="21530"/>
                </a:lnTo>
                <a:close/>
              </a:path>
              <a:path extrusionOk="0" h="288290" w="166370">
                <a:moveTo>
                  <a:pt x="166028" y="233716"/>
                </a:moveTo>
                <a:lnTo>
                  <a:pt x="147911" y="233716"/>
                </a:lnTo>
                <a:lnTo>
                  <a:pt x="147911" y="35884"/>
                </a:lnTo>
                <a:lnTo>
                  <a:pt x="166028" y="35884"/>
                </a:lnTo>
                <a:lnTo>
                  <a:pt x="166028" y="233716"/>
                </a:lnTo>
                <a:close/>
              </a:path>
              <a:path extrusionOk="0" h="288290" w="166370">
                <a:moveTo>
                  <a:pt x="165742" y="272665"/>
                </a:moveTo>
                <a:lnTo>
                  <a:pt x="82998" y="272665"/>
                </a:lnTo>
                <a:lnTo>
                  <a:pt x="85390" y="272315"/>
                </a:lnTo>
                <a:lnTo>
                  <a:pt x="87782" y="271643"/>
                </a:lnTo>
                <a:lnTo>
                  <a:pt x="94959" y="260703"/>
                </a:lnTo>
                <a:lnTo>
                  <a:pt x="94609" y="258311"/>
                </a:lnTo>
                <a:lnTo>
                  <a:pt x="82998" y="248742"/>
                </a:lnTo>
                <a:lnTo>
                  <a:pt x="166028" y="248742"/>
                </a:lnTo>
                <a:lnTo>
                  <a:pt x="165933" y="270608"/>
                </a:lnTo>
                <a:lnTo>
                  <a:pt x="165742" y="272665"/>
                </a:lnTo>
                <a:close/>
              </a:path>
            </a:pathLst>
          </a:custGeom>
          <a:solidFill>
            <a:srgbClr val="19B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9" name="Google Shape;209;p11"/>
          <p:cNvSpPr/>
          <p:nvPr/>
        </p:nvSpPr>
        <p:spPr>
          <a:xfrm>
            <a:off x="8772703" y="4461807"/>
            <a:ext cx="248042" cy="24805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0" name="Google Shape;210;p11"/>
          <p:cNvSpPr/>
          <p:nvPr/>
        </p:nvSpPr>
        <p:spPr>
          <a:xfrm>
            <a:off x="7354067" y="3426714"/>
            <a:ext cx="455602" cy="43705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1" name="Google Shape;211;p11"/>
          <p:cNvSpPr/>
          <p:nvPr/>
        </p:nvSpPr>
        <p:spPr>
          <a:xfrm>
            <a:off x="8081344" y="3153875"/>
            <a:ext cx="300355" cy="273050"/>
          </a:xfrm>
          <a:custGeom>
            <a:rect b="b" l="l" r="r" t="t"/>
            <a:pathLst>
              <a:path extrusionOk="0" h="273050" w="300354">
                <a:moveTo>
                  <a:pt x="25281" y="272837"/>
                </a:moveTo>
                <a:lnTo>
                  <a:pt x="9024" y="272837"/>
                </a:lnTo>
                <a:lnTo>
                  <a:pt x="2256" y="271931"/>
                </a:lnTo>
                <a:lnTo>
                  <a:pt x="0" y="271931"/>
                </a:lnTo>
                <a:lnTo>
                  <a:pt x="4956" y="269675"/>
                </a:lnTo>
                <a:lnTo>
                  <a:pt x="9469" y="267862"/>
                </a:lnTo>
                <a:lnTo>
                  <a:pt x="13537" y="265162"/>
                </a:lnTo>
                <a:lnTo>
                  <a:pt x="17606" y="262443"/>
                </a:lnTo>
                <a:lnTo>
                  <a:pt x="21675" y="259743"/>
                </a:lnTo>
                <a:lnTo>
                  <a:pt x="25281" y="256580"/>
                </a:lnTo>
                <a:lnTo>
                  <a:pt x="49677" y="222254"/>
                </a:lnTo>
                <a:lnTo>
                  <a:pt x="44258" y="217723"/>
                </a:lnTo>
                <a:lnTo>
                  <a:pt x="38838" y="212766"/>
                </a:lnTo>
                <a:lnTo>
                  <a:pt x="33863" y="207791"/>
                </a:lnTo>
                <a:lnTo>
                  <a:pt x="28907" y="202816"/>
                </a:lnTo>
                <a:lnTo>
                  <a:pt x="24837" y="197396"/>
                </a:lnTo>
                <a:lnTo>
                  <a:pt x="20325" y="191534"/>
                </a:lnTo>
                <a:lnTo>
                  <a:pt x="3606" y="154488"/>
                </a:lnTo>
                <a:lnTo>
                  <a:pt x="1793" y="148163"/>
                </a:lnTo>
                <a:lnTo>
                  <a:pt x="887" y="141394"/>
                </a:lnTo>
                <a:lnTo>
                  <a:pt x="0" y="134162"/>
                </a:lnTo>
                <a:lnTo>
                  <a:pt x="0" y="120605"/>
                </a:lnTo>
                <a:lnTo>
                  <a:pt x="887" y="114280"/>
                </a:lnTo>
                <a:lnTo>
                  <a:pt x="1793" y="107973"/>
                </a:lnTo>
                <a:lnTo>
                  <a:pt x="3162" y="101648"/>
                </a:lnTo>
                <a:lnTo>
                  <a:pt x="4512" y="95323"/>
                </a:lnTo>
                <a:lnTo>
                  <a:pt x="21675" y="60996"/>
                </a:lnTo>
                <a:lnTo>
                  <a:pt x="25744" y="56021"/>
                </a:lnTo>
                <a:lnTo>
                  <a:pt x="29795" y="51046"/>
                </a:lnTo>
                <a:lnTo>
                  <a:pt x="60071" y="25301"/>
                </a:lnTo>
                <a:lnTo>
                  <a:pt x="78585" y="15369"/>
                </a:lnTo>
                <a:lnTo>
                  <a:pt x="84910" y="12206"/>
                </a:lnTo>
                <a:lnTo>
                  <a:pt x="91679" y="9950"/>
                </a:lnTo>
                <a:lnTo>
                  <a:pt x="98467" y="7693"/>
                </a:lnTo>
                <a:lnTo>
                  <a:pt x="105235" y="5418"/>
                </a:lnTo>
                <a:lnTo>
                  <a:pt x="142281" y="0"/>
                </a:lnTo>
                <a:lnTo>
                  <a:pt x="157632" y="0"/>
                </a:lnTo>
                <a:lnTo>
                  <a:pt x="201447" y="7693"/>
                </a:lnTo>
                <a:lnTo>
                  <a:pt x="208235" y="9950"/>
                </a:lnTo>
                <a:lnTo>
                  <a:pt x="215003" y="12206"/>
                </a:lnTo>
                <a:lnTo>
                  <a:pt x="221329" y="15369"/>
                </a:lnTo>
                <a:lnTo>
                  <a:pt x="227654" y="18069"/>
                </a:lnTo>
                <a:lnTo>
                  <a:pt x="261074" y="41558"/>
                </a:lnTo>
                <a:lnTo>
                  <a:pt x="274169" y="56021"/>
                </a:lnTo>
                <a:lnTo>
                  <a:pt x="278237" y="60996"/>
                </a:lnTo>
                <a:lnTo>
                  <a:pt x="295401" y="95323"/>
                </a:lnTo>
                <a:lnTo>
                  <a:pt x="299914" y="120605"/>
                </a:lnTo>
                <a:lnTo>
                  <a:pt x="299914" y="133718"/>
                </a:lnTo>
                <a:lnTo>
                  <a:pt x="290888" y="171208"/>
                </a:lnTo>
                <a:lnTo>
                  <a:pt x="270119" y="203722"/>
                </a:lnTo>
                <a:lnTo>
                  <a:pt x="265587" y="208235"/>
                </a:lnTo>
                <a:lnTo>
                  <a:pt x="261074" y="213210"/>
                </a:lnTo>
                <a:lnTo>
                  <a:pt x="256099" y="217278"/>
                </a:lnTo>
                <a:lnTo>
                  <a:pt x="250681" y="221791"/>
                </a:lnTo>
                <a:lnTo>
                  <a:pt x="245261" y="225860"/>
                </a:lnTo>
                <a:lnTo>
                  <a:pt x="208235" y="244836"/>
                </a:lnTo>
                <a:lnTo>
                  <a:pt x="180214" y="252049"/>
                </a:lnTo>
                <a:lnTo>
                  <a:pt x="173002" y="253418"/>
                </a:lnTo>
                <a:lnTo>
                  <a:pt x="165307" y="254324"/>
                </a:lnTo>
                <a:lnTo>
                  <a:pt x="157632" y="254768"/>
                </a:lnTo>
                <a:lnTo>
                  <a:pt x="142281" y="254768"/>
                </a:lnTo>
                <a:lnTo>
                  <a:pt x="134606" y="254324"/>
                </a:lnTo>
                <a:lnTo>
                  <a:pt x="127374" y="253418"/>
                </a:lnTo>
                <a:lnTo>
                  <a:pt x="120142" y="252049"/>
                </a:lnTo>
                <a:lnTo>
                  <a:pt x="112911" y="250699"/>
                </a:lnTo>
                <a:lnTo>
                  <a:pt x="105698" y="249349"/>
                </a:lnTo>
                <a:lnTo>
                  <a:pt x="98910" y="247092"/>
                </a:lnTo>
                <a:lnTo>
                  <a:pt x="92142" y="244836"/>
                </a:lnTo>
                <a:lnTo>
                  <a:pt x="84910" y="251605"/>
                </a:lnTo>
                <a:lnTo>
                  <a:pt x="46070" y="269675"/>
                </a:lnTo>
                <a:lnTo>
                  <a:pt x="38838" y="271025"/>
                </a:lnTo>
                <a:lnTo>
                  <a:pt x="31607" y="272394"/>
                </a:lnTo>
                <a:lnTo>
                  <a:pt x="25281" y="272837"/>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212" name="Google Shape;212;p11"/>
          <p:cNvGrpSpPr/>
          <p:nvPr/>
        </p:nvGrpSpPr>
        <p:grpSpPr>
          <a:xfrm>
            <a:off x="904276" y="515229"/>
            <a:ext cx="383540" cy="613123"/>
            <a:chOff x="904276" y="515229"/>
            <a:chExt cx="383540" cy="613123"/>
          </a:xfrm>
        </p:grpSpPr>
        <p:sp>
          <p:nvSpPr>
            <p:cNvPr id="213" name="Google Shape;213;p11"/>
            <p:cNvSpPr/>
            <p:nvPr/>
          </p:nvSpPr>
          <p:spPr>
            <a:xfrm>
              <a:off x="1013434" y="1003660"/>
              <a:ext cx="164642" cy="12469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4" name="Google Shape;214;p11"/>
            <p:cNvSpPr/>
            <p:nvPr/>
          </p:nvSpPr>
          <p:spPr>
            <a:xfrm>
              <a:off x="904276" y="515229"/>
              <a:ext cx="383540" cy="462280"/>
            </a:xfrm>
            <a:custGeom>
              <a:rect b="b" l="l" r="r" t="t"/>
              <a:pathLst>
                <a:path extrusionOk="0" h="462280" w="383540">
                  <a:moveTo>
                    <a:pt x="151536" y="458230"/>
                  </a:moveTo>
                  <a:lnTo>
                    <a:pt x="120685" y="315757"/>
                  </a:lnTo>
                  <a:lnTo>
                    <a:pt x="98925" y="209610"/>
                  </a:lnTo>
                </a:path>
                <a:path extrusionOk="0" h="462280" w="383540">
                  <a:moveTo>
                    <a:pt x="267713" y="458230"/>
                  </a:moveTo>
                  <a:lnTo>
                    <a:pt x="272258" y="438259"/>
                  </a:lnTo>
                  <a:lnTo>
                    <a:pt x="278593" y="419221"/>
                  </a:lnTo>
                  <a:lnTo>
                    <a:pt x="285858" y="401076"/>
                  </a:lnTo>
                  <a:lnTo>
                    <a:pt x="294018" y="384720"/>
                  </a:lnTo>
                  <a:lnTo>
                    <a:pt x="303110" y="369296"/>
                  </a:lnTo>
                  <a:lnTo>
                    <a:pt x="312164" y="353871"/>
                  </a:lnTo>
                  <a:lnTo>
                    <a:pt x="342121" y="310317"/>
                  </a:lnTo>
                  <a:lnTo>
                    <a:pt x="367532" y="264975"/>
                  </a:lnTo>
                  <a:lnTo>
                    <a:pt x="381132" y="211436"/>
                  </a:lnTo>
                  <a:lnTo>
                    <a:pt x="382026" y="201451"/>
                  </a:lnTo>
                  <a:lnTo>
                    <a:pt x="382958" y="191466"/>
                  </a:lnTo>
                  <a:lnTo>
                    <a:pt x="381132" y="171496"/>
                  </a:lnTo>
                  <a:lnTo>
                    <a:pt x="378412" y="152457"/>
                  </a:lnTo>
                  <a:lnTo>
                    <a:pt x="359372" y="99812"/>
                  </a:lnTo>
                  <a:lnTo>
                    <a:pt x="326695" y="56258"/>
                  </a:lnTo>
                  <a:lnTo>
                    <a:pt x="282207" y="23583"/>
                  </a:lnTo>
                  <a:lnTo>
                    <a:pt x="229596" y="3613"/>
                  </a:lnTo>
                  <a:lnTo>
                    <a:pt x="191479" y="0"/>
                  </a:lnTo>
                  <a:lnTo>
                    <a:pt x="153362" y="3613"/>
                  </a:lnTo>
                  <a:lnTo>
                    <a:pt x="117070" y="15424"/>
                  </a:lnTo>
                  <a:lnTo>
                    <a:pt x="69862" y="43553"/>
                  </a:lnTo>
                  <a:lnTo>
                    <a:pt x="32677" y="84388"/>
                  </a:lnTo>
                  <a:lnTo>
                    <a:pt x="9091" y="134276"/>
                  </a:lnTo>
                  <a:lnTo>
                    <a:pt x="0" y="191466"/>
                  </a:lnTo>
                  <a:lnTo>
                    <a:pt x="4545" y="230474"/>
                  </a:lnTo>
                  <a:lnTo>
                    <a:pt x="23585" y="281294"/>
                  </a:lnTo>
                  <a:lnTo>
                    <a:pt x="50822" y="324848"/>
                  </a:lnTo>
                  <a:lnTo>
                    <a:pt x="70794" y="353871"/>
                  </a:lnTo>
                  <a:lnTo>
                    <a:pt x="79848" y="369296"/>
                  </a:lnTo>
                  <a:lnTo>
                    <a:pt x="88939" y="384720"/>
                  </a:lnTo>
                  <a:lnTo>
                    <a:pt x="97099" y="401076"/>
                  </a:lnTo>
                  <a:lnTo>
                    <a:pt x="104365" y="419221"/>
                  </a:lnTo>
                  <a:lnTo>
                    <a:pt x="110699" y="438259"/>
                  </a:lnTo>
                  <a:lnTo>
                    <a:pt x="115245" y="458230"/>
                  </a:lnTo>
                </a:path>
                <a:path extrusionOk="0" h="462280" w="383540">
                  <a:moveTo>
                    <a:pt x="284032" y="209610"/>
                  </a:moveTo>
                  <a:lnTo>
                    <a:pt x="262273" y="315757"/>
                  </a:lnTo>
                  <a:lnTo>
                    <a:pt x="231421" y="458230"/>
                  </a:lnTo>
                </a:path>
                <a:path extrusionOk="0" h="462280" w="383540">
                  <a:moveTo>
                    <a:pt x="124336" y="203239"/>
                  </a:moveTo>
                  <a:lnTo>
                    <a:pt x="155187" y="229580"/>
                  </a:lnTo>
                  <a:lnTo>
                    <a:pt x="186039" y="203239"/>
                  </a:lnTo>
                  <a:lnTo>
                    <a:pt x="188759" y="201451"/>
                  </a:lnTo>
                  <a:lnTo>
                    <a:pt x="191479" y="200519"/>
                  </a:lnTo>
                  <a:lnTo>
                    <a:pt x="194199" y="201451"/>
                  </a:lnTo>
                  <a:lnTo>
                    <a:pt x="196919" y="203239"/>
                  </a:lnTo>
                  <a:lnTo>
                    <a:pt x="227770" y="229580"/>
                  </a:lnTo>
                  <a:lnTo>
                    <a:pt x="258621" y="203239"/>
                  </a:lnTo>
                </a:path>
                <a:path extrusionOk="0" h="462280" w="383540">
                  <a:moveTo>
                    <a:pt x="115245" y="461881"/>
                  </a:moveTo>
                  <a:lnTo>
                    <a:pt x="267713" y="461881"/>
                  </a:lnTo>
                </a:path>
              </a:pathLst>
            </a:custGeom>
            <a:noFill/>
            <a:ln cap="flat" cmpd="sng" w="121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15" name="Google Shape;215;p11"/>
          <p:cNvGrpSpPr/>
          <p:nvPr/>
        </p:nvGrpSpPr>
        <p:grpSpPr>
          <a:xfrm>
            <a:off x="335758" y="1840551"/>
            <a:ext cx="352407" cy="359551"/>
            <a:chOff x="335758" y="1840551"/>
            <a:chExt cx="352407" cy="359551"/>
          </a:xfrm>
        </p:grpSpPr>
        <p:sp>
          <p:nvSpPr>
            <p:cNvPr id="216" name="Google Shape;216;p11"/>
            <p:cNvSpPr/>
            <p:nvPr/>
          </p:nvSpPr>
          <p:spPr>
            <a:xfrm>
              <a:off x="335758" y="1840551"/>
              <a:ext cx="264795" cy="264795"/>
            </a:xfrm>
            <a:custGeom>
              <a:rect b="b" l="l" r="r" t="t"/>
              <a:pathLst>
                <a:path extrusionOk="0" h="264794" w="264795">
                  <a:moveTo>
                    <a:pt x="132042" y="0"/>
                  </a:moveTo>
                  <a:lnTo>
                    <a:pt x="125381" y="504"/>
                  </a:lnTo>
                  <a:lnTo>
                    <a:pt x="118741" y="1008"/>
                  </a:lnTo>
                  <a:lnTo>
                    <a:pt x="112080" y="1533"/>
                  </a:lnTo>
                  <a:lnTo>
                    <a:pt x="105419" y="3067"/>
                  </a:lnTo>
                  <a:lnTo>
                    <a:pt x="99284" y="4601"/>
                  </a:lnTo>
                  <a:lnTo>
                    <a:pt x="93148" y="6135"/>
                  </a:lnTo>
                  <a:lnTo>
                    <a:pt x="87012" y="8173"/>
                  </a:lnTo>
                  <a:lnTo>
                    <a:pt x="80856" y="10737"/>
                  </a:lnTo>
                  <a:lnTo>
                    <a:pt x="74720" y="13300"/>
                  </a:lnTo>
                  <a:lnTo>
                    <a:pt x="69089" y="16368"/>
                  </a:lnTo>
                  <a:lnTo>
                    <a:pt x="63457" y="19436"/>
                  </a:lnTo>
                  <a:lnTo>
                    <a:pt x="30194" y="48097"/>
                  </a:lnTo>
                  <a:lnTo>
                    <a:pt x="10233" y="80855"/>
                  </a:lnTo>
                  <a:lnTo>
                    <a:pt x="8194" y="86991"/>
                  </a:lnTo>
                  <a:lnTo>
                    <a:pt x="6135" y="93127"/>
                  </a:lnTo>
                  <a:lnTo>
                    <a:pt x="0" y="125381"/>
                  </a:lnTo>
                  <a:lnTo>
                    <a:pt x="0" y="132525"/>
                  </a:lnTo>
                  <a:lnTo>
                    <a:pt x="0" y="139186"/>
                  </a:lnTo>
                  <a:lnTo>
                    <a:pt x="525" y="145847"/>
                  </a:lnTo>
                  <a:lnTo>
                    <a:pt x="10233" y="183712"/>
                  </a:lnTo>
                  <a:lnTo>
                    <a:pt x="15864" y="195479"/>
                  </a:lnTo>
                  <a:lnTo>
                    <a:pt x="18932" y="201110"/>
                  </a:lnTo>
                  <a:lnTo>
                    <a:pt x="48118" y="234373"/>
                  </a:lnTo>
                  <a:lnTo>
                    <a:pt x="69089" y="248703"/>
                  </a:lnTo>
                  <a:lnTo>
                    <a:pt x="74720" y="251771"/>
                  </a:lnTo>
                  <a:lnTo>
                    <a:pt x="80856" y="254335"/>
                  </a:lnTo>
                  <a:lnTo>
                    <a:pt x="87012" y="256373"/>
                  </a:lnTo>
                  <a:lnTo>
                    <a:pt x="93148" y="258432"/>
                  </a:lnTo>
                  <a:lnTo>
                    <a:pt x="125381" y="264568"/>
                  </a:lnTo>
                  <a:lnTo>
                    <a:pt x="132042" y="264568"/>
                  </a:lnTo>
                  <a:lnTo>
                    <a:pt x="139207" y="264568"/>
                  </a:lnTo>
                  <a:lnTo>
                    <a:pt x="145847" y="264063"/>
                  </a:lnTo>
                  <a:lnTo>
                    <a:pt x="177576" y="256373"/>
                  </a:lnTo>
                  <a:lnTo>
                    <a:pt x="183733" y="254335"/>
                  </a:lnTo>
                  <a:lnTo>
                    <a:pt x="189364" y="251771"/>
                  </a:lnTo>
                  <a:lnTo>
                    <a:pt x="194974" y="248703"/>
                  </a:lnTo>
                  <a:lnTo>
                    <a:pt x="200606" y="245635"/>
                  </a:lnTo>
                  <a:lnTo>
                    <a:pt x="234394" y="216470"/>
                  </a:lnTo>
                  <a:lnTo>
                    <a:pt x="248199" y="195479"/>
                  </a:lnTo>
                  <a:lnTo>
                    <a:pt x="251267" y="189847"/>
                  </a:lnTo>
                  <a:lnTo>
                    <a:pt x="253830" y="183712"/>
                  </a:lnTo>
                  <a:lnTo>
                    <a:pt x="256394" y="178080"/>
                  </a:lnTo>
                  <a:lnTo>
                    <a:pt x="258432" y="171945"/>
                  </a:lnTo>
                  <a:lnTo>
                    <a:pt x="260491" y="165284"/>
                  </a:lnTo>
                  <a:lnTo>
                    <a:pt x="261521" y="159148"/>
                  </a:lnTo>
                  <a:lnTo>
                    <a:pt x="263055" y="152487"/>
                  </a:lnTo>
                  <a:lnTo>
                    <a:pt x="263559" y="145847"/>
                  </a:lnTo>
                  <a:lnTo>
                    <a:pt x="264064" y="139186"/>
                  </a:lnTo>
                  <a:lnTo>
                    <a:pt x="264589" y="132525"/>
                  </a:lnTo>
                  <a:lnTo>
                    <a:pt x="264064" y="125381"/>
                  </a:lnTo>
                  <a:lnTo>
                    <a:pt x="263559" y="118720"/>
                  </a:lnTo>
                  <a:lnTo>
                    <a:pt x="263055" y="112059"/>
                  </a:lnTo>
                  <a:lnTo>
                    <a:pt x="261521" y="105923"/>
                  </a:lnTo>
                  <a:lnTo>
                    <a:pt x="260491" y="99262"/>
                  </a:lnTo>
                  <a:lnTo>
                    <a:pt x="258432" y="93127"/>
                  </a:lnTo>
                  <a:lnTo>
                    <a:pt x="256394" y="86991"/>
                  </a:lnTo>
                  <a:lnTo>
                    <a:pt x="253830" y="80855"/>
                  </a:lnTo>
                  <a:lnTo>
                    <a:pt x="251267" y="75224"/>
                  </a:lnTo>
                  <a:lnTo>
                    <a:pt x="248199" y="69593"/>
                  </a:lnTo>
                  <a:lnTo>
                    <a:pt x="245131" y="63961"/>
                  </a:lnTo>
                  <a:lnTo>
                    <a:pt x="242063" y="58330"/>
                  </a:lnTo>
                  <a:lnTo>
                    <a:pt x="206237" y="22504"/>
                  </a:lnTo>
                  <a:lnTo>
                    <a:pt x="194974" y="16368"/>
                  </a:lnTo>
                  <a:lnTo>
                    <a:pt x="189364" y="13300"/>
                  </a:lnTo>
                  <a:lnTo>
                    <a:pt x="158644" y="3067"/>
                  </a:lnTo>
                  <a:lnTo>
                    <a:pt x="152508" y="1533"/>
                  </a:lnTo>
                  <a:lnTo>
                    <a:pt x="145847" y="1008"/>
                  </a:lnTo>
                  <a:lnTo>
                    <a:pt x="139207" y="504"/>
                  </a:lnTo>
                  <a:lnTo>
                    <a:pt x="132042" y="0"/>
                  </a:lnTo>
                  <a:close/>
                </a:path>
              </a:pathLst>
            </a:custGeom>
            <a:noFill/>
            <a:ln cap="flat" cmpd="sng" w="190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7" name="Google Shape;217;p11"/>
            <p:cNvSpPr/>
            <p:nvPr/>
          </p:nvSpPr>
          <p:spPr>
            <a:xfrm>
              <a:off x="356954" y="1861726"/>
              <a:ext cx="331211" cy="33837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18" name="Google Shape;218;p11"/>
          <p:cNvSpPr txBox="1"/>
          <p:nvPr>
            <p:ph type="title"/>
          </p:nvPr>
        </p:nvSpPr>
        <p:spPr>
          <a:xfrm>
            <a:off x="2121375" y="649854"/>
            <a:ext cx="5379720"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What are backdoors?</a:t>
            </a:r>
            <a:endParaRPr/>
          </a:p>
        </p:txBody>
      </p:sp>
      <p:sp>
        <p:nvSpPr>
          <p:cNvPr id="219" name="Google Shape;219;p11"/>
          <p:cNvSpPr txBox="1"/>
          <p:nvPr/>
        </p:nvSpPr>
        <p:spPr>
          <a:xfrm>
            <a:off x="2121375" y="1782456"/>
            <a:ext cx="5106670" cy="2109470"/>
          </a:xfrm>
          <a:prstGeom prst="rect">
            <a:avLst/>
          </a:prstGeom>
          <a:noFill/>
          <a:ln>
            <a:noFill/>
          </a:ln>
        </p:spPr>
        <p:txBody>
          <a:bodyPr anchorCtr="0" anchor="t" bIns="0" lIns="0" spcFirstLastPara="1" rIns="0" wrap="square" tIns="10775">
            <a:spAutoFit/>
          </a:bodyPr>
          <a:lstStyle/>
          <a:p>
            <a:pPr indent="0" lvl="0" marL="12700" marR="5080" rtl="0" algn="l">
              <a:lnSpc>
                <a:spcPct val="100699"/>
              </a:lnSpc>
              <a:spcBef>
                <a:spcPts val="0"/>
              </a:spcBef>
              <a:spcAft>
                <a:spcPts val="0"/>
              </a:spcAft>
              <a:buNone/>
            </a:pPr>
            <a:r>
              <a:rPr b="1" lang="en-US" sz="1800">
                <a:solidFill>
                  <a:srgbClr val="C6DAEC"/>
                </a:solidFill>
                <a:latin typeface="Arial"/>
                <a:ea typeface="Arial"/>
                <a:cs typeface="Arial"/>
                <a:sym typeface="Arial"/>
              </a:rPr>
              <a:t>Backdoors</a:t>
            </a:r>
            <a:r>
              <a:rPr lang="en-US" sz="1800">
                <a:solidFill>
                  <a:srgbClr val="C6DAEC"/>
                </a:solidFill>
                <a:latin typeface="Verdana"/>
                <a:ea typeface="Verdana"/>
                <a:cs typeface="Verdana"/>
                <a:sym typeface="Verdana"/>
              </a:rPr>
              <a:t>: a point of access where users  (authorized or not) gain access to root privileges  on a system, usually to exploit it</a:t>
            </a:r>
            <a:endParaRPr sz="1800">
              <a:latin typeface="Verdana"/>
              <a:ea typeface="Verdana"/>
              <a:cs typeface="Verdana"/>
              <a:sym typeface="Verdana"/>
            </a:endParaRPr>
          </a:p>
          <a:p>
            <a:pPr indent="-327025" lvl="0" marL="469900" marR="666750" rtl="0" algn="l">
              <a:lnSpc>
                <a:spcPct val="100699"/>
              </a:lnSpc>
              <a:spcBef>
                <a:spcPts val="600"/>
              </a:spcBef>
              <a:spcAft>
                <a:spcPts val="0"/>
              </a:spcAft>
              <a:buClr>
                <a:srgbClr val="19BBD4"/>
              </a:buClr>
              <a:buSzPts val="1800"/>
              <a:buFont typeface="Verdana"/>
              <a:buChar char="-"/>
            </a:pPr>
            <a:r>
              <a:rPr lang="en-US" sz="1800">
                <a:solidFill>
                  <a:srgbClr val="C6DAEC"/>
                </a:solidFill>
                <a:latin typeface="Verdana"/>
                <a:ea typeface="Verdana"/>
                <a:cs typeface="Verdana"/>
                <a:sym typeface="Verdana"/>
              </a:rPr>
              <a:t>can be used for good/bad stuff (either  companies or hackers use)</a:t>
            </a:r>
            <a:endParaRPr sz="1800">
              <a:latin typeface="Verdana"/>
              <a:ea typeface="Verdana"/>
              <a:cs typeface="Verdana"/>
              <a:sym typeface="Verdana"/>
            </a:endParaRPr>
          </a:p>
          <a:p>
            <a:pPr indent="-327025" lvl="0" marL="469900" marR="0" rtl="0" algn="l">
              <a:lnSpc>
                <a:spcPct val="100000"/>
              </a:lnSpc>
              <a:spcBef>
                <a:spcPts val="15"/>
              </a:spcBef>
              <a:spcAft>
                <a:spcPts val="0"/>
              </a:spcAft>
              <a:buClr>
                <a:srgbClr val="19BBD4"/>
              </a:buClr>
              <a:buSzPts val="1800"/>
              <a:buFont typeface="Verdana"/>
              <a:buChar char="-"/>
            </a:pPr>
            <a:r>
              <a:rPr lang="en-US" sz="1800">
                <a:solidFill>
                  <a:srgbClr val="C6DAEC"/>
                </a:solidFill>
                <a:latin typeface="Verdana"/>
                <a:ea typeface="Verdana"/>
                <a:cs typeface="Verdana"/>
                <a:sym typeface="Verdana"/>
              </a:rPr>
              <a:t>many instances are opened by bad peeps</a:t>
            </a:r>
            <a:endParaRPr sz="1800">
              <a:latin typeface="Verdana"/>
              <a:ea typeface="Verdana"/>
              <a:cs typeface="Verdana"/>
              <a:sym typeface="Verdana"/>
            </a:endParaRPr>
          </a:p>
          <a:p>
            <a:pPr indent="0" lvl="0" marL="12700" marR="0" rtl="0" algn="l">
              <a:lnSpc>
                <a:spcPct val="100000"/>
              </a:lnSpc>
              <a:spcBef>
                <a:spcPts val="615"/>
              </a:spcBef>
              <a:spcAft>
                <a:spcPts val="0"/>
              </a:spcAft>
              <a:buNone/>
            </a:pPr>
            <a:r>
              <a:rPr lang="en-US" sz="1800">
                <a:solidFill>
                  <a:srgbClr val="C6DAEC"/>
                </a:solidFill>
                <a:latin typeface="Verdana"/>
                <a:ea typeface="Verdana"/>
                <a:cs typeface="Verdana"/>
                <a:sym typeface="Verdana"/>
              </a:rPr>
              <a:t>THEY MUST STAY IN (persistence is key)</a:t>
            </a:r>
            <a:endParaRPr sz="1800">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2"/>
          <p:cNvSpPr txBox="1"/>
          <p:nvPr/>
        </p:nvSpPr>
        <p:spPr>
          <a:xfrm>
            <a:off x="892827" y="1319364"/>
            <a:ext cx="2791460" cy="1303655"/>
          </a:xfrm>
          <a:prstGeom prst="rect">
            <a:avLst/>
          </a:prstGeom>
          <a:noFill/>
          <a:ln>
            <a:noFill/>
          </a:ln>
        </p:spPr>
        <p:txBody>
          <a:bodyPr anchorCtr="0" anchor="t" bIns="0" lIns="0" spcFirstLastPara="1" rIns="0" wrap="square" tIns="34925">
            <a:spAutoFit/>
          </a:bodyPr>
          <a:lstStyle/>
          <a:p>
            <a:pPr indent="271780" lvl="0" marL="12700" marR="5080" rtl="0" algn="l">
              <a:lnSpc>
                <a:spcPct val="119761"/>
              </a:lnSpc>
              <a:spcBef>
                <a:spcPts val="0"/>
              </a:spcBef>
              <a:spcAft>
                <a:spcPts val="0"/>
              </a:spcAft>
              <a:buNone/>
            </a:pPr>
            <a:r>
              <a:rPr lang="en-US" sz="4200">
                <a:solidFill>
                  <a:srgbClr val="19BBD4"/>
                </a:solidFill>
                <a:latin typeface="Helvetica Neue"/>
                <a:ea typeface="Helvetica Neue"/>
                <a:cs typeface="Helvetica Neue"/>
                <a:sym typeface="Helvetica Neue"/>
              </a:rPr>
              <a:t>Types of  Backdoors</a:t>
            </a:r>
            <a:endParaRPr sz="4200">
              <a:latin typeface="Helvetica Neue"/>
              <a:ea typeface="Helvetica Neue"/>
              <a:cs typeface="Helvetica Neue"/>
              <a:sym typeface="Helvetica Neue"/>
            </a:endParaRPr>
          </a:p>
        </p:txBody>
      </p:sp>
      <p:sp>
        <p:nvSpPr>
          <p:cNvPr id="225" name="Google Shape;225;p12"/>
          <p:cNvSpPr txBox="1"/>
          <p:nvPr/>
        </p:nvSpPr>
        <p:spPr>
          <a:xfrm>
            <a:off x="8545483" y="4730146"/>
            <a:ext cx="16891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19BBD4"/>
                </a:solidFill>
                <a:latin typeface="Helvetica Neue"/>
                <a:ea typeface="Helvetica Neue"/>
                <a:cs typeface="Helvetica Neue"/>
                <a:sym typeface="Helvetica Neue"/>
              </a:rPr>
              <a:t>12</a:t>
            </a:r>
            <a:endParaRPr sz="1200">
              <a:latin typeface="Helvetica Neue"/>
              <a:ea typeface="Helvetica Neue"/>
              <a:cs typeface="Helvetica Neue"/>
              <a:sym typeface="Helvetica Neue"/>
            </a:endParaRPr>
          </a:p>
        </p:txBody>
      </p:sp>
      <p:sp>
        <p:nvSpPr>
          <p:cNvPr id="226" name="Google Shape;226;p12"/>
          <p:cNvSpPr txBox="1"/>
          <p:nvPr>
            <p:ph type="title"/>
          </p:nvPr>
        </p:nvSpPr>
        <p:spPr>
          <a:xfrm>
            <a:off x="5063796" y="364426"/>
            <a:ext cx="3782695" cy="1056005"/>
          </a:xfrm>
          <a:prstGeom prst="rect">
            <a:avLst/>
          </a:prstGeom>
          <a:noFill/>
          <a:ln>
            <a:noFill/>
          </a:ln>
        </p:spPr>
        <p:txBody>
          <a:bodyPr anchorCtr="0" anchor="t" bIns="0" lIns="0" spcFirstLastPara="1" rIns="0" wrap="square" tIns="22225">
            <a:spAutoFit/>
          </a:bodyPr>
          <a:lstStyle/>
          <a:p>
            <a:pPr indent="-321310" lvl="0" marL="333375" marR="5080" rtl="0" algn="l">
              <a:lnSpc>
                <a:spcPct val="119411"/>
              </a:lnSpc>
              <a:spcBef>
                <a:spcPts val="0"/>
              </a:spcBef>
              <a:spcAft>
                <a:spcPts val="0"/>
              </a:spcAft>
              <a:buNone/>
            </a:pPr>
            <a:r>
              <a:rPr lang="en-US" sz="1700">
                <a:solidFill>
                  <a:srgbClr val="184768"/>
                </a:solidFill>
                <a:latin typeface="Verdana"/>
                <a:ea typeface="Verdana"/>
                <a:cs typeface="Verdana"/>
                <a:sym typeface="Verdana"/>
              </a:rPr>
              <a:t>-	</a:t>
            </a:r>
            <a:r>
              <a:rPr b="1" lang="en-US" sz="1700">
                <a:solidFill>
                  <a:srgbClr val="184768"/>
                </a:solidFill>
                <a:latin typeface="Arial"/>
                <a:ea typeface="Arial"/>
                <a:cs typeface="Arial"/>
                <a:sym typeface="Arial"/>
              </a:rPr>
              <a:t>bind shell: </a:t>
            </a:r>
            <a:r>
              <a:rPr lang="en-US" sz="1700">
                <a:solidFill>
                  <a:srgbClr val="184768"/>
                </a:solidFill>
                <a:latin typeface="Verdana"/>
                <a:ea typeface="Verdana"/>
                <a:cs typeface="Verdana"/>
                <a:sym typeface="Verdana"/>
              </a:rPr>
              <a:t>the attacker targets the  user (victim) by listening on an  open port and connecting to it  (their shell)</a:t>
            </a:r>
            <a:endParaRPr sz="1700">
              <a:latin typeface="Verdana"/>
              <a:ea typeface="Verdana"/>
              <a:cs typeface="Verdana"/>
              <a:sym typeface="Verdana"/>
            </a:endParaRPr>
          </a:p>
        </p:txBody>
      </p:sp>
      <p:sp>
        <p:nvSpPr>
          <p:cNvPr id="227" name="Google Shape;227;p12"/>
          <p:cNvSpPr txBox="1"/>
          <p:nvPr/>
        </p:nvSpPr>
        <p:spPr>
          <a:xfrm>
            <a:off x="5061854" y="1393126"/>
            <a:ext cx="3869054" cy="3113405"/>
          </a:xfrm>
          <a:prstGeom prst="rect">
            <a:avLst/>
          </a:prstGeom>
          <a:noFill/>
          <a:ln>
            <a:noFill/>
          </a:ln>
        </p:spPr>
        <p:txBody>
          <a:bodyPr anchorCtr="0" anchor="t" bIns="0" lIns="0" spcFirstLastPara="1" rIns="0" wrap="square" tIns="12700">
            <a:spAutoFit/>
          </a:bodyPr>
          <a:lstStyle/>
          <a:p>
            <a:pPr indent="-321310" lvl="0" marL="792480" marR="0" rtl="0" algn="l">
              <a:lnSpc>
                <a:spcPct val="119411"/>
              </a:lnSpc>
              <a:spcBef>
                <a:spcPts val="0"/>
              </a:spcBef>
              <a:spcAft>
                <a:spcPts val="0"/>
              </a:spcAft>
              <a:buClr>
                <a:srgbClr val="184768"/>
              </a:buClr>
              <a:buSzPts val="1700"/>
              <a:buFont typeface="Verdana"/>
              <a:buChar char="-"/>
            </a:pPr>
            <a:r>
              <a:rPr b="1" lang="en-US" sz="1700" u="sng">
                <a:solidFill>
                  <a:srgbClr val="184768"/>
                </a:solidFill>
                <a:latin typeface="Arial"/>
                <a:ea typeface="Arial"/>
                <a:cs typeface="Arial"/>
                <a:sym typeface="Arial"/>
              </a:rPr>
              <a:t>THEY</a:t>
            </a:r>
            <a:r>
              <a:rPr b="1" lang="en-US" sz="1700">
                <a:solidFill>
                  <a:srgbClr val="184768"/>
                </a:solidFill>
                <a:latin typeface="Arial"/>
                <a:ea typeface="Arial"/>
                <a:cs typeface="Arial"/>
                <a:sym typeface="Arial"/>
              </a:rPr>
              <a:t> </a:t>
            </a:r>
            <a:r>
              <a:rPr lang="en-US" sz="1700">
                <a:solidFill>
                  <a:srgbClr val="184768"/>
                </a:solidFill>
                <a:latin typeface="Verdana"/>
                <a:ea typeface="Verdana"/>
                <a:cs typeface="Verdana"/>
                <a:sym typeface="Verdana"/>
              </a:rPr>
              <a:t>connect to </a:t>
            </a:r>
            <a:r>
              <a:rPr b="1" lang="en-US" sz="1700" u="sng">
                <a:solidFill>
                  <a:srgbClr val="184768"/>
                </a:solidFill>
                <a:latin typeface="Arial"/>
                <a:ea typeface="Arial"/>
                <a:cs typeface="Arial"/>
                <a:sym typeface="Arial"/>
              </a:rPr>
              <a:t>YOU</a:t>
            </a:r>
            <a:endParaRPr sz="1700">
              <a:latin typeface="Arial"/>
              <a:ea typeface="Arial"/>
              <a:cs typeface="Arial"/>
              <a:sym typeface="Arial"/>
            </a:endParaRPr>
          </a:p>
          <a:p>
            <a:pPr indent="-321310" lvl="0" marL="792480" marR="0" rtl="0" algn="l">
              <a:lnSpc>
                <a:spcPct val="119117"/>
              </a:lnSpc>
              <a:spcBef>
                <a:spcPts val="0"/>
              </a:spcBef>
              <a:spcAft>
                <a:spcPts val="0"/>
              </a:spcAft>
              <a:buClr>
                <a:srgbClr val="184768"/>
              </a:buClr>
              <a:buSzPts val="1700"/>
              <a:buFont typeface="Verdana"/>
              <a:buChar char="-"/>
            </a:pPr>
            <a:r>
              <a:rPr lang="en-US" sz="1700">
                <a:solidFill>
                  <a:srgbClr val="184768"/>
                </a:solidFill>
                <a:latin typeface="Verdana"/>
                <a:ea typeface="Verdana"/>
                <a:cs typeface="Verdana"/>
                <a:sym typeface="Verdana"/>
              </a:rPr>
              <a:t>inbound trafﬁc</a:t>
            </a:r>
            <a:endParaRPr sz="1700">
              <a:latin typeface="Verdana"/>
              <a:ea typeface="Verdana"/>
              <a:cs typeface="Verdana"/>
              <a:sym typeface="Verdana"/>
            </a:endParaRPr>
          </a:p>
          <a:p>
            <a:pPr indent="-321310" lvl="0" marL="335280" marR="5080" rtl="0" algn="l">
              <a:lnSpc>
                <a:spcPct val="119411"/>
              </a:lnSpc>
              <a:spcBef>
                <a:spcPts val="65"/>
              </a:spcBef>
              <a:spcAft>
                <a:spcPts val="0"/>
              </a:spcAft>
              <a:buClr>
                <a:srgbClr val="184768"/>
              </a:buClr>
              <a:buSzPts val="1700"/>
              <a:buFont typeface="Verdana"/>
              <a:buChar char="-"/>
            </a:pPr>
            <a:r>
              <a:rPr b="1" lang="en-US" sz="1700">
                <a:solidFill>
                  <a:srgbClr val="184768"/>
                </a:solidFill>
                <a:latin typeface="Arial"/>
                <a:ea typeface="Arial"/>
                <a:cs typeface="Arial"/>
                <a:sym typeface="Arial"/>
              </a:rPr>
              <a:t>reverse shell: </a:t>
            </a:r>
            <a:r>
              <a:rPr lang="en-US" sz="1700">
                <a:solidFill>
                  <a:srgbClr val="184768"/>
                </a:solidFill>
                <a:latin typeface="Verdana"/>
                <a:ea typeface="Verdana"/>
                <a:cs typeface="Verdana"/>
                <a:sym typeface="Verdana"/>
              </a:rPr>
              <a:t>the attacker opens  up a listener port while the user  connects to said port (access to the  shell)</a:t>
            </a:r>
            <a:endParaRPr sz="1700">
              <a:latin typeface="Verdana"/>
              <a:ea typeface="Verdana"/>
              <a:cs typeface="Verdana"/>
              <a:sym typeface="Verdana"/>
            </a:endParaRPr>
          </a:p>
          <a:p>
            <a:pPr indent="-321310" lvl="1" marL="792480" marR="0" rtl="0" algn="l">
              <a:lnSpc>
                <a:spcPct val="113823"/>
              </a:lnSpc>
              <a:spcBef>
                <a:spcPts val="0"/>
              </a:spcBef>
              <a:spcAft>
                <a:spcPts val="0"/>
              </a:spcAft>
              <a:buClr>
                <a:srgbClr val="184768"/>
              </a:buClr>
              <a:buSzPts val="1700"/>
              <a:buFont typeface="Verdana"/>
              <a:buChar char="-"/>
            </a:pPr>
            <a:r>
              <a:rPr b="1" i="0" lang="en-US" sz="1700" u="sng" cap="none" strike="noStrike">
                <a:solidFill>
                  <a:srgbClr val="184768"/>
                </a:solidFill>
                <a:latin typeface="Arial"/>
                <a:ea typeface="Arial"/>
                <a:cs typeface="Arial"/>
                <a:sym typeface="Arial"/>
              </a:rPr>
              <a:t>YOU</a:t>
            </a:r>
            <a:r>
              <a:rPr b="1" i="0" lang="en-US" sz="1700" u="none" cap="none" strike="noStrike">
                <a:solidFill>
                  <a:srgbClr val="184768"/>
                </a:solidFill>
                <a:latin typeface="Arial"/>
                <a:ea typeface="Arial"/>
                <a:cs typeface="Arial"/>
                <a:sym typeface="Arial"/>
              </a:rPr>
              <a:t> </a:t>
            </a:r>
            <a:r>
              <a:rPr b="0" i="0" lang="en-US" sz="1700" u="none" cap="none" strike="noStrike">
                <a:solidFill>
                  <a:srgbClr val="184768"/>
                </a:solidFill>
                <a:latin typeface="Verdana"/>
                <a:ea typeface="Verdana"/>
                <a:cs typeface="Verdana"/>
                <a:sym typeface="Verdana"/>
              </a:rPr>
              <a:t>connect to </a:t>
            </a:r>
            <a:r>
              <a:rPr b="1" i="0" lang="en-US" sz="1700" u="sng" cap="none" strike="noStrike">
                <a:solidFill>
                  <a:srgbClr val="184768"/>
                </a:solidFill>
                <a:latin typeface="Arial"/>
                <a:ea typeface="Arial"/>
                <a:cs typeface="Arial"/>
                <a:sym typeface="Arial"/>
              </a:rPr>
              <a:t>THEM</a:t>
            </a:r>
            <a:endParaRPr b="0" i="0" sz="1700" u="none" cap="none" strike="noStrike">
              <a:latin typeface="Arial"/>
              <a:ea typeface="Arial"/>
              <a:cs typeface="Arial"/>
              <a:sym typeface="Arial"/>
            </a:endParaRPr>
          </a:p>
          <a:p>
            <a:pPr indent="-321310" lvl="1" marL="792480" marR="0" rtl="0" algn="l">
              <a:lnSpc>
                <a:spcPct val="119117"/>
              </a:lnSpc>
              <a:spcBef>
                <a:spcPts val="0"/>
              </a:spcBef>
              <a:spcAft>
                <a:spcPts val="0"/>
              </a:spcAft>
              <a:buClr>
                <a:srgbClr val="184768"/>
              </a:buClr>
              <a:buSzPts val="1700"/>
              <a:buFont typeface="Verdana"/>
              <a:buChar char="-"/>
            </a:pPr>
            <a:r>
              <a:rPr b="0" i="0" lang="en-US" sz="1700" u="none" cap="none" strike="noStrike">
                <a:solidFill>
                  <a:srgbClr val="184768"/>
                </a:solidFill>
                <a:latin typeface="Verdana"/>
                <a:ea typeface="Verdana"/>
                <a:cs typeface="Verdana"/>
                <a:sym typeface="Verdana"/>
              </a:rPr>
              <a:t>outbound trafﬁc</a:t>
            </a:r>
            <a:endParaRPr b="0" i="0" sz="1700" u="none" cap="none" strike="noStrike">
              <a:latin typeface="Verdana"/>
              <a:ea typeface="Verdana"/>
              <a:cs typeface="Verdana"/>
              <a:sym typeface="Verdana"/>
            </a:endParaRPr>
          </a:p>
          <a:p>
            <a:pPr indent="-323215" lvl="0" marL="335280" marR="291465" rtl="0" algn="l">
              <a:lnSpc>
                <a:spcPct val="119411"/>
              </a:lnSpc>
              <a:spcBef>
                <a:spcPts val="70"/>
              </a:spcBef>
              <a:spcAft>
                <a:spcPts val="0"/>
              </a:spcAft>
              <a:buNone/>
            </a:pPr>
            <a:r>
              <a:rPr b="1" lang="en-US" sz="1700">
                <a:solidFill>
                  <a:srgbClr val="184768"/>
                </a:solidFill>
                <a:latin typeface="Arial"/>
                <a:ea typeface="Arial"/>
                <a:cs typeface="Arial"/>
                <a:sym typeface="Arial"/>
              </a:rPr>
              <a:t>-	insecure remote services: </a:t>
            </a:r>
            <a:r>
              <a:rPr lang="en-US" sz="1700">
                <a:solidFill>
                  <a:srgbClr val="184768"/>
                </a:solidFill>
                <a:latin typeface="Verdana"/>
                <a:ea typeface="Verdana"/>
                <a:cs typeface="Verdana"/>
                <a:sym typeface="Verdana"/>
              </a:rPr>
              <a:t>pretty  much just hackers exploiting  services (SSH, Samba, Telnet) to  connect onto device</a:t>
            </a:r>
            <a:endParaRPr sz="1700">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1" name="Shape 231"/>
        <p:cNvGrpSpPr/>
        <p:nvPr/>
      </p:nvGrpSpPr>
      <p:grpSpPr>
        <a:xfrm>
          <a:off x="0" y="0"/>
          <a:ext cx="0" cy="0"/>
          <a:chOff x="0" y="0"/>
          <a:chExt cx="0" cy="0"/>
        </a:xfrm>
      </p:grpSpPr>
      <p:sp>
        <p:nvSpPr>
          <p:cNvPr id="232" name="Google Shape;232;p13"/>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0D29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3" name="Google Shape;233;p13"/>
          <p:cNvSpPr/>
          <p:nvPr/>
        </p:nvSpPr>
        <p:spPr>
          <a:xfrm>
            <a:off x="7663675" y="3684808"/>
            <a:ext cx="1034699" cy="8957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234" name="Google Shape;234;p13"/>
          <p:cNvGrpSpPr/>
          <p:nvPr/>
        </p:nvGrpSpPr>
        <p:grpSpPr>
          <a:xfrm>
            <a:off x="0" y="0"/>
            <a:ext cx="2315843" cy="1811575"/>
            <a:chOff x="0" y="0"/>
            <a:chExt cx="2315843" cy="1811575"/>
          </a:xfrm>
        </p:grpSpPr>
        <p:sp>
          <p:nvSpPr>
            <p:cNvPr id="235" name="Google Shape;235;p13"/>
            <p:cNvSpPr/>
            <p:nvPr/>
          </p:nvSpPr>
          <p:spPr>
            <a:xfrm>
              <a:off x="410948" y="245749"/>
              <a:ext cx="1323300" cy="1146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6" name="Google Shape;236;p13"/>
            <p:cNvSpPr/>
            <p:nvPr/>
          </p:nvSpPr>
          <p:spPr>
            <a:xfrm>
              <a:off x="0" y="1058975"/>
              <a:ext cx="696595" cy="710565"/>
            </a:xfrm>
            <a:custGeom>
              <a:rect b="b" l="l" r="r" t="t"/>
              <a:pathLst>
                <a:path extrusionOk="0" h="710564" w="696595">
                  <a:moveTo>
                    <a:pt x="0" y="570939"/>
                  </a:moveTo>
                  <a:lnTo>
                    <a:pt x="79816" y="710099"/>
                  </a:lnTo>
                  <a:lnTo>
                    <a:pt x="492431" y="710099"/>
                  </a:lnTo>
                  <a:lnTo>
                    <a:pt x="696074" y="355049"/>
                  </a:lnTo>
                  <a:lnTo>
                    <a:pt x="492431" y="0"/>
                  </a:lnTo>
                  <a:lnTo>
                    <a:pt x="79816" y="0"/>
                  </a:lnTo>
                  <a:lnTo>
                    <a:pt x="0" y="139159"/>
                  </a:lnTo>
                </a:path>
              </a:pathLst>
            </a:custGeom>
            <a:noFill/>
            <a:ln cap="flat" cmpd="sng" w="9525">
              <a:solidFill>
                <a:srgbClr val="19B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7" name="Google Shape;237;p13"/>
            <p:cNvSpPr/>
            <p:nvPr/>
          </p:nvSpPr>
          <p:spPr>
            <a:xfrm>
              <a:off x="638174" y="1440100"/>
              <a:ext cx="429259" cy="371475"/>
            </a:xfrm>
            <a:custGeom>
              <a:rect b="b" l="l" r="r" t="t"/>
              <a:pathLst>
                <a:path extrusionOk="0" h="371475" w="429259">
                  <a:moveTo>
                    <a:pt x="322275" y="371099"/>
                  </a:moveTo>
                  <a:lnTo>
                    <a:pt x="106424" y="371099"/>
                  </a:lnTo>
                  <a:lnTo>
                    <a:pt x="0" y="185549"/>
                  </a:lnTo>
                  <a:lnTo>
                    <a:pt x="106424" y="0"/>
                  </a:lnTo>
                  <a:lnTo>
                    <a:pt x="322275" y="0"/>
                  </a:lnTo>
                  <a:lnTo>
                    <a:pt x="428700" y="185549"/>
                  </a:lnTo>
                  <a:lnTo>
                    <a:pt x="322275" y="3710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8" name="Google Shape;238;p13"/>
            <p:cNvSpPr/>
            <p:nvPr/>
          </p:nvSpPr>
          <p:spPr>
            <a:xfrm>
              <a:off x="1495424" y="0"/>
              <a:ext cx="820419" cy="578485"/>
            </a:xfrm>
            <a:custGeom>
              <a:rect b="b" l="l" r="r" t="t"/>
              <a:pathLst>
                <a:path extrusionOk="0" h="578485" w="820419">
                  <a:moveTo>
                    <a:pt x="0" y="223400"/>
                  </a:moveTo>
                  <a:lnTo>
                    <a:pt x="203642" y="578449"/>
                  </a:lnTo>
                  <a:lnTo>
                    <a:pt x="616257" y="578449"/>
                  </a:lnTo>
                  <a:lnTo>
                    <a:pt x="819899" y="223400"/>
                  </a:lnTo>
                  <a:lnTo>
                    <a:pt x="691766" y="0"/>
                  </a:lnTo>
                </a:path>
                <a:path extrusionOk="0" h="578485" w="820419">
                  <a:moveTo>
                    <a:pt x="128133" y="0"/>
                  </a:moveTo>
                  <a:lnTo>
                    <a:pt x="0" y="223400"/>
                  </a:lnTo>
                </a:path>
              </a:pathLst>
            </a:custGeom>
            <a:noFill/>
            <a:ln cap="flat" cmpd="sng" w="7617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9" name="Google Shape;239;p13"/>
            <p:cNvSpPr/>
            <p:nvPr/>
          </p:nvSpPr>
          <p:spPr>
            <a:xfrm>
              <a:off x="327799" y="88925"/>
              <a:ext cx="359410" cy="310515"/>
            </a:xfrm>
            <a:custGeom>
              <a:rect b="b" l="l" r="r" t="t"/>
              <a:pathLst>
                <a:path extrusionOk="0" h="310515" w="359409">
                  <a:moveTo>
                    <a:pt x="269754" y="310499"/>
                  </a:moveTo>
                  <a:lnTo>
                    <a:pt x="89045" y="310499"/>
                  </a:lnTo>
                  <a:lnTo>
                    <a:pt x="0" y="155249"/>
                  </a:lnTo>
                  <a:lnTo>
                    <a:pt x="89045" y="0"/>
                  </a:lnTo>
                  <a:lnTo>
                    <a:pt x="269754" y="0"/>
                  </a:lnTo>
                  <a:lnTo>
                    <a:pt x="358799" y="155249"/>
                  </a:lnTo>
                  <a:lnTo>
                    <a:pt x="269754" y="310499"/>
                  </a:lnTo>
                  <a:close/>
                </a:path>
              </a:pathLst>
            </a:custGeom>
            <a:solidFill>
              <a:srgbClr val="00E1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40" name="Google Shape;240;p13"/>
          <p:cNvGrpSpPr/>
          <p:nvPr/>
        </p:nvGrpSpPr>
        <p:grpSpPr>
          <a:xfrm>
            <a:off x="8124824" y="4230775"/>
            <a:ext cx="1019175" cy="756400"/>
            <a:chOff x="8124824" y="4230775"/>
            <a:chExt cx="1019175" cy="756400"/>
          </a:xfrm>
        </p:grpSpPr>
        <p:sp>
          <p:nvSpPr>
            <p:cNvPr id="241" name="Google Shape;241;p13"/>
            <p:cNvSpPr/>
            <p:nvPr/>
          </p:nvSpPr>
          <p:spPr>
            <a:xfrm>
              <a:off x="8486774" y="4230775"/>
              <a:ext cx="657225" cy="710565"/>
            </a:xfrm>
            <a:custGeom>
              <a:rect b="b" l="l" r="r" t="t"/>
              <a:pathLst>
                <a:path extrusionOk="0" h="710564" w="657225">
                  <a:moveTo>
                    <a:pt x="0" y="355049"/>
                  </a:moveTo>
                  <a:lnTo>
                    <a:pt x="203642" y="710099"/>
                  </a:lnTo>
                  <a:lnTo>
                    <a:pt x="616257" y="710099"/>
                  </a:lnTo>
                  <a:lnTo>
                    <a:pt x="657225" y="638672"/>
                  </a:lnTo>
                </a:path>
                <a:path extrusionOk="0" h="710564" w="657225">
                  <a:moveTo>
                    <a:pt x="657225" y="71427"/>
                  </a:moveTo>
                  <a:lnTo>
                    <a:pt x="616257" y="0"/>
                  </a:lnTo>
                  <a:lnTo>
                    <a:pt x="203642" y="0"/>
                  </a:lnTo>
                  <a:lnTo>
                    <a:pt x="0" y="355049"/>
                  </a:lnTo>
                </a:path>
              </a:pathLst>
            </a:custGeom>
            <a:noFill/>
            <a:ln cap="flat" cmpd="sng" w="95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2" name="Google Shape;242;p13"/>
            <p:cNvSpPr/>
            <p:nvPr/>
          </p:nvSpPr>
          <p:spPr>
            <a:xfrm>
              <a:off x="8124824" y="4615700"/>
              <a:ext cx="429259" cy="371475"/>
            </a:xfrm>
            <a:custGeom>
              <a:rect b="b" l="l" r="r" t="t"/>
              <a:pathLst>
                <a:path extrusionOk="0" h="371475" w="429259">
                  <a:moveTo>
                    <a:pt x="322275" y="371099"/>
                  </a:moveTo>
                  <a:lnTo>
                    <a:pt x="106424" y="371099"/>
                  </a:lnTo>
                  <a:lnTo>
                    <a:pt x="0" y="185549"/>
                  </a:lnTo>
                  <a:lnTo>
                    <a:pt x="106424" y="0"/>
                  </a:lnTo>
                  <a:lnTo>
                    <a:pt x="322275" y="0"/>
                  </a:lnTo>
                  <a:lnTo>
                    <a:pt x="428699" y="185549"/>
                  </a:lnTo>
                  <a:lnTo>
                    <a:pt x="322275" y="371099"/>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43" name="Google Shape;243;p13"/>
          <p:cNvGrpSpPr/>
          <p:nvPr/>
        </p:nvGrpSpPr>
        <p:grpSpPr>
          <a:xfrm>
            <a:off x="7821347" y="2935400"/>
            <a:ext cx="1024837" cy="887290"/>
            <a:chOff x="7821347" y="2935400"/>
            <a:chExt cx="1024837" cy="887290"/>
          </a:xfrm>
        </p:grpSpPr>
        <p:sp>
          <p:nvSpPr>
            <p:cNvPr id="244" name="Google Shape;244;p13"/>
            <p:cNvSpPr/>
            <p:nvPr/>
          </p:nvSpPr>
          <p:spPr>
            <a:xfrm>
              <a:off x="7821347" y="2935400"/>
              <a:ext cx="820419" cy="709930"/>
            </a:xfrm>
            <a:custGeom>
              <a:rect b="b" l="l" r="r" t="t"/>
              <a:pathLst>
                <a:path extrusionOk="0" h="709929" w="820420">
                  <a:moveTo>
                    <a:pt x="616343" y="709799"/>
                  </a:moveTo>
                  <a:lnTo>
                    <a:pt x="203556" y="709799"/>
                  </a:lnTo>
                  <a:lnTo>
                    <a:pt x="0" y="354899"/>
                  </a:lnTo>
                  <a:lnTo>
                    <a:pt x="203556" y="0"/>
                  </a:lnTo>
                  <a:lnTo>
                    <a:pt x="616343" y="0"/>
                  </a:lnTo>
                  <a:lnTo>
                    <a:pt x="819899" y="354899"/>
                  </a:lnTo>
                  <a:lnTo>
                    <a:pt x="616343" y="7097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5" name="Google Shape;245;p13"/>
            <p:cNvSpPr/>
            <p:nvPr/>
          </p:nvSpPr>
          <p:spPr>
            <a:xfrm>
              <a:off x="8486774" y="3512175"/>
              <a:ext cx="359410" cy="310515"/>
            </a:xfrm>
            <a:custGeom>
              <a:rect b="b" l="l" r="r" t="t"/>
              <a:pathLst>
                <a:path extrusionOk="0" h="310514" w="359409">
                  <a:moveTo>
                    <a:pt x="0" y="155249"/>
                  </a:moveTo>
                  <a:lnTo>
                    <a:pt x="89044" y="310499"/>
                  </a:lnTo>
                  <a:lnTo>
                    <a:pt x="269754" y="310499"/>
                  </a:lnTo>
                  <a:lnTo>
                    <a:pt x="358799" y="155249"/>
                  </a:lnTo>
                  <a:lnTo>
                    <a:pt x="269754" y="0"/>
                  </a:lnTo>
                  <a:lnTo>
                    <a:pt x="89044" y="0"/>
                  </a:lnTo>
                  <a:lnTo>
                    <a:pt x="0" y="155249"/>
                  </a:lnTo>
                  <a:close/>
                </a:path>
              </a:pathLst>
            </a:custGeom>
            <a:noFill/>
            <a:ln cap="flat" cmpd="sng" w="19025">
              <a:solidFill>
                <a:srgbClr val="00E1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46" name="Google Shape;246;p13"/>
          <p:cNvGrpSpPr/>
          <p:nvPr/>
        </p:nvGrpSpPr>
        <p:grpSpPr>
          <a:xfrm>
            <a:off x="1729804" y="61088"/>
            <a:ext cx="351602" cy="325120"/>
            <a:chOff x="1729804" y="61088"/>
            <a:chExt cx="351602" cy="325120"/>
          </a:xfrm>
        </p:grpSpPr>
        <p:sp>
          <p:nvSpPr>
            <p:cNvPr id="247" name="Google Shape;247;p13"/>
            <p:cNvSpPr/>
            <p:nvPr/>
          </p:nvSpPr>
          <p:spPr>
            <a:xfrm>
              <a:off x="1729804" y="184106"/>
              <a:ext cx="82178" cy="18425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8" name="Google Shape;248;p13"/>
            <p:cNvSpPr/>
            <p:nvPr/>
          </p:nvSpPr>
          <p:spPr>
            <a:xfrm>
              <a:off x="1824231" y="61088"/>
              <a:ext cx="257175" cy="325120"/>
            </a:xfrm>
            <a:custGeom>
              <a:rect b="b" l="l" r="r" t="t"/>
              <a:pathLst>
                <a:path extrusionOk="0" h="325120" w="257175">
                  <a:moveTo>
                    <a:pt x="196522" y="324639"/>
                  </a:moveTo>
                  <a:lnTo>
                    <a:pt x="180178" y="324639"/>
                  </a:lnTo>
                  <a:lnTo>
                    <a:pt x="170481" y="324117"/>
                  </a:lnTo>
                  <a:lnTo>
                    <a:pt x="160783" y="323114"/>
                  </a:lnTo>
                  <a:lnTo>
                    <a:pt x="150061" y="321567"/>
                  </a:lnTo>
                  <a:lnTo>
                    <a:pt x="139340" y="319017"/>
                  </a:lnTo>
                  <a:lnTo>
                    <a:pt x="128116" y="316467"/>
                  </a:lnTo>
                  <a:lnTo>
                    <a:pt x="74529" y="299120"/>
                  </a:lnTo>
                  <a:lnTo>
                    <a:pt x="31642" y="280728"/>
                  </a:lnTo>
                  <a:lnTo>
                    <a:pt x="0" y="280728"/>
                  </a:lnTo>
                  <a:lnTo>
                    <a:pt x="0" y="130165"/>
                  </a:lnTo>
                  <a:lnTo>
                    <a:pt x="30116" y="130165"/>
                  </a:lnTo>
                  <a:lnTo>
                    <a:pt x="52563" y="109745"/>
                  </a:lnTo>
                  <a:lnTo>
                    <a:pt x="81154" y="82178"/>
                  </a:lnTo>
                  <a:lnTo>
                    <a:pt x="100048" y="42364"/>
                  </a:lnTo>
                  <a:lnTo>
                    <a:pt x="112295" y="4598"/>
                  </a:lnTo>
                  <a:lnTo>
                    <a:pt x="115347" y="3051"/>
                  </a:lnTo>
                  <a:lnTo>
                    <a:pt x="119443" y="1525"/>
                  </a:lnTo>
                  <a:lnTo>
                    <a:pt x="124543" y="501"/>
                  </a:lnTo>
                  <a:lnTo>
                    <a:pt x="132192" y="0"/>
                  </a:lnTo>
                  <a:lnTo>
                    <a:pt x="136288" y="501"/>
                  </a:lnTo>
                  <a:lnTo>
                    <a:pt x="152611" y="16845"/>
                  </a:lnTo>
                  <a:lnTo>
                    <a:pt x="152611" y="32144"/>
                  </a:lnTo>
                  <a:lnTo>
                    <a:pt x="148013" y="77079"/>
                  </a:lnTo>
                  <a:lnTo>
                    <a:pt x="135766" y="116893"/>
                  </a:lnTo>
                  <a:lnTo>
                    <a:pt x="132192" y="123017"/>
                  </a:lnTo>
                  <a:lnTo>
                    <a:pt x="158735" y="124543"/>
                  </a:lnTo>
                  <a:lnTo>
                    <a:pt x="206721" y="128117"/>
                  </a:lnTo>
                  <a:lnTo>
                    <a:pt x="245512" y="137313"/>
                  </a:lnTo>
                  <a:lnTo>
                    <a:pt x="254708" y="145986"/>
                  </a:lnTo>
                  <a:lnTo>
                    <a:pt x="255732" y="148013"/>
                  </a:lnTo>
                  <a:lnTo>
                    <a:pt x="256233" y="150584"/>
                  </a:lnTo>
                  <a:lnTo>
                    <a:pt x="256756" y="153134"/>
                  </a:lnTo>
                  <a:lnTo>
                    <a:pt x="254708" y="171505"/>
                  </a:lnTo>
                  <a:lnTo>
                    <a:pt x="254185" y="174055"/>
                  </a:lnTo>
                  <a:lnTo>
                    <a:pt x="253684" y="176605"/>
                  </a:lnTo>
                  <a:lnTo>
                    <a:pt x="252660" y="178653"/>
                  </a:lnTo>
                  <a:lnTo>
                    <a:pt x="251134" y="180701"/>
                  </a:lnTo>
                  <a:lnTo>
                    <a:pt x="249608" y="182227"/>
                  </a:lnTo>
                  <a:lnTo>
                    <a:pt x="245512" y="185278"/>
                  </a:lnTo>
                  <a:lnTo>
                    <a:pt x="243484" y="185801"/>
                  </a:lnTo>
                  <a:lnTo>
                    <a:pt x="245512" y="187326"/>
                  </a:lnTo>
                  <a:lnTo>
                    <a:pt x="251134" y="197024"/>
                  </a:lnTo>
                  <a:lnTo>
                    <a:pt x="251134" y="202123"/>
                  </a:lnTo>
                  <a:lnTo>
                    <a:pt x="236838" y="234790"/>
                  </a:lnTo>
                  <a:lnTo>
                    <a:pt x="238364" y="236337"/>
                  </a:lnTo>
                  <a:lnTo>
                    <a:pt x="239911" y="237862"/>
                  </a:lnTo>
                  <a:lnTo>
                    <a:pt x="242460" y="241436"/>
                  </a:lnTo>
                  <a:lnTo>
                    <a:pt x="243484" y="243485"/>
                  </a:lnTo>
                  <a:lnTo>
                    <a:pt x="243986" y="246034"/>
                  </a:lnTo>
                  <a:lnTo>
                    <a:pt x="243986" y="250632"/>
                  </a:lnTo>
                  <a:lnTo>
                    <a:pt x="228165" y="283801"/>
                  </a:lnTo>
                  <a:lnTo>
                    <a:pt x="231216" y="286350"/>
                  </a:lnTo>
                  <a:lnTo>
                    <a:pt x="233264" y="289423"/>
                  </a:lnTo>
                  <a:lnTo>
                    <a:pt x="234289" y="292474"/>
                  </a:lnTo>
                  <a:lnTo>
                    <a:pt x="234790" y="296048"/>
                  </a:lnTo>
                  <a:lnTo>
                    <a:pt x="233264" y="310845"/>
                  </a:lnTo>
                  <a:lnTo>
                    <a:pt x="205196" y="324117"/>
                  </a:lnTo>
                  <a:lnTo>
                    <a:pt x="196522" y="32463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49" name="Google Shape;249;p13"/>
          <p:cNvSpPr/>
          <p:nvPr/>
        </p:nvSpPr>
        <p:spPr>
          <a:xfrm>
            <a:off x="203132" y="1270176"/>
            <a:ext cx="166370" cy="288290"/>
          </a:xfrm>
          <a:custGeom>
            <a:rect b="b" l="l" r="r" t="t"/>
            <a:pathLst>
              <a:path extrusionOk="0" h="288290" w="166370">
                <a:moveTo>
                  <a:pt x="147911" y="287704"/>
                </a:moveTo>
                <a:lnTo>
                  <a:pt x="18084" y="287704"/>
                </a:lnTo>
                <a:lnTo>
                  <a:pt x="14321" y="287354"/>
                </a:lnTo>
                <a:lnTo>
                  <a:pt x="0" y="17767"/>
                </a:lnTo>
                <a:lnTo>
                  <a:pt x="317" y="14353"/>
                </a:lnTo>
                <a:lnTo>
                  <a:pt x="18084" y="0"/>
                </a:lnTo>
                <a:lnTo>
                  <a:pt x="147911" y="0"/>
                </a:lnTo>
                <a:lnTo>
                  <a:pt x="165473" y="13668"/>
                </a:lnTo>
                <a:lnTo>
                  <a:pt x="77877" y="13668"/>
                </a:lnTo>
                <a:lnTo>
                  <a:pt x="76157" y="14017"/>
                </a:lnTo>
                <a:lnTo>
                  <a:pt x="74114" y="16060"/>
                </a:lnTo>
                <a:lnTo>
                  <a:pt x="73778" y="17767"/>
                </a:lnTo>
                <a:lnTo>
                  <a:pt x="74114" y="19138"/>
                </a:lnTo>
                <a:lnTo>
                  <a:pt x="75135" y="20509"/>
                </a:lnTo>
                <a:lnTo>
                  <a:pt x="76157" y="21194"/>
                </a:lnTo>
                <a:lnTo>
                  <a:pt x="77877" y="21530"/>
                </a:lnTo>
                <a:lnTo>
                  <a:pt x="166028" y="21530"/>
                </a:lnTo>
                <a:lnTo>
                  <a:pt x="166028" y="35884"/>
                </a:lnTo>
                <a:lnTo>
                  <a:pt x="18084" y="35884"/>
                </a:lnTo>
                <a:lnTo>
                  <a:pt x="18084" y="233716"/>
                </a:lnTo>
                <a:lnTo>
                  <a:pt x="166028" y="233716"/>
                </a:lnTo>
                <a:lnTo>
                  <a:pt x="166028" y="248742"/>
                </a:lnTo>
                <a:lnTo>
                  <a:pt x="82998" y="248742"/>
                </a:lnTo>
                <a:lnTo>
                  <a:pt x="80605" y="249091"/>
                </a:lnTo>
                <a:lnTo>
                  <a:pt x="71036" y="260703"/>
                </a:lnTo>
                <a:lnTo>
                  <a:pt x="71386" y="263095"/>
                </a:lnTo>
                <a:lnTo>
                  <a:pt x="82998" y="272665"/>
                </a:lnTo>
                <a:lnTo>
                  <a:pt x="165742" y="272665"/>
                </a:lnTo>
                <a:lnTo>
                  <a:pt x="165679" y="273350"/>
                </a:lnTo>
                <a:lnTo>
                  <a:pt x="151675" y="287354"/>
                </a:lnTo>
                <a:lnTo>
                  <a:pt x="147911" y="287704"/>
                </a:lnTo>
                <a:close/>
              </a:path>
              <a:path extrusionOk="0" h="288290" w="166370">
                <a:moveTo>
                  <a:pt x="166028" y="21530"/>
                </a:moveTo>
                <a:lnTo>
                  <a:pt x="88118" y="21530"/>
                </a:lnTo>
                <a:lnTo>
                  <a:pt x="89825" y="21194"/>
                </a:lnTo>
                <a:lnTo>
                  <a:pt x="90860" y="20509"/>
                </a:lnTo>
                <a:lnTo>
                  <a:pt x="91881" y="19138"/>
                </a:lnTo>
                <a:lnTo>
                  <a:pt x="92217" y="17767"/>
                </a:lnTo>
                <a:lnTo>
                  <a:pt x="91881" y="16060"/>
                </a:lnTo>
                <a:lnTo>
                  <a:pt x="89825" y="14017"/>
                </a:lnTo>
                <a:lnTo>
                  <a:pt x="88118" y="13668"/>
                </a:lnTo>
                <a:lnTo>
                  <a:pt x="165473" y="13668"/>
                </a:lnTo>
                <a:lnTo>
                  <a:pt x="165679" y="14353"/>
                </a:lnTo>
                <a:lnTo>
                  <a:pt x="165996" y="17767"/>
                </a:lnTo>
                <a:lnTo>
                  <a:pt x="166028" y="21530"/>
                </a:lnTo>
                <a:close/>
              </a:path>
              <a:path extrusionOk="0" h="288290" w="166370">
                <a:moveTo>
                  <a:pt x="166028" y="233716"/>
                </a:moveTo>
                <a:lnTo>
                  <a:pt x="147911" y="233716"/>
                </a:lnTo>
                <a:lnTo>
                  <a:pt x="147911" y="35884"/>
                </a:lnTo>
                <a:lnTo>
                  <a:pt x="166028" y="35884"/>
                </a:lnTo>
                <a:lnTo>
                  <a:pt x="166028" y="233716"/>
                </a:lnTo>
                <a:close/>
              </a:path>
              <a:path extrusionOk="0" h="288290" w="166370">
                <a:moveTo>
                  <a:pt x="165742" y="272665"/>
                </a:moveTo>
                <a:lnTo>
                  <a:pt x="82998" y="272665"/>
                </a:lnTo>
                <a:lnTo>
                  <a:pt x="85390" y="272315"/>
                </a:lnTo>
                <a:lnTo>
                  <a:pt x="87782" y="271643"/>
                </a:lnTo>
                <a:lnTo>
                  <a:pt x="94959" y="260703"/>
                </a:lnTo>
                <a:lnTo>
                  <a:pt x="94609" y="258311"/>
                </a:lnTo>
                <a:lnTo>
                  <a:pt x="82998" y="248742"/>
                </a:lnTo>
                <a:lnTo>
                  <a:pt x="166028" y="248742"/>
                </a:lnTo>
                <a:lnTo>
                  <a:pt x="165933" y="270608"/>
                </a:lnTo>
                <a:lnTo>
                  <a:pt x="165742" y="272665"/>
                </a:lnTo>
                <a:close/>
              </a:path>
            </a:pathLst>
          </a:custGeom>
          <a:solidFill>
            <a:srgbClr val="19B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0" name="Google Shape;250;p13"/>
          <p:cNvSpPr/>
          <p:nvPr/>
        </p:nvSpPr>
        <p:spPr>
          <a:xfrm>
            <a:off x="8772703" y="4461807"/>
            <a:ext cx="248042" cy="24805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1" name="Google Shape;251;p13"/>
          <p:cNvSpPr/>
          <p:nvPr/>
        </p:nvSpPr>
        <p:spPr>
          <a:xfrm>
            <a:off x="7354067" y="3426714"/>
            <a:ext cx="455602" cy="43705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2" name="Google Shape;252;p13"/>
          <p:cNvSpPr/>
          <p:nvPr/>
        </p:nvSpPr>
        <p:spPr>
          <a:xfrm>
            <a:off x="8081344" y="3153875"/>
            <a:ext cx="300355" cy="273050"/>
          </a:xfrm>
          <a:custGeom>
            <a:rect b="b" l="l" r="r" t="t"/>
            <a:pathLst>
              <a:path extrusionOk="0" h="273050" w="300354">
                <a:moveTo>
                  <a:pt x="25281" y="272837"/>
                </a:moveTo>
                <a:lnTo>
                  <a:pt x="9024" y="272837"/>
                </a:lnTo>
                <a:lnTo>
                  <a:pt x="2256" y="271931"/>
                </a:lnTo>
                <a:lnTo>
                  <a:pt x="0" y="271931"/>
                </a:lnTo>
                <a:lnTo>
                  <a:pt x="4956" y="269675"/>
                </a:lnTo>
                <a:lnTo>
                  <a:pt x="9469" y="267862"/>
                </a:lnTo>
                <a:lnTo>
                  <a:pt x="13537" y="265162"/>
                </a:lnTo>
                <a:lnTo>
                  <a:pt x="17606" y="262443"/>
                </a:lnTo>
                <a:lnTo>
                  <a:pt x="21675" y="259743"/>
                </a:lnTo>
                <a:lnTo>
                  <a:pt x="25281" y="256580"/>
                </a:lnTo>
                <a:lnTo>
                  <a:pt x="49677" y="222254"/>
                </a:lnTo>
                <a:lnTo>
                  <a:pt x="44258" y="217723"/>
                </a:lnTo>
                <a:lnTo>
                  <a:pt x="38838" y="212766"/>
                </a:lnTo>
                <a:lnTo>
                  <a:pt x="33863" y="207791"/>
                </a:lnTo>
                <a:lnTo>
                  <a:pt x="28907" y="202816"/>
                </a:lnTo>
                <a:lnTo>
                  <a:pt x="24837" y="197396"/>
                </a:lnTo>
                <a:lnTo>
                  <a:pt x="20325" y="191534"/>
                </a:lnTo>
                <a:lnTo>
                  <a:pt x="3606" y="154488"/>
                </a:lnTo>
                <a:lnTo>
                  <a:pt x="1793" y="148163"/>
                </a:lnTo>
                <a:lnTo>
                  <a:pt x="887" y="141394"/>
                </a:lnTo>
                <a:lnTo>
                  <a:pt x="0" y="134162"/>
                </a:lnTo>
                <a:lnTo>
                  <a:pt x="0" y="120605"/>
                </a:lnTo>
                <a:lnTo>
                  <a:pt x="887" y="114280"/>
                </a:lnTo>
                <a:lnTo>
                  <a:pt x="1793" y="107973"/>
                </a:lnTo>
                <a:lnTo>
                  <a:pt x="3162" y="101648"/>
                </a:lnTo>
                <a:lnTo>
                  <a:pt x="4512" y="95323"/>
                </a:lnTo>
                <a:lnTo>
                  <a:pt x="21675" y="60996"/>
                </a:lnTo>
                <a:lnTo>
                  <a:pt x="25744" y="56021"/>
                </a:lnTo>
                <a:lnTo>
                  <a:pt x="29795" y="51046"/>
                </a:lnTo>
                <a:lnTo>
                  <a:pt x="60071" y="25301"/>
                </a:lnTo>
                <a:lnTo>
                  <a:pt x="78585" y="15369"/>
                </a:lnTo>
                <a:lnTo>
                  <a:pt x="84910" y="12206"/>
                </a:lnTo>
                <a:lnTo>
                  <a:pt x="91679" y="9950"/>
                </a:lnTo>
                <a:lnTo>
                  <a:pt x="98467" y="7693"/>
                </a:lnTo>
                <a:lnTo>
                  <a:pt x="105235" y="5418"/>
                </a:lnTo>
                <a:lnTo>
                  <a:pt x="142281" y="0"/>
                </a:lnTo>
                <a:lnTo>
                  <a:pt x="157632" y="0"/>
                </a:lnTo>
                <a:lnTo>
                  <a:pt x="201447" y="7693"/>
                </a:lnTo>
                <a:lnTo>
                  <a:pt x="208235" y="9950"/>
                </a:lnTo>
                <a:lnTo>
                  <a:pt x="215003" y="12206"/>
                </a:lnTo>
                <a:lnTo>
                  <a:pt x="221329" y="15369"/>
                </a:lnTo>
                <a:lnTo>
                  <a:pt x="227654" y="18069"/>
                </a:lnTo>
                <a:lnTo>
                  <a:pt x="261074" y="41558"/>
                </a:lnTo>
                <a:lnTo>
                  <a:pt x="274169" y="56021"/>
                </a:lnTo>
                <a:lnTo>
                  <a:pt x="278237" y="60996"/>
                </a:lnTo>
                <a:lnTo>
                  <a:pt x="295401" y="95323"/>
                </a:lnTo>
                <a:lnTo>
                  <a:pt x="299914" y="120605"/>
                </a:lnTo>
                <a:lnTo>
                  <a:pt x="299914" y="133718"/>
                </a:lnTo>
                <a:lnTo>
                  <a:pt x="290888" y="171208"/>
                </a:lnTo>
                <a:lnTo>
                  <a:pt x="270119" y="203722"/>
                </a:lnTo>
                <a:lnTo>
                  <a:pt x="265587" y="208235"/>
                </a:lnTo>
                <a:lnTo>
                  <a:pt x="261074" y="213210"/>
                </a:lnTo>
                <a:lnTo>
                  <a:pt x="256099" y="217278"/>
                </a:lnTo>
                <a:lnTo>
                  <a:pt x="250681" y="221791"/>
                </a:lnTo>
                <a:lnTo>
                  <a:pt x="245261" y="225860"/>
                </a:lnTo>
                <a:lnTo>
                  <a:pt x="208235" y="244836"/>
                </a:lnTo>
                <a:lnTo>
                  <a:pt x="180214" y="252049"/>
                </a:lnTo>
                <a:lnTo>
                  <a:pt x="173002" y="253418"/>
                </a:lnTo>
                <a:lnTo>
                  <a:pt x="165307" y="254324"/>
                </a:lnTo>
                <a:lnTo>
                  <a:pt x="157632" y="254768"/>
                </a:lnTo>
                <a:lnTo>
                  <a:pt x="142281" y="254768"/>
                </a:lnTo>
                <a:lnTo>
                  <a:pt x="134606" y="254324"/>
                </a:lnTo>
                <a:lnTo>
                  <a:pt x="127374" y="253418"/>
                </a:lnTo>
                <a:lnTo>
                  <a:pt x="120142" y="252049"/>
                </a:lnTo>
                <a:lnTo>
                  <a:pt x="112911" y="250699"/>
                </a:lnTo>
                <a:lnTo>
                  <a:pt x="105698" y="249349"/>
                </a:lnTo>
                <a:lnTo>
                  <a:pt x="98910" y="247092"/>
                </a:lnTo>
                <a:lnTo>
                  <a:pt x="92142" y="244836"/>
                </a:lnTo>
                <a:lnTo>
                  <a:pt x="84910" y="251605"/>
                </a:lnTo>
                <a:lnTo>
                  <a:pt x="46070" y="269675"/>
                </a:lnTo>
                <a:lnTo>
                  <a:pt x="38838" y="271025"/>
                </a:lnTo>
                <a:lnTo>
                  <a:pt x="31607" y="272394"/>
                </a:lnTo>
                <a:lnTo>
                  <a:pt x="25281" y="272837"/>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253" name="Google Shape;253;p13"/>
          <p:cNvGrpSpPr/>
          <p:nvPr/>
        </p:nvGrpSpPr>
        <p:grpSpPr>
          <a:xfrm>
            <a:off x="904276" y="515229"/>
            <a:ext cx="383540" cy="613123"/>
            <a:chOff x="904276" y="515229"/>
            <a:chExt cx="383540" cy="613123"/>
          </a:xfrm>
        </p:grpSpPr>
        <p:sp>
          <p:nvSpPr>
            <p:cNvPr id="254" name="Google Shape;254;p13"/>
            <p:cNvSpPr/>
            <p:nvPr/>
          </p:nvSpPr>
          <p:spPr>
            <a:xfrm>
              <a:off x="1013434" y="1003660"/>
              <a:ext cx="164642" cy="12469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5" name="Google Shape;255;p13"/>
            <p:cNvSpPr/>
            <p:nvPr/>
          </p:nvSpPr>
          <p:spPr>
            <a:xfrm>
              <a:off x="904276" y="515229"/>
              <a:ext cx="383540" cy="462280"/>
            </a:xfrm>
            <a:custGeom>
              <a:rect b="b" l="l" r="r" t="t"/>
              <a:pathLst>
                <a:path extrusionOk="0" h="462280" w="383540">
                  <a:moveTo>
                    <a:pt x="151536" y="458230"/>
                  </a:moveTo>
                  <a:lnTo>
                    <a:pt x="120685" y="315757"/>
                  </a:lnTo>
                  <a:lnTo>
                    <a:pt x="98925" y="209610"/>
                  </a:lnTo>
                </a:path>
                <a:path extrusionOk="0" h="462280" w="383540">
                  <a:moveTo>
                    <a:pt x="267713" y="458230"/>
                  </a:moveTo>
                  <a:lnTo>
                    <a:pt x="272258" y="438259"/>
                  </a:lnTo>
                  <a:lnTo>
                    <a:pt x="278593" y="419221"/>
                  </a:lnTo>
                  <a:lnTo>
                    <a:pt x="285858" y="401076"/>
                  </a:lnTo>
                  <a:lnTo>
                    <a:pt x="294018" y="384720"/>
                  </a:lnTo>
                  <a:lnTo>
                    <a:pt x="303110" y="369296"/>
                  </a:lnTo>
                  <a:lnTo>
                    <a:pt x="312164" y="353871"/>
                  </a:lnTo>
                  <a:lnTo>
                    <a:pt x="342121" y="310317"/>
                  </a:lnTo>
                  <a:lnTo>
                    <a:pt x="367532" y="264975"/>
                  </a:lnTo>
                  <a:lnTo>
                    <a:pt x="381132" y="211436"/>
                  </a:lnTo>
                  <a:lnTo>
                    <a:pt x="382026" y="201451"/>
                  </a:lnTo>
                  <a:lnTo>
                    <a:pt x="382958" y="191466"/>
                  </a:lnTo>
                  <a:lnTo>
                    <a:pt x="381132" y="171496"/>
                  </a:lnTo>
                  <a:lnTo>
                    <a:pt x="378412" y="152457"/>
                  </a:lnTo>
                  <a:lnTo>
                    <a:pt x="359372" y="99812"/>
                  </a:lnTo>
                  <a:lnTo>
                    <a:pt x="326695" y="56258"/>
                  </a:lnTo>
                  <a:lnTo>
                    <a:pt x="282207" y="23583"/>
                  </a:lnTo>
                  <a:lnTo>
                    <a:pt x="229596" y="3613"/>
                  </a:lnTo>
                  <a:lnTo>
                    <a:pt x="191479" y="0"/>
                  </a:lnTo>
                  <a:lnTo>
                    <a:pt x="153362" y="3613"/>
                  </a:lnTo>
                  <a:lnTo>
                    <a:pt x="117070" y="15424"/>
                  </a:lnTo>
                  <a:lnTo>
                    <a:pt x="69862" y="43553"/>
                  </a:lnTo>
                  <a:lnTo>
                    <a:pt x="32677" y="84388"/>
                  </a:lnTo>
                  <a:lnTo>
                    <a:pt x="9091" y="134276"/>
                  </a:lnTo>
                  <a:lnTo>
                    <a:pt x="0" y="191466"/>
                  </a:lnTo>
                  <a:lnTo>
                    <a:pt x="4545" y="230474"/>
                  </a:lnTo>
                  <a:lnTo>
                    <a:pt x="23585" y="281294"/>
                  </a:lnTo>
                  <a:lnTo>
                    <a:pt x="50822" y="324848"/>
                  </a:lnTo>
                  <a:lnTo>
                    <a:pt x="70794" y="353871"/>
                  </a:lnTo>
                  <a:lnTo>
                    <a:pt x="79848" y="369296"/>
                  </a:lnTo>
                  <a:lnTo>
                    <a:pt x="88939" y="384720"/>
                  </a:lnTo>
                  <a:lnTo>
                    <a:pt x="97099" y="401076"/>
                  </a:lnTo>
                  <a:lnTo>
                    <a:pt x="104365" y="419221"/>
                  </a:lnTo>
                  <a:lnTo>
                    <a:pt x="110699" y="438259"/>
                  </a:lnTo>
                  <a:lnTo>
                    <a:pt x="115245" y="458230"/>
                  </a:lnTo>
                </a:path>
                <a:path extrusionOk="0" h="462280" w="383540">
                  <a:moveTo>
                    <a:pt x="284032" y="209610"/>
                  </a:moveTo>
                  <a:lnTo>
                    <a:pt x="262273" y="315757"/>
                  </a:lnTo>
                  <a:lnTo>
                    <a:pt x="231421" y="458230"/>
                  </a:lnTo>
                </a:path>
                <a:path extrusionOk="0" h="462280" w="383540">
                  <a:moveTo>
                    <a:pt x="124336" y="203239"/>
                  </a:moveTo>
                  <a:lnTo>
                    <a:pt x="155187" y="229580"/>
                  </a:lnTo>
                  <a:lnTo>
                    <a:pt x="186039" y="203239"/>
                  </a:lnTo>
                  <a:lnTo>
                    <a:pt x="188759" y="201451"/>
                  </a:lnTo>
                  <a:lnTo>
                    <a:pt x="191479" y="200519"/>
                  </a:lnTo>
                  <a:lnTo>
                    <a:pt x="194199" y="201451"/>
                  </a:lnTo>
                  <a:lnTo>
                    <a:pt x="196919" y="203239"/>
                  </a:lnTo>
                  <a:lnTo>
                    <a:pt x="227770" y="229580"/>
                  </a:lnTo>
                  <a:lnTo>
                    <a:pt x="258621" y="203239"/>
                  </a:lnTo>
                </a:path>
                <a:path extrusionOk="0" h="462280" w="383540">
                  <a:moveTo>
                    <a:pt x="115245" y="461881"/>
                  </a:moveTo>
                  <a:lnTo>
                    <a:pt x="267713" y="461881"/>
                  </a:lnTo>
                </a:path>
              </a:pathLst>
            </a:custGeom>
            <a:noFill/>
            <a:ln cap="flat" cmpd="sng" w="121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56" name="Google Shape;256;p13"/>
          <p:cNvGrpSpPr/>
          <p:nvPr/>
        </p:nvGrpSpPr>
        <p:grpSpPr>
          <a:xfrm>
            <a:off x="335758" y="1840551"/>
            <a:ext cx="352407" cy="359551"/>
            <a:chOff x="335758" y="1840551"/>
            <a:chExt cx="352407" cy="359551"/>
          </a:xfrm>
        </p:grpSpPr>
        <p:sp>
          <p:nvSpPr>
            <p:cNvPr id="257" name="Google Shape;257;p13"/>
            <p:cNvSpPr/>
            <p:nvPr/>
          </p:nvSpPr>
          <p:spPr>
            <a:xfrm>
              <a:off x="335758" y="1840551"/>
              <a:ext cx="264795" cy="264795"/>
            </a:xfrm>
            <a:custGeom>
              <a:rect b="b" l="l" r="r" t="t"/>
              <a:pathLst>
                <a:path extrusionOk="0" h="264794" w="264795">
                  <a:moveTo>
                    <a:pt x="132042" y="0"/>
                  </a:moveTo>
                  <a:lnTo>
                    <a:pt x="125381" y="504"/>
                  </a:lnTo>
                  <a:lnTo>
                    <a:pt x="118741" y="1008"/>
                  </a:lnTo>
                  <a:lnTo>
                    <a:pt x="112080" y="1533"/>
                  </a:lnTo>
                  <a:lnTo>
                    <a:pt x="105419" y="3067"/>
                  </a:lnTo>
                  <a:lnTo>
                    <a:pt x="99284" y="4601"/>
                  </a:lnTo>
                  <a:lnTo>
                    <a:pt x="93148" y="6135"/>
                  </a:lnTo>
                  <a:lnTo>
                    <a:pt x="87012" y="8173"/>
                  </a:lnTo>
                  <a:lnTo>
                    <a:pt x="80856" y="10737"/>
                  </a:lnTo>
                  <a:lnTo>
                    <a:pt x="74720" y="13300"/>
                  </a:lnTo>
                  <a:lnTo>
                    <a:pt x="69089" y="16368"/>
                  </a:lnTo>
                  <a:lnTo>
                    <a:pt x="63457" y="19436"/>
                  </a:lnTo>
                  <a:lnTo>
                    <a:pt x="30194" y="48097"/>
                  </a:lnTo>
                  <a:lnTo>
                    <a:pt x="10233" y="80855"/>
                  </a:lnTo>
                  <a:lnTo>
                    <a:pt x="8194" y="86991"/>
                  </a:lnTo>
                  <a:lnTo>
                    <a:pt x="6135" y="93127"/>
                  </a:lnTo>
                  <a:lnTo>
                    <a:pt x="0" y="125381"/>
                  </a:lnTo>
                  <a:lnTo>
                    <a:pt x="0" y="132525"/>
                  </a:lnTo>
                  <a:lnTo>
                    <a:pt x="0" y="139186"/>
                  </a:lnTo>
                  <a:lnTo>
                    <a:pt x="525" y="145847"/>
                  </a:lnTo>
                  <a:lnTo>
                    <a:pt x="10233" y="183712"/>
                  </a:lnTo>
                  <a:lnTo>
                    <a:pt x="15864" y="195479"/>
                  </a:lnTo>
                  <a:lnTo>
                    <a:pt x="18932" y="201110"/>
                  </a:lnTo>
                  <a:lnTo>
                    <a:pt x="48118" y="234373"/>
                  </a:lnTo>
                  <a:lnTo>
                    <a:pt x="69089" y="248703"/>
                  </a:lnTo>
                  <a:lnTo>
                    <a:pt x="74720" y="251771"/>
                  </a:lnTo>
                  <a:lnTo>
                    <a:pt x="80856" y="254335"/>
                  </a:lnTo>
                  <a:lnTo>
                    <a:pt x="87012" y="256373"/>
                  </a:lnTo>
                  <a:lnTo>
                    <a:pt x="93148" y="258432"/>
                  </a:lnTo>
                  <a:lnTo>
                    <a:pt x="125381" y="264568"/>
                  </a:lnTo>
                  <a:lnTo>
                    <a:pt x="132042" y="264568"/>
                  </a:lnTo>
                  <a:lnTo>
                    <a:pt x="139207" y="264568"/>
                  </a:lnTo>
                  <a:lnTo>
                    <a:pt x="145847" y="264063"/>
                  </a:lnTo>
                  <a:lnTo>
                    <a:pt x="177576" y="256373"/>
                  </a:lnTo>
                  <a:lnTo>
                    <a:pt x="183733" y="254335"/>
                  </a:lnTo>
                  <a:lnTo>
                    <a:pt x="189364" y="251771"/>
                  </a:lnTo>
                  <a:lnTo>
                    <a:pt x="194974" y="248703"/>
                  </a:lnTo>
                  <a:lnTo>
                    <a:pt x="200606" y="245635"/>
                  </a:lnTo>
                  <a:lnTo>
                    <a:pt x="234394" y="216470"/>
                  </a:lnTo>
                  <a:lnTo>
                    <a:pt x="248199" y="195479"/>
                  </a:lnTo>
                  <a:lnTo>
                    <a:pt x="251267" y="189847"/>
                  </a:lnTo>
                  <a:lnTo>
                    <a:pt x="253830" y="183712"/>
                  </a:lnTo>
                  <a:lnTo>
                    <a:pt x="256394" y="178080"/>
                  </a:lnTo>
                  <a:lnTo>
                    <a:pt x="258432" y="171945"/>
                  </a:lnTo>
                  <a:lnTo>
                    <a:pt x="260491" y="165284"/>
                  </a:lnTo>
                  <a:lnTo>
                    <a:pt x="261521" y="159148"/>
                  </a:lnTo>
                  <a:lnTo>
                    <a:pt x="263055" y="152487"/>
                  </a:lnTo>
                  <a:lnTo>
                    <a:pt x="263559" y="145847"/>
                  </a:lnTo>
                  <a:lnTo>
                    <a:pt x="264064" y="139186"/>
                  </a:lnTo>
                  <a:lnTo>
                    <a:pt x="264589" y="132525"/>
                  </a:lnTo>
                  <a:lnTo>
                    <a:pt x="264064" y="125381"/>
                  </a:lnTo>
                  <a:lnTo>
                    <a:pt x="263559" y="118720"/>
                  </a:lnTo>
                  <a:lnTo>
                    <a:pt x="263055" y="112059"/>
                  </a:lnTo>
                  <a:lnTo>
                    <a:pt x="261521" y="105923"/>
                  </a:lnTo>
                  <a:lnTo>
                    <a:pt x="260491" y="99262"/>
                  </a:lnTo>
                  <a:lnTo>
                    <a:pt x="258432" y="93127"/>
                  </a:lnTo>
                  <a:lnTo>
                    <a:pt x="256394" y="86991"/>
                  </a:lnTo>
                  <a:lnTo>
                    <a:pt x="253830" y="80855"/>
                  </a:lnTo>
                  <a:lnTo>
                    <a:pt x="251267" y="75224"/>
                  </a:lnTo>
                  <a:lnTo>
                    <a:pt x="248199" y="69593"/>
                  </a:lnTo>
                  <a:lnTo>
                    <a:pt x="245131" y="63961"/>
                  </a:lnTo>
                  <a:lnTo>
                    <a:pt x="242063" y="58330"/>
                  </a:lnTo>
                  <a:lnTo>
                    <a:pt x="206237" y="22504"/>
                  </a:lnTo>
                  <a:lnTo>
                    <a:pt x="194974" y="16368"/>
                  </a:lnTo>
                  <a:lnTo>
                    <a:pt x="189364" y="13300"/>
                  </a:lnTo>
                  <a:lnTo>
                    <a:pt x="158644" y="3067"/>
                  </a:lnTo>
                  <a:lnTo>
                    <a:pt x="152508" y="1533"/>
                  </a:lnTo>
                  <a:lnTo>
                    <a:pt x="145847" y="1008"/>
                  </a:lnTo>
                  <a:lnTo>
                    <a:pt x="139207" y="504"/>
                  </a:lnTo>
                  <a:lnTo>
                    <a:pt x="132042" y="0"/>
                  </a:lnTo>
                  <a:close/>
                </a:path>
              </a:pathLst>
            </a:custGeom>
            <a:noFill/>
            <a:ln cap="flat" cmpd="sng" w="190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8" name="Google Shape;258;p13"/>
            <p:cNvSpPr/>
            <p:nvPr/>
          </p:nvSpPr>
          <p:spPr>
            <a:xfrm>
              <a:off x="356954" y="1861726"/>
              <a:ext cx="331211" cy="33837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59" name="Google Shape;259;p13"/>
          <p:cNvSpPr txBox="1"/>
          <p:nvPr>
            <p:ph type="title"/>
          </p:nvPr>
        </p:nvSpPr>
        <p:spPr>
          <a:xfrm>
            <a:off x="2604174" y="54354"/>
            <a:ext cx="1291590"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QUIZ</a:t>
            </a:r>
            <a:endParaRPr/>
          </a:p>
        </p:txBody>
      </p:sp>
      <p:sp>
        <p:nvSpPr>
          <p:cNvPr id="260" name="Google Shape;260;p13"/>
          <p:cNvSpPr/>
          <p:nvPr/>
        </p:nvSpPr>
        <p:spPr>
          <a:xfrm>
            <a:off x="2269374" y="3299149"/>
            <a:ext cx="4825124" cy="1554149"/>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1" name="Google Shape;261;p13"/>
          <p:cNvSpPr/>
          <p:nvPr/>
        </p:nvSpPr>
        <p:spPr>
          <a:xfrm>
            <a:off x="2269362" y="1298962"/>
            <a:ext cx="4825124" cy="14839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2" name="Google Shape;262;p13"/>
          <p:cNvSpPr txBox="1"/>
          <p:nvPr/>
        </p:nvSpPr>
        <p:spPr>
          <a:xfrm>
            <a:off x="2342400" y="991400"/>
            <a:ext cx="162496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rgbClr val="FFFFFF"/>
                </a:solidFill>
                <a:latin typeface="Verdana"/>
                <a:ea typeface="Verdana"/>
                <a:cs typeface="Verdana"/>
                <a:sym typeface="Verdana"/>
              </a:rPr>
              <a:t>bind shell/shell bind</a:t>
            </a:r>
            <a:endParaRPr sz="1400">
              <a:latin typeface="Verdana"/>
              <a:ea typeface="Verdana"/>
              <a:cs typeface="Verdana"/>
              <a:sym typeface="Verdana"/>
            </a:endParaRPr>
          </a:p>
        </p:txBody>
      </p:sp>
      <p:sp>
        <p:nvSpPr>
          <p:cNvPr id="263" name="Google Shape;263;p13"/>
          <p:cNvSpPr txBox="1"/>
          <p:nvPr/>
        </p:nvSpPr>
        <p:spPr>
          <a:xfrm>
            <a:off x="2342400" y="2991575"/>
            <a:ext cx="1042669"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rgbClr val="FFFFFF"/>
                </a:solidFill>
                <a:latin typeface="Verdana"/>
                <a:ea typeface="Verdana"/>
                <a:cs typeface="Verdana"/>
                <a:sym typeface="Verdana"/>
              </a:rPr>
              <a:t>reverse shell</a:t>
            </a:r>
            <a:endParaRPr sz="1400">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4"/>
          <p:cNvSpPr txBox="1"/>
          <p:nvPr>
            <p:ph type="title"/>
          </p:nvPr>
        </p:nvSpPr>
        <p:spPr>
          <a:xfrm>
            <a:off x="187510" y="43014"/>
            <a:ext cx="4123690" cy="2580005"/>
          </a:xfrm>
          <a:prstGeom prst="rect">
            <a:avLst/>
          </a:prstGeom>
          <a:noFill/>
          <a:ln>
            <a:noFill/>
          </a:ln>
        </p:spPr>
        <p:txBody>
          <a:bodyPr anchorCtr="0" anchor="t" bIns="0" lIns="0" spcFirstLastPara="1" rIns="0" wrap="square" tIns="34925">
            <a:spAutoFit/>
          </a:bodyPr>
          <a:lstStyle/>
          <a:p>
            <a:pPr indent="-1269" lvl="0" marL="12065" marR="5080" rtl="0" algn="ctr">
              <a:lnSpc>
                <a:spcPct val="119761"/>
              </a:lnSpc>
              <a:spcBef>
                <a:spcPts val="0"/>
              </a:spcBef>
              <a:spcAft>
                <a:spcPts val="0"/>
              </a:spcAft>
              <a:buNone/>
            </a:pPr>
            <a:r>
              <a:rPr lang="en-US" sz="4200"/>
              <a:t>How to  Actually  Remove/Detect  Backdoors</a:t>
            </a:r>
            <a:endParaRPr sz="4200"/>
          </a:p>
        </p:txBody>
      </p:sp>
      <p:sp>
        <p:nvSpPr>
          <p:cNvPr id="269" name="Google Shape;269;p14"/>
          <p:cNvSpPr txBox="1"/>
          <p:nvPr/>
        </p:nvSpPr>
        <p:spPr>
          <a:xfrm>
            <a:off x="8545483" y="4730146"/>
            <a:ext cx="16637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19BBD4"/>
                </a:solidFill>
                <a:latin typeface="Helvetica Neue"/>
                <a:ea typeface="Helvetica Neue"/>
                <a:cs typeface="Helvetica Neue"/>
                <a:sym typeface="Helvetica Neue"/>
              </a:rPr>
              <a:t>14</a:t>
            </a:r>
            <a:endParaRPr sz="1200">
              <a:latin typeface="Helvetica Neue"/>
              <a:ea typeface="Helvetica Neue"/>
              <a:cs typeface="Helvetica Neue"/>
              <a:sym typeface="Helvetica Neue"/>
            </a:endParaRPr>
          </a:p>
        </p:txBody>
      </p:sp>
      <p:sp>
        <p:nvSpPr>
          <p:cNvPr id="270" name="Google Shape;270;p14"/>
          <p:cNvSpPr txBox="1"/>
          <p:nvPr/>
        </p:nvSpPr>
        <p:spPr>
          <a:xfrm>
            <a:off x="4987556" y="1103122"/>
            <a:ext cx="3895725" cy="2993390"/>
          </a:xfrm>
          <a:prstGeom prst="rect">
            <a:avLst/>
          </a:prstGeom>
          <a:noFill/>
          <a:ln>
            <a:noFill/>
          </a:ln>
        </p:spPr>
        <p:txBody>
          <a:bodyPr anchorCtr="0" anchor="t" bIns="0" lIns="0" spcFirstLastPara="1" rIns="0" wrap="square" tIns="12700">
            <a:spAutoFit/>
          </a:bodyPr>
          <a:lstStyle/>
          <a:p>
            <a:pPr indent="-397510" lvl="0" marL="409575" marR="0" rtl="0" algn="l">
              <a:lnSpc>
                <a:spcPct val="100000"/>
              </a:lnSpc>
              <a:spcBef>
                <a:spcPts val="0"/>
              </a:spcBef>
              <a:spcAft>
                <a:spcPts val="0"/>
              </a:spcAft>
              <a:buClr>
                <a:srgbClr val="184768"/>
              </a:buClr>
              <a:buSzPts val="1600"/>
              <a:buFont typeface="Verdana"/>
              <a:buAutoNum type="arabicPeriod"/>
            </a:pPr>
            <a:r>
              <a:rPr lang="en-US" sz="1600">
                <a:solidFill>
                  <a:srgbClr val="184768"/>
                </a:solidFill>
                <a:latin typeface="Verdana"/>
                <a:ea typeface="Verdana"/>
                <a:cs typeface="Verdana"/>
                <a:sym typeface="Verdana"/>
              </a:rPr>
              <a:t>netstat</a:t>
            </a:r>
            <a:endParaRPr sz="1600">
              <a:latin typeface="Verdana"/>
              <a:ea typeface="Verdana"/>
              <a:cs typeface="Verdana"/>
              <a:sym typeface="Verdana"/>
            </a:endParaRPr>
          </a:p>
          <a:p>
            <a:pPr indent="-397510" lvl="1" marL="866775" marR="268605" rtl="0" algn="l">
              <a:lnSpc>
                <a:spcPct val="101600"/>
              </a:lnSpc>
              <a:spcBef>
                <a:spcPts val="0"/>
              </a:spcBef>
              <a:spcAft>
                <a:spcPts val="0"/>
              </a:spcAft>
              <a:buClr>
                <a:srgbClr val="184768"/>
              </a:buClr>
              <a:buSzPts val="1600"/>
              <a:buFont typeface="Verdana"/>
              <a:buAutoNum type="alphaLcPeriod"/>
            </a:pPr>
            <a:r>
              <a:rPr b="0" i="0" lang="en-US" sz="1600" u="none" cap="none" strike="noStrike">
                <a:solidFill>
                  <a:srgbClr val="184768"/>
                </a:solidFill>
                <a:latin typeface="Verdana"/>
                <a:ea typeface="Verdana"/>
                <a:cs typeface="Verdana"/>
                <a:sym typeface="Verdana"/>
              </a:rPr>
              <a:t>prints network connections,  routing tables, bunch of other  stuff</a:t>
            </a:r>
            <a:endParaRPr b="0" i="0" sz="1600" u="none" cap="none" strike="noStrike">
              <a:latin typeface="Verdana"/>
              <a:ea typeface="Verdana"/>
              <a:cs typeface="Verdana"/>
              <a:sym typeface="Verdana"/>
            </a:endParaRPr>
          </a:p>
          <a:p>
            <a:pPr indent="-403225" lvl="1" marL="866775" marR="5080" rtl="0" algn="l">
              <a:lnSpc>
                <a:spcPct val="101600"/>
              </a:lnSpc>
              <a:spcBef>
                <a:spcPts val="0"/>
              </a:spcBef>
              <a:spcAft>
                <a:spcPts val="0"/>
              </a:spcAft>
              <a:buClr>
                <a:srgbClr val="184768"/>
              </a:buClr>
              <a:buSzPts val="1600"/>
              <a:buFont typeface="Arial"/>
              <a:buAutoNum type="alphaLcPeriod"/>
            </a:pPr>
            <a:r>
              <a:rPr b="1" i="0" lang="en-US" sz="1600" u="none" cap="none" strike="noStrike">
                <a:solidFill>
                  <a:srgbClr val="184768"/>
                </a:solidFill>
                <a:latin typeface="Arial"/>
                <a:ea typeface="Arial"/>
                <a:cs typeface="Arial"/>
                <a:sym typeface="Arial"/>
              </a:rPr>
              <a:t>netstat -tulpn: </a:t>
            </a:r>
            <a:r>
              <a:rPr b="0" i="0" lang="en-US" sz="1600" u="none" cap="none" strike="noStrike">
                <a:solidFill>
                  <a:srgbClr val="184768"/>
                </a:solidFill>
                <a:latin typeface="Verdana"/>
                <a:ea typeface="Verdana"/>
                <a:cs typeface="Verdana"/>
                <a:sym typeface="Verdana"/>
              </a:rPr>
              <a:t>displays a bunch  of information about port  connections and processes</a:t>
            </a:r>
            <a:endParaRPr b="0" i="0" sz="1600" u="none" cap="none" strike="noStrike">
              <a:latin typeface="Verdana"/>
              <a:ea typeface="Verdana"/>
              <a:cs typeface="Verdana"/>
              <a:sym typeface="Verdana"/>
            </a:endParaRPr>
          </a:p>
          <a:p>
            <a:pPr indent="-324485" lvl="2" marL="1323975" marR="0" rtl="0" algn="l">
              <a:lnSpc>
                <a:spcPct val="100000"/>
              </a:lnSpc>
              <a:spcBef>
                <a:spcPts val="25"/>
              </a:spcBef>
              <a:spcAft>
                <a:spcPts val="0"/>
              </a:spcAft>
              <a:buClr>
                <a:srgbClr val="184768"/>
              </a:buClr>
              <a:buSzPts val="1600"/>
              <a:buFont typeface="Verdana"/>
              <a:buAutoNum type="romanLcPeriod"/>
            </a:pPr>
            <a:r>
              <a:rPr b="0" i="0" lang="en-US" sz="1600" u="none" cap="none" strike="noStrike">
                <a:solidFill>
                  <a:srgbClr val="184768"/>
                </a:solidFill>
                <a:latin typeface="Verdana"/>
                <a:ea typeface="Verdana"/>
                <a:cs typeface="Verdana"/>
                <a:sym typeface="Verdana"/>
              </a:rPr>
              <a:t>-t = tcp</a:t>
            </a:r>
            <a:endParaRPr b="0" i="0" sz="1600" u="none" cap="none" strike="noStrike">
              <a:latin typeface="Verdana"/>
              <a:ea typeface="Verdana"/>
              <a:cs typeface="Verdana"/>
              <a:sym typeface="Verdana"/>
            </a:endParaRPr>
          </a:p>
          <a:p>
            <a:pPr indent="-372744" lvl="2" marL="1323975" marR="0" rtl="0" algn="l">
              <a:lnSpc>
                <a:spcPct val="100000"/>
              </a:lnSpc>
              <a:spcBef>
                <a:spcPts val="30"/>
              </a:spcBef>
              <a:spcAft>
                <a:spcPts val="0"/>
              </a:spcAft>
              <a:buClr>
                <a:srgbClr val="184768"/>
              </a:buClr>
              <a:buSzPts val="1600"/>
              <a:buFont typeface="Verdana"/>
              <a:buAutoNum type="romanLcPeriod"/>
            </a:pPr>
            <a:r>
              <a:rPr b="0" i="0" lang="en-US" sz="1600" u="none" cap="none" strike="noStrike">
                <a:solidFill>
                  <a:srgbClr val="184768"/>
                </a:solidFill>
                <a:latin typeface="Verdana"/>
                <a:ea typeface="Verdana"/>
                <a:cs typeface="Verdana"/>
                <a:sym typeface="Verdana"/>
              </a:rPr>
              <a:t>-u = udp</a:t>
            </a:r>
            <a:endParaRPr b="0" i="0" sz="1600" u="none" cap="none" strike="noStrike">
              <a:latin typeface="Verdana"/>
              <a:ea typeface="Verdana"/>
              <a:cs typeface="Verdana"/>
              <a:sym typeface="Verdana"/>
            </a:endParaRPr>
          </a:p>
          <a:p>
            <a:pPr indent="-421005" lvl="2" marL="1323975" marR="0" rtl="0" algn="l">
              <a:lnSpc>
                <a:spcPct val="100000"/>
              </a:lnSpc>
              <a:spcBef>
                <a:spcPts val="30"/>
              </a:spcBef>
              <a:spcAft>
                <a:spcPts val="0"/>
              </a:spcAft>
              <a:buClr>
                <a:srgbClr val="184768"/>
              </a:buClr>
              <a:buSzPts val="1600"/>
              <a:buFont typeface="Verdana"/>
              <a:buAutoNum type="romanLcPeriod"/>
            </a:pPr>
            <a:r>
              <a:rPr b="0" i="0" lang="en-US" sz="1600" u="none" cap="none" strike="noStrike">
                <a:solidFill>
                  <a:srgbClr val="184768"/>
                </a:solidFill>
                <a:latin typeface="Verdana"/>
                <a:ea typeface="Verdana"/>
                <a:cs typeface="Verdana"/>
                <a:sym typeface="Verdana"/>
              </a:rPr>
              <a:t>-l = listening ports</a:t>
            </a:r>
            <a:endParaRPr b="0" i="0" sz="1600" u="none" cap="none" strike="noStrike">
              <a:latin typeface="Verdana"/>
              <a:ea typeface="Verdana"/>
              <a:cs typeface="Verdana"/>
              <a:sym typeface="Verdana"/>
            </a:endParaRPr>
          </a:p>
          <a:p>
            <a:pPr indent="-424814" lvl="2" marL="1323975" marR="0" rtl="0" algn="l">
              <a:lnSpc>
                <a:spcPct val="100000"/>
              </a:lnSpc>
              <a:spcBef>
                <a:spcPts val="30"/>
              </a:spcBef>
              <a:spcAft>
                <a:spcPts val="0"/>
              </a:spcAft>
              <a:buClr>
                <a:srgbClr val="184768"/>
              </a:buClr>
              <a:buSzPts val="1600"/>
              <a:buFont typeface="Verdana"/>
              <a:buAutoNum type="romanLcPeriod"/>
            </a:pPr>
            <a:r>
              <a:rPr b="0" i="0" lang="en-US" sz="1600" u="none" cap="none" strike="noStrike">
                <a:solidFill>
                  <a:srgbClr val="184768"/>
                </a:solidFill>
                <a:latin typeface="Verdana"/>
                <a:ea typeface="Verdana"/>
                <a:cs typeface="Verdana"/>
                <a:sym typeface="Verdana"/>
              </a:rPr>
              <a:t>-p = port</a:t>
            </a:r>
            <a:endParaRPr b="0" i="0" sz="1600" u="none" cap="none" strike="noStrike">
              <a:latin typeface="Verdana"/>
              <a:ea typeface="Verdana"/>
              <a:cs typeface="Verdana"/>
              <a:sym typeface="Verdana"/>
            </a:endParaRPr>
          </a:p>
          <a:p>
            <a:pPr indent="-376555" lvl="2" marL="1323975" marR="0" rtl="0" algn="l">
              <a:lnSpc>
                <a:spcPct val="100000"/>
              </a:lnSpc>
              <a:spcBef>
                <a:spcPts val="30"/>
              </a:spcBef>
              <a:spcAft>
                <a:spcPts val="0"/>
              </a:spcAft>
              <a:buClr>
                <a:srgbClr val="184768"/>
              </a:buClr>
              <a:buSzPts val="1600"/>
              <a:buFont typeface="Verdana"/>
              <a:buAutoNum type="romanLcPeriod"/>
            </a:pPr>
            <a:r>
              <a:rPr b="0" i="0" lang="en-US" sz="1600" u="none" cap="none" strike="noStrike">
                <a:solidFill>
                  <a:srgbClr val="184768"/>
                </a:solidFill>
                <a:latin typeface="Verdana"/>
                <a:ea typeface="Verdana"/>
                <a:cs typeface="Verdana"/>
                <a:sym typeface="Verdana"/>
              </a:rPr>
              <a:t>-n = numerical address</a:t>
            </a:r>
            <a:endParaRPr b="0" i="0" sz="1600" u="none" cap="none" strike="noStrike">
              <a:latin typeface="Verdana"/>
              <a:ea typeface="Verdana"/>
              <a:cs typeface="Verdana"/>
              <a:sym typeface="Verdana"/>
            </a:endParaRPr>
          </a:p>
        </p:txBody>
      </p:sp>
      <p:sp>
        <p:nvSpPr>
          <p:cNvPr id="271" name="Google Shape;271;p14"/>
          <p:cNvSpPr/>
          <p:nvPr/>
        </p:nvSpPr>
        <p:spPr>
          <a:xfrm>
            <a:off x="0" y="2907750"/>
            <a:ext cx="4569449" cy="175547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5" name="Shape 275"/>
        <p:cNvGrpSpPr/>
        <p:nvPr/>
      </p:nvGrpSpPr>
      <p:grpSpPr>
        <a:xfrm>
          <a:off x="0" y="0"/>
          <a:ext cx="0" cy="0"/>
          <a:chOff x="0" y="0"/>
          <a:chExt cx="0" cy="0"/>
        </a:xfrm>
      </p:grpSpPr>
      <p:sp>
        <p:nvSpPr>
          <p:cNvPr id="276" name="Google Shape;276;p15"/>
          <p:cNvSpPr/>
          <p:nvPr/>
        </p:nvSpPr>
        <p:spPr>
          <a:xfrm>
            <a:off x="0" y="0"/>
            <a:ext cx="4572000" cy="5143500"/>
          </a:xfrm>
          <a:custGeom>
            <a:rect b="b" l="l" r="r" t="t"/>
            <a:pathLst>
              <a:path extrusionOk="0" h="5143500" w="4572000">
                <a:moveTo>
                  <a:pt x="0" y="5143499"/>
                </a:moveTo>
                <a:lnTo>
                  <a:pt x="4571999" y="5143499"/>
                </a:lnTo>
                <a:lnTo>
                  <a:pt x="4571999" y="0"/>
                </a:lnTo>
                <a:lnTo>
                  <a:pt x="0" y="0"/>
                </a:lnTo>
                <a:lnTo>
                  <a:pt x="0" y="5143499"/>
                </a:lnTo>
                <a:close/>
              </a:path>
            </a:pathLst>
          </a:custGeom>
          <a:solidFill>
            <a:srgbClr val="0D29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7" name="Google Shape;277;p15"/>
          <p:cNvSpPr/>
          <p:nvPr/>
        </p:nvSpPr>
        <p:spPr>
          <a:xfrm>
            <a:off x="4572000" y="24"/>
            <a:ext cx="4572000" cy="5143500"/>
          </a:xfrm>
          <a:custGeom>
            <a:rect b="b" l="l" r="r" t="t"/>
            <a:pathLst>
              <a:path extrusionOk="0" h="5143500" w="4572000">
                <a:moveTo>
                  <a:pt x="4571999" y="5143499"/>
                </a:moveTo>
                <a:lnTo>
                  <a:pt x="0" y="5143499"/>
                </a:lnTo>
                <a:lnTo>
                  <a:pt x="0" y="0"/>
                </a:lnTo>
                <a:lnTo>
                  <a:pt x="4571999" y="0"/>
                </a:lnTo>
                <a:lnTo>
                  <a:pt x="4571999" y="5143499"/>
                </a:lnTo>
                <a:close/>
              </a:path>
            </a:pathLst>
          </a:custGeom>
          <a:solidFill>
            <a:srgbClr val="BBC9D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8" name="Google Shape;278;p15"/>
          <p:cNvSpPr txBox="1"/>
          <p:nvPr>
            <p:ph type="title"/>
          </p:nvPr>
        </p:nvSpPr>
        <p:spPr>
          <a:xfrm>
            <a:off x="187510" y="593213"/>
            <a:ext cx="4123690" cy="3218180"/>
          </a:xfrm>
          <a:prstGeom prst="rect">
            <a:avLst/>
          </a:prstGeom>
          <a:noFill/>
          <a:ln>
            <a:noFill/>
          </a:ln>
        </p:spPr>
        <p:txBody>
          <a:bodyPr anchorCtr="0" anchor="t" bIns="0" lIns="0" spcFirstLastPara="1" rIns="0" wrap="square" tIns="34925">
            <a:spAutoFit/>
          </a:bodyPr>
          <a:lstStyle/>
          <a:p>
            <a:pPr indent="-1269" lvl="0" marL="12065" marR="5080" rtl="0" algn="ctr">
              <a:lnSpc>
                <a:spcPct val="119761"/>
              </a:lnSpc>
              <a:spcBef>
                <a:spcPts val="0"/>
              </a:spcBef>
              <a:spcAft>
                <a:spcPts val="0"/>
              </a:spcAft>
              <a:buNone/>
            </a:pPr>
            <a:r>
              <a:rPr lang="en-US" sz="4200"/>
              <a:t>How to  Actually  Remove/Detect  Backdoors,  Part 2</a:t>
            </a:r>
            <a:endParaRPr sz="4200"/>
          </a:p>
        </p:txBody>
      </p:sp>
      <p:sp>
        <p:nvSpPr>
          <p:cNvPr id="279" name="Google Shape;279;p15"/>
          <p:cNvSpPr txBox="1"/>
          <p:nvPr/>
        </p:nvSpPr>
        <p:spPr>
          <a:xfrm>
            <a:off x="8545483" y="4730146"/>
            <a:ext cx="16573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19BBD4"/>
                </a:solidFill>
                <a:latin typeface="Helvetica Neue"/>
                <a:ea typeface="Helvetica Neue"/>
                <a:cs typeface="Helvetica Neue"/>
                <a:sym typeface="Helvetica Neue"/>
              </a:rPr>
              <a:t>15</a:t>
            </a:r>
            <a:endParaRPr sz="1200">
              <a:latin typeface="Helvetica Neue"/>
              <a:ea typeface="Helvetica Neue"/>
              <a:cs typeface="Helvetica Neue"/>
              <a:sym typeface="Helvetica Neue"/>
            </a:endParaRPr>
          </a:p>
        </p:txBody>
      </p:sp>
      <p:sp>
        <p:nvSpPr>
          <p:cNvPr id="280" name="Google Shape;280;p15"/>
          <p:cNvSpPr txBox="1"/>
          <p:nvPr/>
        </p:nvSpPr>
        <p:spPr>
          <a:xfrm>
            <a:off x="5444756" y="1097407"/>
            <a:ext cx="3397885" cy="2989580"/>
          </a:xfrm>
          <a:prstGeom prst="rect">
            <a:avLst/>
          </a:prstGeom>
          <a:noFill/>
          <a:ln>
            <a:noFill/>
          </a:ln>
        </p:spPr>
        <p:txBody>
          <a:bodyPr anchorCtr="0" anchor="t" bIns="0" lIns="0" spcFirstLastPara="1" rIns="0" wrap="square" tIns="10775">
            <a:spAutoFit/>
          </a:bodyPr>
          <a:lstStyle/>
          <a:p>
            <a:pPr indent="-397510" lvl="0" marL="409575" marR="10795" rtl="0" algn="l">
              <a:lnSpc>
                <a:spcPct val="100800"/>
              </a:lnSpc>
              <a:spcBef>
                <a:spcPts val="0"/>
              </a:spcBef>
              <a:spcAft>
                <a:spcPts val="0"/>
              </a:spcAft>
              <a:buClr>
                <a:srgbClr val="184768"/>
              </a:buClr>
              <a:buSzPts val="1600"/>
              <a:buFont typeface="Verdana"/>
              <a:buAutoNum type="arabicPeriod"/>
            </a:pPr>
            <a:r>
              <a:rPr lang="en-US" sz="1600">
                <a:solidFill>
                  <a:srgbClr val="184768"/>
                </a:solidFill>
                <a:latin typeface="Verdana"/>
                <a:ea typeface="Verdana"/>
                <a:cs typeface="Verdana"/>
                <a:sym typeface="Verdana"/>
              </a:rPr>
              <a:t>Track down the processes that  are using the ports using </a:t>
            </a:r>
            <a:r>
              <a:rPr b="1" lang="en-US" sz="1600">
                <a:solidFill>
                  <a:srgbClr val="184768"/>
                </a:solidFill>
                <a:latin typeface="Arial"/>
                <a:ea typeface="Arial"/>
                <a:cs typeface="Arial"/>
                <a:sym typeface="Arial"/>
              </a:rPr>
              <a:t>lsof </a:t>
            </a:r>
            <a:r>
              <a:rPr lang="en-US" sz="1600">
                <a:solidFill>
                  <a:srgbClr val="184768"/>
                </a:solidFill>
                <a:latin typeface="Verdana"/>
                <a:ea typeface="Verdana"/>
                <a:cs typeface="Verdana"/>
                <a:sym typeface="Verdana"/>
              </a:rPr>
              <a:t>or  </a:t>
            </a:r>
            <a:r>
              <a:rPr b="1" lang="en-US" sz="1600">
                <a:solidFill>
                  <a:srgbClr val="184768"/>
                </a:solidFill>
                <a:latin typeface="Arial"/>
                <a:ea typeface="Arial"/>
                <a:cs typeface="Arial"/>
                <a:sym typeface="Arial"/>
              </a:rPr>
              <a:t>fuser </a:t>
            </a:r>
            <a:r>
              <a:rPr lang="en-US" sz="1600">
                <a:solidFill>
                  <a:srgbClr val="184768"/>
                </a:solidFill>
                <a:latin typeface="Verdana"/>
                <a:ea typeface="Verdana"/>
                <a:cs typeface="Verdana"/>
                <a:sym typeface="Verdana"/>
              </a:rPr>
              <a:t>or </a:t>
            </a:r>
            <a:r>
              <a:rPr b="1" lang="en-US" sz="1600">
                <a:solidFill>
                  <a:srgbClr val="184768"/>
                </a:solidFill>
                <a:latin typeface="Arial"/>
                <a:ea typeface="Arial"/>
                <a:cs typeface="Arial"/>
                <a:sym typeface="Arial"/>
              </a:rPr>
              <a:t>ps aux</a:t>
            </a:r>
            <a:endParaRPr sz="1600">
              <a:latin typeface="Arial"/>
              <a:ea typeface="Arial"/>
              <a:cs typeface="Arial"/>
              <a:sym typeface="Arial"/>
            </a:endParaRPr>
          </a:p>
          <a:p>
            <a:pPr indent="-405765" lvl="1" marL="866775" marR="26034" rtl="0" algn="l">
              <a:lnSpc>
                <a:spcPct val="101600"/>
              </a:lnSpc>
              <a:spcBef>
                <a:spcPts val="0"/>
              </a:spcBef>
              <a:spcAft>
                <a:spcPts val="0"/>
              </a:spcAft>
              <a:buClr>
                <a:srgbClr val="184768"/>
              </a:buClr>
              <a:buSzPts val="1600"/>
              <a:buFont typeface="Arial"/>
              <a:buAutoNum type="alphaLcPeriod"/>
            </a:pPr>
            <a:r>
              <a:rPr b="1" i="0" lang="en-US" sz="1600" u="none" cap="none" strike="noStrike">
                <a:solidFill>
                  <a:srgbClr val="184768"/>
                </a:solidFill>
                <a:latin typeface="Arial"/>
                <a:ea typeface="Arial"/>
                <a:cs typeface="Arial"/>
                <a:sym typeface="Arial"/>
              </a:rPr>
              <a:t>lsof- </a:t>
            </a:r>
            <a:r>
              <a:rPr b="0" i="0" lang="en-US" sz="1600" u="none" cap="none" strike="noStrike">
                <a:solidFill>
                  <a:srgbClr val="184768"/>
                </a:solidFill>
                <a:latin typeface="Verdana"/>
                <a:ea typeface="Verdana"/>
                <a:cs typeface="Verdana"/>
                <a:sym typeface="Verdana"/>
              </a:rPr>
              <a:t>checks all open ﬁles  and the processes that are  running them</a:t>
            </a:r>
            <a:endParaRPr b="0" i="0" sz="1600" u="none" cap="none" strike="noStrike">
              <a:latin typeface="Verdana"/>
              <a:ea typeface="Verdana"/>
              <a:cs typeface="Verdana"/>
              <a:sym typeface="Verdana"/>
            </a:endParaRPr>
          </a:p>
          <a:p>
            <a:pPr indent="-403225" lvl="1" marL="866775" marR="244475" rtl="0" algn="l">
              <a:lnSpc>
                <a:spcPct val="101600"/>
              </a:lnSpc>
              <a:spcBef>
                <a:spcPts val="0"/>
              </a:spcBef>
              <a:spcAft>
                <a:spcPts val="0"/>
              </a:spcAft>
              <a:buClr>
                <a:srgbClr val="184768"/>
              </a:buClr>
              <a:buSzPts val="1600"/>
              <a:buFont typeface="Arial"/>
              <a:buAutoNum type="alphaLcPeriod"/>
            </a:pPr>
            <a:r>
              <a:rPr b="1" i="0" lang="en-US" sz="1600" u="none" cap="none" strike="noStrike">
                <a:solidFill>
                  <a:srgbClr val="184768"/>
                </a:solidFill>
                <a:latin typeface="Arial"/>
                <a:ea typeface="Arial"/>
                <a:cs typeface="Arial"/>
                <a:sym typeface="Arial"/>
              </a:rPr>
              <a:t>fuser- </a:t>
            </a:r>
            <a:r>
              <a:rPr b="0" i="0" lang="en-US" sz="1600" u="none" cap="none" strike="noStrike">
                <a:solidFill>
                  <a:srgbClr val="184768"/>
                </a:solidFill>
                <a:latin typeface="Verdana"/>
                <a:ea typeface="Verdana"/>
                <a:cs typeface="Verdana"/>
                <a:sym typeface="Verdana"/>
              </a:rPr>
              <a:t>displays PIDs of  processes using the ﬁles</a:t>
            </a:r>
            <a:endParaRPr b="0" i="0" sz="1600" u="none" cap="none" strike="noStrike">
              <a:latin typeface="Verdana"/>
              <a:ea typeface="Verdana"/>
              <a:cs typeface="Verdana"/>
              <a:sym typeface="Verdana"/>
            </a:endParaRPr>
          </a:p>
          <a:p>
            <a:pPr indent="-378460" lvl="1" marL="866775" marR="0" rtl="0" algn="l">
              <a:lnSpc>
                <a:spcPct val="100000"/>
              </a:lnSpc>
              <a:spcBef>
                <a:spcPts val="25"/>
              </a:spcBef>
              <a:spcAft>
                <a:spcPts val="0"/>
              </a:spcAft>
              <a:buClr>
                <a:srgbClr val="184768"/>
              </a:buClr>
              <a:buSzPts val="1600"/>
              <a:buFont typeface="Verdana"/>
              <a:buAutoNum type="alphaLcPeriod"/>
            </a:pPr>
            <a:r>
              <a:rPr b="0" i="0" lang="en-US" sz="1600" u="none" cap="none" strike="noStrike">
                <a:solidFill>
                  <a:srgbClr val="184768"/>
                </a:solidFill>
                <a:latin typeface="Verdana"/>
                <a:ea typeface="Verdana"/>
                <a:cs typeface="Verdana"/>
                <a:sym typeface="Verdana"/>
              </a:rPr>
              <a:t>remember ps </a:t>
            </a:r>
            <a:r>
              <a:rPr b="1" i="0" lang="en-US" sz="1600" u="none" cap="none" strike="noStrike">
                <a:solidFill>
                  <a:srgbClr val="184768"/>
                </a:solidFill>
                <a:latin typeface="Arial"/>
                <a:ea typeface="Arial"/>
                <a:cs typeface="Arial"/>
                <a:sym typeface="Arial"/>
              </a:rPr>
              <a:t>-aux</a:t>
            </a:r>
            <a:r>
              <a:rPr b="0" i="0" lang="en-US" sz="1600" u="none" cap="none" strike="noStrike">
                <a:solidFill>
                  <a:srgbClr val="184768"/>
                </a:solidFill>
                <a:latin typeface="Verdana"/>
                <a:ea typeface="Verdana"/>
                <a:cs typeface="Verdana"/>
                <a:sym typeface="Verdana"/>
              </a:rPr>
              <a:t>?</a:t>
            </a:r>
            <a:endParaRPr b="0" i="0" sz="1600" u="none" cap="none" strike="noStrike">
              <a:latin typeface="Verdana"/>
              <a:ea typeface="Verdana"/>
              <a:cs typeface="Verdana"/>
              <a:sym typeface="Verdana"/>
            </a:endParaRPr>
          </a:p>
          <a:p>
            <a:pPr indent="-397510" lvl="0" marL="409575" marR="0" rtl="0" algn="l">
              <a:lnSpc>
                <a:spcPct val="100000"/>
              </a:lnSpc>
              <a:spcBef>
                <a:spcPts val="30"/>
              </a:spcBef>
              <a:spcAft>
                <a:spcPts val="0"/>
              </a:spcAft>
              <a:buClr>
                <a:srgbClr val="184768"/>
              </a:buClr>
              <a:buSzPts val="1600"/>
              <a:buFont typeface="Verdana"/>
              <a:buAutoNum type="arabicPeriod"/>
            </a:pPr>
            <a:r>
              <a:rPr lang="en-US" sz="1600">
                <a:solidFill>
                  <a:srgbClr val="184768"/>
                </a:solidFill>
                <a:latin typeface="Verdana"/>
                <a:ea typeface="Verdana"/>
                <a:cs typeface="Verdana"/>
                <a:sym typeface="Verdana"/>
              </a:rPr>
              <a:t>kill said processes after (</a:t>
            </a:r>
            <a:r>
              <a:rPr b="1" lang="en-US" sz="1600">
                <a:solidFill>
                  <a:srgbClr val="184768"/>
                </a:solidFill>
                <a:latin typeface="Arial"/>
                <a:ea typeface="Arial"/>
                <a:cs typeface="Arial"/>
                <a:sym typeface="Arial"/>
              </a:rPr>
              <a:t>kill -9</a:t>
            </a:r>
            <a:endParaRPr sz="1600">
              <a:latin typeface="Arial"/>
              <a:ea typeface="Arial"/>
              <a:cs typeface="Arial"/>
              <a:sym typeface="Arial"/>
            </a:endParaRPr>
          </a:p>
          <a:p>
            <a:pPr indent="0" lvl="0" marL="409575" marR="5080" rtl="0" algn="l">
              <a:lnSpc>
                <a:spcPct val="101600"/>
              </a:lnSpc>
              <a:spcBef>
                <a:spcPts val="0"/>
              </a:spcBef>
              <a:spcAft>
                <a:spcPts val="0"/>
              </a:spcAft>
              <a:buNone/>
            </a:pPr>
            <a:r>
              <a:rPr b="1" lang="en-US" sz="1600">
                <a:solidFill>
                  <a:srgbClr val="184768"/>
                </a:solidFill>
                <a:latin typeface="Arial"/>
                <a:ea typeface="Arial"/>
                <a:cs typeface="Arial"/>
                <a:sym typeface="Arial"/>
              </a:rPr>
              <a:t>&lt;pid&gt;</a:t>
            </a:r>
            <a:r>
              <a:rPr lang="en-US" sz="1600">
                <a:solidFill>
                  <a:srgbClr val="184768"/>
                </a:solidFill>
                <a:latin typeface="Verdana"/>
                <a:ea typeface="Verdana"/>
                <a:cs typeface="Verdana"/>
                <a:sym typeface="Verdana"/>
              </a:rPr>
              <a:t>) and delete ﬁles attached  to them</a:t>
            </a:r>
            <a:endParaRPr sz="1600">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4" name="Shape 284"/>
        <p:cNvGrpSpPr/>
        <p:nvPr/>
      </p:nvGrpSpPr>
      <p:grpSpPr>
        <a:xfrm>
          <a:off x="0" y="0"/>
          <a:ext cx="0" cy="0"/>
          <a:chOff x="0" y="0"/>
          <a:chExt cx="0" cy="0"/>
        </a:xfrm>
      </p:grpSpPr>
      <p:sp>
        <p:nvSpPr>
          <p:cNvPr id="285" name="Google Shape;285;p16"/>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0D29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6" name="Google Shape;286;p16"/>
          <p:cNvSpPr/>
          <p:nvPr/>
        </p:nvSpPr>
        <p:spPr>
          <a:xfrm>
            <a:off x="7663675" y="3684808"/>
            <a:ext cx="1034699" cy="8957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287" name="Google Shape;287;p16"/>
          <p:cNvGrpSpPr/>
          <p:nvPr/>
        </p:nvGrpSpPr>
        <p:grpSpPr>
          <a:xfrm>
            <a:off x="0" y="0"/>
            <a:ext cx="2315843" cy="1811575"/>
            <a:chOff x="0" y="0"/>
            <a:chExt cx="2315843" cy="1811575"/>
          </a:xfrm>
        </p:grpSpPr>
        <p:sp>
          <p:nvSpPr>
            <p:cNvPr id="288" name="Google Shape;288;p16"/>
            <p:cNvSpPr/>
            <p:nvPr/>
          </p:nvSpPr>
          <p:spPr>
            <a:xfrm>
              <a:off x="410948" y="245749"/>
              <a:ext cx="1323300" cy="1146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9" name="Google Shape;289;p16"/>
            <p:cNvSpPr/>
            <p:nvPr/>
          </p:nvSpPr>
          <p:spPr>
            <a:xfrm>
              <a:off x="0" y="1058975"/>
              <a:ext cx="696595" cy="710565"/>
            </a:xfrm>
            <a:custGeom>
              <a:rect b="b" l="l" r="r" t="t"/>
              <a:pathLst>
                <a:path extrusionOk="0" h="710564" w="696595">
                  <a:moveTo>
                    <a:pt x="0" y="570939"/>
                  </a:moveTo>
                  <a:lnTo>
                    <a:pt x="79816" y="710099"/>
                  </a:lnTo>
                  <a:lnTo>
                    <a:pt x="492431" y="710099"/>
                  </a:lnTo>
                  <a:lnTo>
                    <a:pt x="696074" y="355049"/>
                  </a:lnTo>
                  <a:lnTo>
                    <a:pt x="492431" y="0"/>
                  </a:lnTo>
                  <a:lnTo>
                    <a:pt x="79816" y="0"/>
                  </a:lnTo>
                  <a:lnTo>
                    <a:pt x="0" y="139159"/>
                  </a:lnTo>
                </a:path>
              </a:pathLst>
            </a:custGeom>
            <a:noFill/>
            <a:ln cap="flat" cmpd="sng" w="9525">
              <a:solidFill>
                <a:srgbClr val="19B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0" name="Google Shape;290;p16"/>
            <p:cNvSpPr/>
            <p:nvPr/>
          </p:nvSpPr>
          <p:spPr>
            <a:xfrm>
              <a:off x="638174" y="1440100"/>
              <a:ext cx="429259" cy="371475"/>
            </a:xfrm>
            <a:custGeom>
              <a:rect b="b" l="l" r="r" t="t"/>
              <a:pathLst>
                <a:path extrusionOk="0" h="371475" w="429259">
                  <a:moveTo>
                    <a:pt x="322275" y="371099"/>
                  </a:moveTo>
                  <a:lnTo>
                    <a:pt x="106424" y="371099"/>
                  </a:lnTo>
                  <a:lnTo>
                    <a:pt x="0" y="185549"/>
                  </a:lnTo>
                  <a:lnTo>
                    <a:pt x="106424" y="0"/>
                  </a:lnTo>
                  <a:lnTo>
                    <a:pt x="322275" y="0"/>
                  </a:lnTo>
                  <a:lnTo>
                    <a:pt x="428700" y="185549"/>
                  </a:lnTo>
                  <a:lnTo>
                    <a:pt x="322275" y="3710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1" name="Google Shape;291;p16"/>
            <p:cNvSpPr/>
            <p:nvPr/>
          </p:nvSpPr>
          <p:spPr>
            <a:xfrm>
              <a:off x="1495424" y="0"/>
              <a:ext cx="820419" cy="578485"/>
            </a:xfrm>
            <a:custGeom>
              <a:rect b="b" l="l" r="r" t="t"/>
              <a:pathLst>
                <a:path extrusionOk="0" h="578485" w="820419">
                  <a:moveTo>
                    <a:pt x="0" y="223400"/>
                  </a:moveTo>
                  <a:lnTo>
                    <a:pt x="203642" y="578449"/>
                  </a:lnTo>
                  <a:lnTo>
                    <a:pt x="616257" y="578449"/>
                  </a:lnTo>
                  <a:lnTo>
                    <a:pt x="819899" y="223400"/>
                  </a:lnTo>
                  <a:lnTo>
                    <a:pt x="691766" y="0"/>
                  </a:lnTo>
                </a:path>
                <a:path extrusionOk="0" h="578485" w="820419">
                  <a:moveTo>
                    <a:pt x="128133" y="0"/>
                  </a:moveTo>
                  <a:lnTo>
                    <a:pt x="0" y="223400"/>
                  </a:lnTo>
                </a:path>
              </a:pathLst>
            </a:custGeom>
            <a:noFill/>
            <a:ln cap="flat" cmpd="sng" w="7617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2" name="Google Shape;292;p16"/>
            <p:cNvSpPr/>
            <p:nvPr/>
          </p:nvSpPr>
          <p:spPr>
            <a:xfrm>
              <a:off x="327799" y="88925"/>
              <a:ext cx="359410" cy="310515"/>
            </a:xfrm>
            <a:custGeom>
              <a:rect b="b" l="l" r="r" t="t"/>
              <a:pathLst>
                <a:path extrusionOk="0" h="310515" w="359409">
                  <a:moveTo>
                    <a:pt x="269754" y="310499"/>
                  </a:moveTo>
                  <a:lnTo>
                    <a:pt x="89045" y="310499"/>
                  </a:lnTo>
                  <a:lnTo>
                    <a:pt x="0" y="155249"/>
                  </a:lnTo>
                  <a:lnTo>
                    <a:pt x="89045" y="0"/>
                  </a:lnTo>
                  <a:lnTo>
                    <a:pt x="269754" y="0"/>
                  </a:lnTo>
                  <a:lnTo>
                    <a:pt x="358799" y="155249"/>
                  </a:lnTo>
                  <a:lnTo>
                    <a:pt x="269754" y="310499"/>
                  </a:lnTo>
                  <a:close/>
                </a:path>
              </a:pathLst>
            </a:custGeom>
            <a:solidFill>
              <a:srgbClr val="00E1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93" name="Google Shape;293;p16"/>
          <p:cNvGrpSpPr/>
          <p:nvPr/>
        </p:nvGrpSpPr>
        <p:grpSpPr>
          <a:xfrm>
            <a:off x="8124824" y="4230775"/>
            <a:ext cx="1019175" cy="756400"/>
            <a:chOff x="8124824" y="4230775"/>
            <a:chExt cx="1019175" cy="756400"/>
          </a:xfrm>
        </p:grpSpPr>
        <p:sp>
          <p:nvSpPr>
            <p:cNvPr id="294" name="Google Shape;294;p16"/>
            <p:cNvSpPr/>
            <p:nvPr/>
          </p:nvSpPr>
          <p:spPr>
            <a:xfrm>
              <a:off x="8486774" y="4230775"/>
              <a:ext cx="657225" cy="710565"/>
            </a:xfrm>
            <a:custGeom>
              <a:rect b="b" l="l" r="r" t="t"/>
              <a:pathLst>
                <a:path extrusionOk="0" h="710564" w="657225">
                  <a:moveTo>
                    <a:pt x="0" y="355049"/>
                  </a:moveTo>
                  <a:lnTo>
                    <a:pt x="203642" y="710099"/>
                  </a:lnTo>
                  <a:lnTo>
                    <a:pt x="616257" y="710099"/>
                  </a:lnTo>
                  <a:lnTo>
                    <a:pt x="657225" y="638672"/>
                  </a:lnTo>
                </a:path>
                <a:path extrusionOk="0" h="710564" w="657225">
                  <a:moveTo>
                    <a:pt x="657225" y="71427"/>
                  </a:moveTo>
                  <a:lnTo>
                    <a:pt x="616257" y="0"/>
                  </a:lnTo>
                  <a:lnTo>
                    <a:pt x="203642" y="0"/>
                  </a:lnTo>
                  <a:lnTo>
                    <a:pt x="0" y="355049"/>
                  </a:lnTo>
                </a:path>
              </a:pathLst>
            </a:custGeom>
            <a:noFill/>
            <a:ln cap="flat" cmpd="sng" w="95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5" name="Google Shape;295;p16"/>
            <p:cNvSpPr/>
            <p:nvPr/>
          </p:nvSpPr>
          <p:spPr>
            <a:xfrm>
              <a:off x="8124824" y="4615700"/>
              <a:ext cx="429259" cy="371475"/>
            </a:xfrm>
            <a:custGeom>
              <a:rect b="b" l="l" r="r" t="t"/>
              <a:pathLst>
                <a:path extrusionOk="0" h="371475" w="429259">
                  <a:moveTo>
                    <a:pt x="322275" y="371099"/>
                  </a:moveTo>
                  <a:lnTo>
                    <a:pt x="106424" y="371099"/>
                  </a:lnTo>
                  <a:lnTo>
                    <a:pt x="0" y="185549"/>
                  </a:lnTo>
                  <a:lnTo>
                    <a:pt x="106424" y="0"/>
                  </a:lnTo>
                  <a:lnTo>
                    <a:pt x="322275" y="0"/>
                  </a:lnTo>
                  <a:lnTo>
                    <a:pt x="428699" y="185549"/>
                  </a:lnTo>
                  <a:lnTo>
                    <a:pt x="322275" y="371099"/>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96" name="Google Shape;296;p16"/>
          <p:cNvGrpSpPr/>
          <p:nvPr/>
        </p:nvGrpSpPr>
        <p:grpSpPr>
          <a:xfrm>
            <a:off x="7821347" y="2935400"/>
            <a:ext cx="1024837" cy="887290"/>
            <a:chOff x="7821347" y="2935400"/>
            <a:chExt cx="1024837" cy="887290"/>
          </a:xfrm>
        </p:grpSpPr>
        <p:sp>
          <p:nvSpPr>
            <p:cNvPr id="297" name="Google Shape;297;p16"/>
            <p:cNvSpPr/>
            <p:nvPr/>
          </p:nvSpPr>
          <p:spPr>
            <a:xfrm>
              <a:off x="7821347" y="2935400"/>
              <a:ext cx="820419" cy="709930"/>
            </a:xfrm>
            <a:custGeom>
              <a:rect b="b" l="l" r="r" t="t"/>
              <a:pathLst>
                <a:path extrusionOk="0" h="709929" w="820420">
                  <a:moveTo>
                    <a:pt x="616343" y="709799"/>
                  </a:moveTo>
                  <a:lnTo>
                    <a:pt x="203556" y="709799"/>
                  </a:lnTo>
                  <a:lnTo>
                    <a:pt x="0" y="354899"/>
                  </a:lnTo>
                  <a:lnTo>
                    <a:pt x="203556" y="0"/>
                  </a:lnTo>
                  <a:lnTo>
                    <a:pt x="616343" y="0"/>
                  </a:lnTo>
                  <a:lnTo>
                    <a:pt x="819899" y="354899"/>
                  </a:lnTo>
                  <a:lnTo>
                    <a:pt x="616343" y="7097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8" name="Google Shape;298;p16"/>
            <p:cNvSpPr/>
            <p:nvPr/>
          </p:nvSpPr>
          <p:spPr>
            <a:xfrm>
              <a:off x="8486774" y="3512175"/>
              <a:ext cx="359410" cy="310515"/>
            </a:xfrm>
            <a:custGeom>
              <a:rect b="b" l="l" r="r" t="t"/>
              <a:pathLst>
                <a:path extrusionOk="0" h="310514" w="359409">
                  <a:moveTo>
                    <a:pt x="0" y="155249"/>
                  </a:moveTo>
                  <a:lnTo>
                    <a:pt x="89044" y="310499"/>
                  </a:lnTo>
                  <a:lnTo>
                    <a:pt x="269754" y="310499"/>
                  </a:lnTo>
                  <a:lnTo>
                    <a:pt x="358799" y="155249"/>
                  </a:lnTo>
                  <a:lnTo>
                    <a:pt x="269754" y="0"/>
                  </a:lnTo>
                  <a:lnTo>
                    <a:pt x="89044" y="0"/>
                  </a:lnTo>
                  <a:lnTo>
                    <a:pt x="0" y="155249"/>
                  </a:lnTo>
                  <a:close/>
                </a:path>
              </a:pathLst>
            </a:custGeom>
            <a:noFill/>
            <a:ln cap="flat" cmpd="sng" w="19025">
              <a:solidFill>
                <a:srgbClr val="00E1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99" name="Google Shape;299;p16"/>
          <p:cNvGrpSpPr/>
          <p:nvPr/>
        </p:nvGrpSpPr>
        <p:grpSpPr>
          <a:xfrm>
            <a:off x="1729804" y="61088"/>
            <a:ext cx="351602" cy="325120"/>
            <a:chOff x="1729804" y="61088"/>
            <a:chExt cx="351602" cy="325120"/>
          </a:xfrm>
        </p:grpSpPr>
        <p:sp>
          <p:nvSpPr>
            <p:cNvPr id="300" name="Google Shape;300;p16"/>
            <p:cNvSpPr/>
            <p:nvPr/>
          </p:nvSpPr>
          <p:spPr>
            <a:xfrm>
              <a:off x="1729804" y="184106"/>
              <a:ext cx="82178" cy="18425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1" name="Google Shape;301;p16"/>
            <p:cNvSpPr/>
            <p:nvPr/>
          </p:nvSpPr>
          <p:spPr>
            <a:xfrm>
              <a:off x="1824231" y="61088"/>
              <a:ext cx="257175" cy="325120"/>
            </a:xfrm>
            <a:custGeom>
              <a:rect b="b" l="l" r="r" t="t"/>
              <a:pathLst>
                <a:path extrusionOk="0" h="325120" w="257175">
                  <a:moveTo>
                    <a:pt x="196522" y="324639"/>
                  </a:moveTo>
                  <a:lnTo>
                    <a:pt x="180178" y="324639"/>
                  </a:lnTo>
                  <a:lnTo>
                    <a:pt x="170481" y="324117"/>
                  </a:lnTo>
                  <a:lnTo>
                    <a:pt x="160783" y="323114"/>
                  </a:lnTo>
                  <a:lnTo>
                    <a:pt x="150061" y="321567"/>
                  </a:lnTo>
                  <a:lnTo>
                    <a:pt x="139340" y="319017"/>
                  </a:lnTo>
                  <a:lnTo>
                    <a:pt x="128116" y="316467"/>
                  </a:lnTo>
                  <a:lnTo>
                    <a:pt x="74529" y="299120"/>
                  </a:lnTo>
                  <a:lnTo>
                    <a:pt x="31642" y="280728"/>
                  </a:lnTo>
                  <a:lnTo>
                    <a:pt x="0" y="280728"/>
                  </a:lnTo>
                  <a:lnTo>
                    <a:pt x="0" y="130165"/>
                  </a:lnTo>
                  <a:lnTo>
                    <a:pt x="30116" y="130165"/>
                  </a:lnTo>
                  <a:lnTo>
                    <a:pt x="52563" y="109745"/>
                  </a:lnTo>
                  <a:lnTo>
                    <a:pt x="81154" y="82178"/>
                  </a:lnTo>
                  <a:lnTo>
                    <a:pt x="100048" y="42364"/>
                  </a:lnTo>
                  <a:lnTo>
                    <a:pt x="112295" y="4598"/>
                  </a:lnTo>
                  <a:lnTo>
                    <a:pt x="115347" y="3051"/>
                  </a:lnTo>
                  <a:lnTo>
                    <a:pt x="119443" y="1525"/>
                  </a:lnTo>
                  <a:lnTo>
                    <a:pt x="124543" y="501"/>
                  </a:lnTo>
                  <a:lnTo>
                    <a:pt x="132192" y="0"/>
                  </a:lnTo>
                  <a:lnTo>
                    <a:pt x="136288" y="501"/>
                  </a:lnTo>
                  <a:lnTo>
                    <a:pt x="152611" y="16845"/>
                  </a:lnTo>
                  <a:lnTo>
                    <a:pt x="152611" y="32144"/>
                  </a:lnTo>
                  <a:lnTo>
                    <a:pt x="148013" y="77079"/>
                  </a:lnTo>
                  <a:lnTo>
                    <a:pt x="135766" y="116893"/>
                  </a:lnTo>
                  <a:lnTo>
                    <a:pt x="132192" y="123017"/>
                  </a:lnTo>
                  <a:lnTo>
                    <a:pt x="158735" y="124543"/>
                  </a:lnTo>
                  <a:lnTo>
                    <a:pt x="206721" y="128117"/>
                  </a:lnTo>
                  <a:lnTo>
                    <a:pt x="245512" y="137313"/>
                  </a:lnTo>
                  <a:lnTo>
                    <a:pt x="254708" y="145986"/>
                  </a:lnTo>
                  <a:lnTo>
                    <a:pt x="255732" y="148013"/>
                  </a:lnTo>
                  <a:lnTo>
                    <a:pt x="256233" y="150584"/>
                  </a:lnTo>
                  <a:lnTo>
                    <a:pt x="256756" y="153134"/>
                  </a:lnTo>
                  <a:lnTo>
                    <a:pt x="254708" y="171505"/>
                  </a:lnTo>
                  <a:lnTo>
                    <a:pt x="254185" y="174055"/>
                  </a:lnTo>
                  <a:lnTo>
                    <a:pt x="253684" y="176605"/>
                  </a:lnTo>
                  <a:lnTo>
                    <a:pt x="252660" y="178653"/>
                  </a:lnTo>
                  <a:lnTo>
                    <a:pt x="251134" y="180701"/>
                  </a:lnTo>
                  <a:lnTo>
                    <a:pt x="249608" y="182227"/>
                  </a:lnTo>
                  <a:lnTo>
                    <a:pt x="245512" y="185278"/>
                  </a:lnTo>
                  <a:lnTo>
                    <a:pt x="243484" y="185801"/>
                  </a:lnTo>
                  <a:lnTo>
                    <a:pt x="245512" y="187326"/>
                  </a:lnTo>
                  <a:lnTo>
                    <a:pt x="251134" y="197024"/>
                  </a:lnTo>
                  <a:lnTo>
                    <a:pt x="251134" y="202123"/>
                  </a:lnTo>
                  <a:lnTo>
                    <a:pt x="236838" y="234790"/>
                  </a:lnTo>
                  <a:lnTo>
                    <a:pt x="238364" y="236337"/>
                  </a:lnTo>
                  <a:lnTo>
                    <a:pt x="239911" y="237862"/>
                  </a:lnTo>
                  <a:lnTo>
                    <a:pt x="242460" y="241436"/>
                  </a:lnTo>
                  <a:lnTo>
                    <a:pt x="243484" y="243485"/>
                  </a:lnTo>
                  <a:lnTo>
                    <a:pt x="243986" y="246034"/>
                  </a:lnTo>
                  <a:lnTo>
                    <a:pt x="243986" y="250632"/>
                  </a:lnTo>
                  <a:lnTo>
                    <a:pt x="228165" y="283801"/>
                  </a:lnTo>
                  <a:lnTo>
                    <a:pt x="231216" y="286350"/>
                  </a:lnTo>
                  <a:lnTo>
                    <a:pt x="233264" y="289423"/>
                  </a:lnTo>
                  <a:lnTo>
                    <a:pt x="234289" y="292474"/>
                  </a:lnTo>
                  <a:lnTo>
                    <a:pt x="234790" y="296048"/>
                  </a:lnTo>
                  <a:lnTo>
                    <a:pt x="233264" y="310845"/>
                  </a:lnTo>
                  <a:lnTo>
                    <a:pt x="205196" y="324117"/>
                  </a:lnTo>
                  <a:lnTo>
                    <a:pt x="196522" y="32463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02" name="Google Shape;302;p16"/>
          <p:cNvSpPr/>
          <p:nvPr/>
        </p:nvSpPr>
        <p:spPr>
          <a:xfrm>
            <a:off x="203132" y="1270176"/>
            <a:ext cx="166370" cy="288290"/>
          </a:xfrm>
          <a:custGeom>
            <a:rect b="b" l="l" r="r" t="t"/>
            <a:pathLst>
              <a:path extrusionOk="0" h="288290" w="166370">
                <a:moveTo>
                  <a:pt x="147911" y="287704"/>
                </a:moveTo>
                <a:lnTo>
                  <a:pt x="18084" y="287704"/>
                </a:lnTo>
                <a:lnTo>
                  <a:pt x="14321" y="287354"/>
                </a:lnTo>
                <a:lnTo>
                  <a:pt x="0" y="17767"/>
                </a:lnTo>
                <a:lnTo>
                  <a:pt x="317" y="14353"/>
                </a:lnTo>
                <a:lnTo>
                  <a:pt x="18084" y="0"/>
                </a:lnTo>
                <a:lnTo>
                  <a:pt x="147911" y="0"/>
                </a:lnTo>
                <a:lnTo>
                  <a:pt x="165473" y="13668"/>
                </a:lnTo>
                <a:lnTo>
                  <a:pt x="77877" y="13668"/>
                </a:lnTo>
                <a:lnTo>
                  <a:pt x="76157" y="14017"/>
                </a:lnTo>
                <a:lnTo>
                  <a:pt x="74114" y="16060"/>
                </a:lnTo>
                <a:lnTo>
                  <a:pt x="73778" y="17767"/>
                </a:lnTo>
                <a:lnTo>
                  <a:pt x="74114" y="19138"/>
                </a:lnTo>
                <a:lnTo>
                  <a:pt x="75135" y="20509"/>
                </a:lnTo>
                <a:lnTo>
                  <a:pt x="76157" y="21194"/>
                </a:lnTo>
                <a:lnTo>
                  <a:pt x="77877" y="21530"/>
                </a:lnTo>
                <a:lnTo>
                  <a:pt x="166028" y="21530"/>
                </a:lnTo>
                <a:lnTo>
                  <a:pt x="166028" y="35884"/>
                </a:lnTo>
                <a:lnTo>
                  <a:pt x="18084" y="35884"/>
                </a:lnTo>
                <a:lnTo>
                  <a:pt x="18084" y="233716"/>
                </a:lnTo>
                <a:lnTo>
                  <a:pt x="166028" y="233716"/>
                </a:lnTo>
                <a:lnTo>
                  <a:pt x="166028" y="248742"/>
                </a:lnTo>
                <a:lnTo>
                  <a:pt x="82998" y="248742"/>
                </a:lnTo>
                <a:lnTo>
                  <a:pt x="80605" y="249091"/>
                </a:lnTo>
                <a:lnTo>
                  <a:pt x="71036" y="260703"/>
                </a:lnTo>
                <a:lnTo>
                  <a:pt x="71386" y="263095"/>
                </a:lnTo>
                <a:lnTo>
                  <a:pt x="82998" y="272665"/>
                </a:lnTo>
                <a:lnTo>
                  <a:pt x="165742" y="272665"/>
                </a:lnTo>
                <a:lnTo>
                  <a:pt x="165679" y="273350"/>
                </a:lnTo>
                <a:lnTo>
                  <a:pt x="151675" y="287354"/>
                </a:lnTo>
                <a:lnTo>
                  <a:pt x="147911" y="287704"/>
                </a:lnTo>
                <a:close/>
              </a:path>
              <a:path extrusionOk="0" h="288290" w="166370">
                <a:moveTo>
                  <a:pt x="166028" y="21530"/>
                </a:moveTo>
                <a:lnTo>
                  <a:pt x="88118" y="21530"/>
                </a:lnTo>
                <a:lnTo>
                  <a:pt x="89825" y="21194"/>
                </a:lnTo>
                <a:lnTo>
                  <a:pt x="90860" y="20509"/>
                </a:lnTo>
                <a:lnTo>
                  <a:pt x="91881" y="19138"/>
                </a:lnTo>
                <a:lnTo>
                  <a:pt x="92217" y="17767"/>
                </a:lnTo>
                <a:lnTo>
                  <a:pt x="91881" y="16060"/>
                </a:lnTo>
                <a:lnTo>
                  <a:pt x="89825" y="14017"/>
                </a:lnTo>
                <a:lnTo>
                  <a:pt x="88118" y="13668"/>
                </a:lnTo>
                <a:lnTo>
                  <a:pt x="165473" y="13668"/>
                </a:lnTo>
                <a:lnTo>
                  <a:pt x="165679" y="14353"/>
                </a:lnTo>
                <a:lnTo>
                  <a:pt x="165996" y="17767"/>
                </a:lnTo>
                <a:lnTo>
                  <a:pt x="166028" y="21530"/>
                </a:lnTo>
                <a:close/>
              </a:path>
              <a:path extrusionOk="0" h="288290" w="166370">
                <a:moveTo>
                  <a:pt x="166028" y="233716"/>
                </a:moveTo>
                <a:lnTo>
                  <a:pt x="147911" y="233716"/>
                </a:lnTo>
                <a:lnTo>
                  <a:pt x="147911" y="35884"/>
                </a:lnTo>
                <a:lnTo>
                  <a:pt x="166028" y="35884"/>
                </a:lnTo>
                <a:lnTo>
                  <a:pt x="166028" y="233716"/>
                </a:lnTo>
                <a:close/>
              </a:path>
              <a:path extrusionOk="0" h="288290" w="166370">
                <a:moveTo>
                  <a:pt x="165742" y="272665"/>
                </a:moveTo>
                <a:lnTo>
                  <a:pt x="82998" y="272665"/>
                </a:lnTo>
                <a:lnTo>
                  <a:pt x="85390" y="272315"/>
                </a:lnTo>
                <a:lnTo>
                  <a:pt x="87782" y="271643"/>
                </a:lnTo>
                <a:lnTo>
                  <a:pt x="94959" y="260703"/>
                </a:lnTo>
                <a:lnTo>
                  <a:pt x="94609" y="258311"/>
                </a:lnTo>
                <a:lnTo>
                  <a:pt x="82998" y="248742"/>
                </a:lnTo>
                <a:lnTo>
                  <a:pt x="166028" y="248742"/>
                </a:lnTo>
                <a:lnTo>
                  <a:pt x="165933" y="270608"/>
                </a:lnTo>
                <a:lnTo>
                  <a:pt x="165742" y="272665"/>
                </a:lnTo>
                <a:close/>
              </a:path>
            </a:pathLst>
          </a:custGeom>
          <a:solidFill>
            <a:srgbClr val="19B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3" name="Google Shape;303;p16"/>
          <p:cNvSpPr/>
          <p:nvPr/>
        </p:nvSpPr>
        <p:spPr>
          <a:xfrm>
            <a:off x="8772703" y="4461807"/>
            <a:ext cx="248042" cy="24805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4" name="Google Shape;304;p16"/>
          <p:cNvSpPr/>
          <p:nvPr/>
        </p:nvSpPr>
        <p:spPr>
          <a:xfrm>
            <a:off x="7354067" y="3426714"/>
            <a:ext cx="455602" cy="43705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5" name="Google Shape;305;p16"/>
          <p:cNvSpPr/>
          <p:nvPr/>
        </p:nvSpPr>
        <p:spPr>
          <a:xfrm>
            <a:off x="8081344" y="3153875"/>
            <a:ext cx="300355" cy="273050"/>
          </a:xfrm>
          <a:custGeom>
            <a:rect b="b" l="l" r="r" t="t"/>
            <a:pathLst>
              <a:path extrusionOk="0" h="273050" w="300354">
                <a:moveTo>
                  <a:pt x="25281" y="272837"/>
                </a:moveTo>
                <a:lnTo>
                  <a:pt x="9024" y="272837"/>
                </a:lnTo>
                <a:lnTo>
                  <a:pt x="2256" y="271931"/>
                </a:lnTo>
                <a:lnTo>
                  <a:pt x="0" y="271931"/>
                </a:lnTo>
                <a:lnTo>
                  <a:pt x="4956" y="269675"/>
                </a:lnTo>
                <a:lnTo>
                  <a:pt x="9469" y="267862"/>
                </a:lnTo>
                <a:lnTo>
                  <a:pt x="13537" y="265162"/>
                </a:lnTo>
                <a:lnTo>
                  <a:pt x="17606" y="262443"/>
                </a:lnTo>
                <a:lnTo>
                  <a:pt x="21675" y="259743"/>
                </a:lnTo>
                <a:lnTo>
                  <a:pt x="25281" y="256580"/>
                </a:lnTo>
                <a:lnTo>
                  <a:pt x="49677" y="222254"/>
                </a:lnTo>
                <a:lnTo>
                  <a:pt x="44258" y="217723"/>
                </a:lnTo>
                <a:lnTo>
                  <a:pt x="38838" y="212766"/>
                </a:lnTo>
                <a:lnTo>
                  <a:pt x="33863" y="207791"/>
                </a:lnTo>
                <a:lnTo>
                  <a:pt x="28907" y="202816"/>
                </a:lnTo>
                <a:lnTo>
                  <a:pt x="24837" y="197396"/>
                </a:lnTo>
                <a:lnTo>
                  <a:pt x="20325" y="191534"/>
                </a:lnTo>
                <a:lnTo>
                  <a:pt x="3606" y="154488"/>
                </a:lnTo>
                <a:lnTo>
                  <a:pt x="1793" y="148163"/>
                </a:lnTo>
                <a:lnTo>
                  <a:pt x="887" y="141394"/>
                </a:lnTo>
                <a:lnTo>
                  <a:pt x="0" y="134162"/>
                </a:lnTo>
                <a:lnTo>
                  <a:pt x="0" y="120605"/>
                </a:lnTo>
                <a:lnTo>
                  <a:pt x="887" y="114280"/>
                </a:lnTo>
                <a:lnTo>
                  <a:pt x="1793" y="107973"/>
                </a:lnTo>
                <a:lnTo>
                  <a:pt x="3162" y="101648"/>
                </a:lnTo>
                <a:lnTo>
                  <a:pt x="4512" y="95323"/>
                </a:lnTo>
                <a:lnTo>
                  <a:pt x="21675" y="60996"/>
                </a:lnTo>
                <a:lnTo>
                  <a:pt x="25744" y="56021"/>
                </a:lnTo>
                <a:lnTo>
                  <a:pt x="29795" y="51046"/>
                </a:lnTo>
                <a:lnTo>
                  <a:pt x="60071" y="25301"/>
                </a:lnTo>
                <a:lnTo>
                  <a:pt x="78585" y="15369"/>
                </a:lnTo>
                <a:lnTo>
                  <a:pt x="84910" y="12206"/>
                </a:lnTo>
                <a:lnTo>
                  <a:pt x="91679" y="9950"/>
                </a:lnTo>
                <a:lnTo>
                  <a:pt x="98467" y="7693"/>
                </a:lnTo>
                <a:lnTo>
                  <a:pt x="105235" y="5418"/>
                </a:lnTo>
                <a:lnTo>
                  <a:pt x="142281" y="0"/>
                </a:lnTo>
                <a:lnTo>
                  <a:pt x="157632" y="0"/>
                </a:lnTo>
                <a:lnTo>
                  <a:pt x="201447" y="7693"/>
                </a:lnTo>
                <a:lnTo>
                  <a:pt x="208235" y="9950"/>
                </a:lnTo>
                <a:lnTo>
                  <a:pt x="215003" y="12206"/>
                </a:lnTo>
                <a:lnTo>
                  <a:pt x="221329" y="15369"/>
                </a:lnTo>
                <a:lnTo>
                  <a:pt x="227654" y="18069"/>
                </a:lnTo>
                <a:lnTo>
                  <a:pt x="261074" y="41558"/>
                </a:lnTo>
                <a:lnTo>
                  <a:pt x="274169" y="56021"/>
                </a:lnTo>
                <a:lnTo>
                  <a:pt x="278237" y="60996"/>
                </a:lnTo>
                <a:lnTo>
                  <a:pt x="295401" y="95323"/>
                </a:lnTo>
                <a:lnTo>
                  <a:pt x="299914" y="120605"/>
                </a:lnTo>
                <a:lnTo>
                  <a:pt x="299914" y="133718"/>
                </a:lnTo>
                <a:lnTo>
                  <a:pt x="290888" y="171208"/>
                </a:lnTo>
                <a:lnTo>
                  <a:pt x="270119" y="203722"/>
                </a:lnTo>
                <a:lnTo>
                  <a:pt x="265587" y="208235"/>
                </a:lnTo>
                <a:lnTo>
                  <a:pt x="261074" y="213210"/>
                </a:lnTo>
                <a:lnTo>
                  <a:pt x="256099" y="217278"/>
                </a:lnTo>
                <a:lnTo>
                  <a:pt x="250681" y="221791"/>
                </a:lnTo>
                <a:lnTo>
                  <a:pt x="245261" y="225860"/>
                </a:lnTo>
                <a:lnTo>
                  <a:pt x="208235" y="244836"/>
                </a:lnTo>
                <a:lnTo>
                  <a:pt x="180214" y="252049"/>
                </a:lnTo>
                <a:lnTo>
                  <a:pt x="173002" y="253418"/>
                </a:lnTo>
                <a:lnTo>
                  <a:pt x="165307" y="254324"/>
                </a:lnTo>
                <a:lnTo>
                  <a:pt x="157632" y="254768"/>
                </a:lnTo>
                <a:lnTo>
                  <a:pt x="142281" y="254768"/>
                </a:lnTo>
                <a:lnTo>
                  <a:pt x="134606" y="254324"/>
                </a:lnTo>
                <a:lnTo>
                  <a:pt x="127374" y="253418"/>
                </a:lnTo>
                <a:lnTo>
                  <a:pt x="120142" y="252049"/>
                </a:lnTo>
                <a:lnTo>
                  <a:pt x="112911" y="250699"/>
                </a:lnTo>
                <a:lnTo>
                  <a:pt x="105698" y="249349"/>
                </a:lnTo>
                <a:lnTo>
                  <a:pt x="98910" y="247092"/>
                </a:lnTo>
                <a:lnTo>
                  <a:pt x="92142" y="244836"/>
                </a:lnTo>
                <a:lnTo>
                  <a:pt x="84910" y="251605"/>
                </a:lnTo>
                <a:lnTo>
                  <a:pt x="46070" y="269675"/>
                </a:lnTo>
                <a:lnTo>
                  <a:pt x="38838" y="271025"/>
                </a:lnTo>
                <a:lnTo>
                  <a:pt x="31607" y="272394"/>
                </a:lnTo>
                <a:lnTo>
                  <a:pt x="25281" y="272837"/>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306" name="Google Shape;306;p16"/>
          <p:cNvGrpSpPr/>
          <p:nvPr/>
        </p:nvGrpSpPr>
        <p:grpSpPr>
          <a:xfrm>
            <a:off x="904276" y="515229"/>
            <a:ext cx="383540" cy="613123"/>
            <a:chOff x="904276" y="515229"/>
            <a:chExt cx="383540" cy="613123"/>
          </a:xfrm>
        </p:grpSpPr>
        <p:sp>
          <p:nvSpPr>
            <p:cNvPr id="307" name="Google Shape;307;p16"/>
            <p:cNvSpPr/>
            <p:nvPr/>
          </p:nvSpPr>
          <p:spPr>
            <a:xfrm>
              <a:off x="1013434" y="1003660"/>
              <a:ext cx="164642" cy="12469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8" name="Google Shape;308;p16"/>
            <p:cNvSpPr/>
            <p:nvPr/>
          </p:nvSpPr>
          <p:spPr>
            <a:xfrm>
              <a:off x="904276" y="515229"/>
              <a:ext cx="383540" cy="462280"/>
            </a:xfrm>
            <a:custGeom>
              <a:rect b="b" l="l" r="r" t="t"/>
              <a:pathLst>
                <a:path extrusionOk="0" h="462280" w="383540">
                  <a:moveTo>
                    <a:pt x="151536" y="458230"/>
                  </a:moveTo>
                  <a:lnTo>
                    <a:pt x="120685" y="315757"/>
                  </a:lnTo>
                  <a:lnTo>
                    <a:pt x="98925" y="209610"/>
                  </a:lnTo>
                </a:path>
                <a:path extrusionOk="0" h="462280" w="383540">
                  <a:moveTo>
                    <a:pt x="267713" y="458230"/>
                  </a:moveTo>
                  <a:lnTo>
                    <a:pt x="272258" y="438259"/>
                  </a:lnTo>
                  <a:lnTo>
                    <a:pt x="278593" y="419221"/>
                  </a:lnTo>
                  <a:lnTo>
                    <a:pt x="285858" y="401076"/>
                  </a:lnTo>
                  <a:lnTo>
                    <a:pt x="294018" y="384720"/>
                  </a:lnTo>
                  <a:lnTo>
                    <a:pt x="303110" y="369296"/>
                  </a:lnTo>
                  <a:lnTo>
                    <a:pt x="312164" y="353871"/>
                  </a:lnTo>
                  <a:lnTo>
                    <a:pt x="342121" y="310317"/>
                  </a:lnTo>
                  <a:lnTo>
                    <a:pt x="367532" y="264975"/>
                  </a:lnTo>
                  <a:lnTo>
                    <a:pt x="381132" y="211436"/>
                  </a:lnTo>
                  <a:lnTo>
                    <a:pt x="382026" y="201451"/>
                  </a:lnTo>
                  <a:lnTo>
                    <a:pt x="382958" y="191466"/>
                  </a:lnTo>
                  <a:lnTo>
                    <a:pt x="381132" y="171496"/>
                  </a:lnTo>
                  <a:lnTo>
                    <a:pt x="378412" y="152457"/>
                  </a:lnTo>
                  <a:lnTo>
                    <a:pt x="359372" y="99812"/>
                  </a:lnTo>
                  <a:lnTo>
                    <a:pt x="326695" y="56258"/>
                  </a:lnTo>
                  <a:lnTo>
                    <a:pt x="282207" y="23583"/>
                  </a:lnTo>
                  <a:lnTo>
                    <a:pt x="229596" y="3613"/>
                  </a:lnTo>
                  <a:lnTo>
                    <a:pt x="191479" y="0"/>
                  </a:lnTo>
                  <a:lnTo>
                    <a:pt x="153362" y="3613"/>
                  </a:lnTo>
                  <a:lnTo>
                    <a:pt x="117070" y="15424"/>
                  </a:lnTo>
                  <a:lnTo>
                    <a:pt x="69862" y="43553"/>
                  </a:lnTo>
                  <a:lnTo>
                    <a:pt x="32677" y="84388"/>
                  </a:lnTo>
                  <a:lnTo>
                    <a:pt x="9091" y="134276"/>
                  </a:lnTo>
                  <a:lnTo>
                    <a:pt x="0" y="191466"/>
                  </a:lnTo>
                  <a:lnTo>
                    <a:pt x="4545" y="230474"/>
                  </a:lnTo>
                  <a:lnTo>
                    <a:pt x="23585" y="281294"/>
                  </a:lnTo>
                  <a:lnTo>
                    <a:pt x="50822" y="324848"/>
                  </a:lnTo>
                  <a:lnTo>
                    <a:pt x="70794" y="353871"/>
                  </a:lnTo>
                  <a:lnTo>
                    <a:pt x="79848" y="369296"/>
                  </a:lnTo>
                  <a:lnTo>
                    <a:pt x="88939" y="384720"/>
                  </a:lnTo>
                  <a:lnTo>
                    <a:pt x="97099" y="401076"/>
                  </a:lnTo>
                  <a:lnTo>
                    <a:pt x="104365" y="419221"/>
                  </a:lnTo>
                  <a:lnTo>
                    <a:pt x="110699" y="438259"/>
                  </a:lnTo>
                  <a:lnTo>
                    <a:pt x="115245" y="458230"/>
                  </a:lnTo>
                </a:path>
                <a:path extrusionOk="0" h="462280" w="383540">
                  <a:moveTo>
                    <a:pt x="284032" y="209610"/>
                  </a:moveTo>
                  <a:lnTo>
                    <a:pt x="262273" y="315757"/>
                  </a:lnTo>
                  <a:lnTo>
                    <a:pt x="231421" y="458230"/>
                  </a:lnTo>
                </a:path>
                <a:path extrusionOk="0" h="462280" w="383540">
                  <a:moveTo>
                    <a:pt x="124336" y="203239"/>
                  </a:moveTo>
                  <a:lnTo>
                    <a:pt x="155187" y="229580"/>
                  </a:lnTo>
                  <a:lnTo>
                    <a:pt x="186039" y="203239"/>
                  </a:lnTo>
                  <a:lnTo>
                    <a:pt x="188759" y="201451"/>
                  </a:lnTo>
                  <a:lnTo>
                    <a:pt x="191479" y="200519"/>
                  </a:lnTo>
                  <a:lnTo>
                    <a:pt x="194199" y="201451"/>
                  </a:lnTo>
                  <a:lnTo>
                    <a:pt x="196919" y="203239"/>
                  </a:lnTo>
                  <a:lnTo>
                    <a:pt x="227770" y="229580"/>
                  </a:lnTo>
                  <a:lnTo>
                    <a:pt x="258621" y="203239"/>
                  </a:lnTo>
                </a:path>
                <a:path extrusionOk="0" h="462280" w="383540">
                  <a:moveTo>
                    <a:pt x="115245" y="461881"/>
                  </a:moveTo>
                  <a:lnTo>
                    <a:pt x="267713" y="461881"/>
                  </a:lnTo>
                </a:path>
              </a:pathLst>
            </a:custGeom>
            <a:noFill/>
            <a:ln cap="flat" cmpd="sng" w="121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309" name="Google Shape;309;p16"/>
          <p:cNvGrpSpPr/>
          <p:nvPr/>
        </p:nvGrpSpPr>
        <p:grpSpPr>
          <a:xfrm>
            <a:off x="335758" y="1840551"/>
            <a:ext cx="352407" cy="359551"/>
            <a:chOff x="335758" y="1840551"/>
            <a:chExt cx="352407" cy="359551"/>
          </a:xfrm>
        </p:grpSpPr>
        <p:sp>
          <p:nvSpPr>
            <p:cNvPr id="310" name="Google Shape;310;p16"/>
            <p:cNvSpPr/>
            <p:nvPr/>
          </p:nvSpPr>
          <p:spPr>
            <a:xfrm>
              <a:off x="335758" y="1840551"/>
              <a:ext cx="264795" cy="264795"/>
            </a:xfrm>
            <a:custGeom>
              <a:rect b="b" l="l" r="r" t="t"/>
              <a:pathLst>
                <a:path extrusionOk="0" h="264794" w="264795">
                  <a:moveTo>
                    <a:pt x="132042" y="0"/>
                  </a:moveTo>
                  <a:lnTo>
                    <a:pt x="125381" y="504"/>
                  </a:lnTo>
                  <a:lnTo>
                    <a:pt x="118741" y="1008"/>
                  </a:lnTo>
                  <a:lnTo>
                    <a:pt x="112080" y="1533"/>
                  </a:lnTo>
                  <a:lnTo>
                    <a:pt x="105419" y="3067"/>
                  </a:lnTo>
                  <a:lnTo>
                    <a:pt x="99284" y="4601"/>
                  </a:lnTo>
                  <a:lnTo>
                    <a:pt x="93148" y="6135"/>
                  </a:lnTo>
                  <a:lnTo>
                    <a:pt x="87012" y="8173"/>
                  </a:lnTo>
                  <a:lnTo>
                    <a:pt x="80856" y="10737"/>
                  </a:lnTo>
                  <a:lnTo>
                    <a:pt x="74720" y="13300"/>
                  </a:lnTo>
                  <a:lnTo>
                    <a:pt x="69089" y="16368"/>
                  </a:lnTo>
                  <a:lnTo>
                    <a:pt x="63457" y="19436"/>
                  </a:lnTo>
                  <a:lnTo>
                    <a:pt x="30194" y="48097"/>
                  </a:lnTo>
                  <a:lnTo>
                    <a:pt x="10233" y="80855"/>
                  </a:lnTo>
                  <a:lnTo>
                    <a:pt x="8194" y="86991"/>
                  </a:lnTo>
                  <a:lnTo>
                    <a:pt x="6135" y="93127"/>
                  </a:lnTo>
                  <a:lnTo>
                    <a:pt x="0" y="125381"/>
                  </a:lnTo>
                  <a:lnTo>
                    <a:pt x="0" y="132525"/>
                  </a:lnTo>
                  <a:lnTo>
                    <a:pt x="0" y="139186"/>
                  </a:lnTo>
                  <a:lnTo>
                    <a:pt x="525" y="145847"/>
                  </a:lnTo>
                  <a:lnTo>
                    <a:pt x="10233" y="183712"/>
                  </a:lnTo>
                  <a:lnTo>
                    <a:pt x="15864" y="195479"/>
                  </a:lnTo>
                  <a:lnTo>
                    <a:pt x="18932" y="201110"/>
                  </a:lnTo>
                  <a:lnTo>
                    <a:pt x="48118" y="234373"/>
                  </a:lnTo>
                  <a:lnTo>
                    <a:pt x="69089" y="248703"/>
                  </a:lnTo>
                  <a:lnTo>
                    <a:pt x="74720" y="251771"/>
                  </a:lnTo>
                  <a:lnTo>
                    <a:pt x="80856" y="254335"/>
                  </a:lnTo>
                  <a:lnTo>
                    <a:pt x="87012" y="256373"/>
                  </a:lnTo>
                  <a:lnTo>
                    <a:pt x="93148" y="258432"/>
                  </a:lnTo>
                  <a:lnTo>
                    <a:pt x="125381" y="264568"/>
                  </a:lnTo>
                  <a:lnTo>
                    <a:pt x="132042" y="264568"/>
                  </a:lnTo>
                  <a:lnTo>
                    <a:pt x="139207" y="264568"/>
                  </a:lnTo>
                  <a:lnTo>
                    <a:pt x="145847" y="264063"/>
                  </a:lnTo>
                  <a:lnTo>
                    <a:pt x="177576" y="256373"/>
                  </a:lnTo>
                  <a:lnTo>
                    <a:pt x="183733" y="254335"/>
                  </a:lnTo>
                  <a:lnTo>
                    <a:pt x="189364" y="251771"/>
                  </a:lnTo>
                  <a:lnTo>
                    <a:pt x="194974" y="248703"/>
                  </a:lnTo>
                  <a:lnTo>
                    <a:pt x="200606" y="245635"/>
                  </a:lnTo>
                  <a:lnTo>
                    <a:pt x="234394" y="216470"/>
                  </a:lnTo>
                  <a:lnTo>
                    <a:pt x="248199" y="195479"/>
                  </a:lnTo>
                  <a:lnTo>
                    <a:pt x="251267" y="189847"/>
                  </a:lnTo>
                  <a:lnTo>
                    <a:pt x="253830" y="183712"/>
                  </a:lnTo>
                  <a:lnTo>
                    <a:pt x="256394" y="178080"/>
                  </a:lnTo>
                  <a:lnTo>
                    <a:pt x="258432" y="171945"/>
                  </a:lnTo>
                  <a:lnTo>
                    <a:pt x="260491" y="165284"/>
                  </a:lnTo>
                  <a:lnTo>
                    <a:pt x="261521" y="159148"/>
                  </a:lnTo>
                  <a:lnTo>
                    <a:pt x="263055" y="152487"/>
                  </a:lnTo>
                  <a:lnTo>
                    <a:pt x="263559" y="145847"/>
                  </a:lnTo>
                  <a:lnTo>
                    <a:pt x="264064" y="139186"/>
                  </a:lnTo>
                  <a:lnTo>
                    <a:pt x="264589" y="132525"/>
                  </a:lnTo>
                  <a:lnTo>
                    <a:pt x="264064" y="125381"/>
                  </a:lnTo>
                  <a:lnTo>
                    <a:pt x="263559" y="118720"/>
                  </a:lnTo>
                  <a:lnTo>
                    <a:pt x="263055" y="112059"/>
                  </a:lnTo>
                  <a:lnTo>
                    <a:pt x="261521" y="105923"/>
                  </a:lnTo>
                  <a:lnTo>
                    <a:pt x="260491" y="99262"/>
                  </a:lnTo>
                  <a:lnTo>
                    <a:pt x="258432" y="93127"/>
                  </a:lnTo>
                  <a:lnTo>
                    <a:pt x="256394" y="86991"/>
                  </a:lnTo>
                  <a:lnTo>
                    <a:pt x="253830" y="80855"/>
                  </a:lnTo>
                  <a:lnTo>
                    <a:pt x="251267" y="75224"/>
                  </a:lnTo>
                  <a:lnTo>
                    <a:pt x="248199" y="69593"/>
                  </a:lnTo>
                  <a:lnTo>
                    <a:pt x="245131" y="63961"/>
                  </a:lnTo>
                  <a:lnTo>
                    <a:pt x="242063" y="58330"/>
                  </a:lnTo>
                  <a:lnTo>
                    <a:pt x="206237" y="22504"/>
                  </a:lnTo>
                  <a:lnTo>
                    <a:pt x="194974" y="16368"/>
                  </a:lnTo>
                  <a:lnTo>
                    <a:pt x="189364" y="13300"/>
                  </a:lnTo>
                  <a:lnTo>
                    <a:pt x="158644" y="3067"/>
                  </a:lnTo>
                  <a:lnTo>
                    <a:pt x="152508" y="1533"/>
                  </a:lnTo>
                  <a:lnTo>
                    <a:pt x="145847" y="1008"/>
                  </a:lnTo>
                  <a:lnTo>
                    <a:pt x="139207" y="504"/>
                  </a:lnTo>
                  <a:lnTo>
                    <a:pt x="132042" y="0"/>
                  </a:lnTo>
                  <a:close/>
                </a:path>
              </a:pathLst>
            </a:custGeom>
            <a:noFill/>
            <a:ln cap="flat" cmpd="sng" w="190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1" name="Google Shape;311;p16"/>
            <p:cNvSpPr/>
            <p:nvPr/>
          </p:nvSpPr>
          <p:spPr>
            <a:xfrm>
              <a:off x="356954" y="1861726"/>
              <a:ext cx="331211" cy="33837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12" name="Google Shape;312;p16"/>
          <p:cNvSpPr txBox="1"/>
          <p:nvPr>
            <p:ph type="title"/>
          </p:nvPr>
        </p:nvSpPr>
        <p:spPr>
          <a:xfrm>
            <a:off x="2172875" y="649854"/>
            <a:ext cx="2346960"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Crontabs</a:t>
            </a:r>
            <a:endParaRPr/>
          </a:p>
        </p:txBody>
      </p:sp>
      <p:sp>
        <p:nvSpPr>
          <p:cNvPr id="313" name="Google Shape;313;p16"/>
          <p:cNvSpPr txBox="1"/>
          <p:nvPr/>
        </p:nvSpPr>
        <p:spPr>
          <a:xfrm>
            <a:off x="1960321" y="1882388"/>
            <a:ext cx="4461510" cy="2084705"/>
          </a:xfrm>
          <a:prstGeom prst="rect">
            <a:avLst/>
          </a:prstGeom>
          <a:noFill/>
          <a:ln>
            <a:noFill/>
          </a:ln>
        </p:spPr>
        <p:txBody>
          <a:bodyPr anchorCtr="0" anchor="t" bIns="0" lIns="0" spcFirstLastPara="1" rIns="0" wrap="square" tIns="12700">
            <a:spAutoFit/>
          </a:bodyPr>
          <a:lstStyle/>
          <a:p>
            <a:pPr indent="-321310" lvl="0" marL="333375" marR="0" rtl="0" algn="l">
              <a:lnSpc>
                <a:spcPct val="119411"/>
              </a:lnSpc>
              <a:spcBef>
                <a:spcPts val="0"/>
              </a:spcBef>
              <a:spcAft>
                <a:spcPts val="0"/>
              </a:spcAft>
              <a:buClr>
                <a:srgbClr val="19BBD4"/>
              </a:buClr>
              <a:buSzPts val="1700"/>
              <a:buFont typeface="Verdana"/>
              <a:buChar char="-"/>
            </a:pPr>
            <a:r>
              <a:rPr lang="en-US" sz="1700">
                <a:solidFill>
                  <a:srgbClr val="C6DAEC"/>
                </a:solidFill>
                <a:latin typeface="Verdana"/>
                <a:ea typeface="Verdana"/>
                <a:cs typeface="Verdana"/>
                <a:sym typeface="Verdana"/>
              </a:rPr>
              <a:t>located in /etc/crontab and /var/spool</a:t>
            </a:r>
            <a:endParaRPr sz="1700">
              <a:latin typeface="Verdana"/>
              <a:ea typeface="Verdana"/>
              <a:cs typeface="Verdana"/>
              <a:sym typeface="Verdana"/>
            </a:endParaRPr>
          </a:p>
          <a:p>
            <a:pPr indent="-321310" lvl="0" marL="790575" marR="5080" rtl="0" algn="l">
              <a:lnSpc>
                <a:spcPct val="119411"/>
              </a:lnSpc>
              <a:spcBef>
                <a:spcPts val="65"/>
              </a:spcBef>
              <a:spcAft>
                <a:spcPts val="0"/>
              </a:spcAft>
              <a:buNone/>
            </a:pPr>
            <a:r>
              <a:rPr lang="en-US" sz="1700">
                <a:solidFill>
                  <a:srgbClr val="19BBD4"/>
                </a:solidFill>
                <a:latin typeface="Verdana"/>
                <a:ea typeface="Verdana"/>
                <a:cs typeface="Verdana"/>
                <a:sym typeface="Verdana"/>
              </a:rPr>
              <a:t>-	</a:t>
            </a:r>
            <a:r>
              <a:rPr lang="en-US" sz="1700">
                <a:solidFill>
                  <a:srgbClr val="C6DAEC"/>
                </a:solidFill>
                <a:latin typeface="Verdana"/>
                <a:ea typeface="Verdana"/>
                <a:cs typeface="Verdana"/>
                <a:sym typeface="Verdana"/>
              </a:rPr>
              <a:t>task schedulers that schedule events  to happen at a certain time/moment</a:t>
            </a:r>
            <a:endParaRPr sz="1700">
              <a:latin typeface="Verdana"/>
              <a:ea typeface="Verdana"/>
              <a:cs typeface="Verdana"/>
              <a:sym typeface="Verdana"/>
            </a:endParaRPr>
          </a:p>
          <a:p>
            <a:pPr indent="-321310" lvl="0" marL="333375" marR="0" rtl="0" algn="l">
              <a:lnSpc>
                <a:spcPct val="114411"/>
              </a:lnSpc>
              <a:spcBef>
                <a:spcPts val="0"/>
              </a:spcBef>
              <a:spcAft>
                <a:spcPts val="0"/>
              </a:spcAft>
              <a:buClr>
                <a:srgbClr val="19BBD4"/>
              </a:buClr>
              <a:buSzPts val="1700"/>
              <a:buFont typeface="Verdana"/>
              <a:buChar char="-"/>
            </a:pPr>
            <a:r>
              <a:rPr lang="en-US" sz="1700">
                <a:solidFill>
                  <a:srgbClr val="C6DAEC"/>
                </a:solidFill>
                <a:latin typeface="Verdana"/>
                <a:ea typeface="Verdana"/>
                <a:cs typeface="Verdana"/>
                <a:sym typeface="Verdana"/>
              </a:rPr>
              <a:t>* = stands for “every”</a:t>
            </a:r>
            <a:endParaRPr sz="1700">
              <a:latin typeface="Verdana"/>
              <a:ea typeface="Verdana"/>
              <a:cs typeface="Verdana"/>
              <a:sym typeface="Verdana"/>
            </a:endParaRPr>
          </a:p>
          <a:p>
            <a:pPr indent="0" lvl="0" marL="467359" marR="0" rtl="0" algn="l">
              <a:lnSpc>
                <a:spcPct val="119117"/>
              </a:lnSpc>
              <a:spcBef>
                <a:spcPts val="0"/>
              </a:spcBef>
              <a:spcAft>
                <a:spcPts val="0"/>
              </a:spcAft>
              <a:buNone/>
            </a:pPr>
            <a:r>
              <a:rPr b="1" lang="en-US" sz="1700">
                <a:solidFill>
                  <a:srgbClr val="19BBD4"/>
                </a:solidFill>
                <a:latin typeface="Arial"/>
                <a:ea typeface="Arial"/>
                <a:cs typeface="Arial"/>
                <a:sym typeface="Arial"/>
              </a:rPr>
              <a:t>-	</a:t>
            </a:r>
            <a:r>
              <a:rPr b="1" lang="en-US" sz="1700">
                <a:solidFill>
                  <a:srgbClr val="C6DAEC"/>
                </a:solidFill>
                <a:latin typeface="Arial"/>
                <a:ea typeface="Arial"/>
                <a:cs typeface="Arial"/>
                <a:sym typeface="Arial"/>
              </a:rPr>
              <a:t>***** [backdoor]</a:t>
            </a:r>
            <a:endParaRPr sz="1700">
              <a:latin typeface="Arial"/>
              <a:ea typeface="Arial"/>
              <a:cs typeface="Arial"/>
              <a:sym typeface="Arial"/>
            </a:endParaRPr>
          </a:p>
          <a:p>
            <a:pPr indent="-321310" lvl="0" marL="790575" marR="75565" rtl="0" algn="l">
              <a:lnSpc>
                <a:spcPct val="118823"/>
              </a:lnSpc>
              <a:spcBef>
                <a:spcPts val="80"/>
              </a:spcBef>
              <a:spcAft>
                <a:spcPts val="0"/>
              </a:spcAft>
              <a:buNone/>
            </a:pPr>
            <a:r>
              <a:rPr lang="en-US" sz="1700">
                <a:solidFill>
                  <a:srgbClr val="19BBD4"/>
                </a:solidFill>
                <a:latin typeface="Verdana"/>
                <a:ea typeface="Verdana"/>
                <a:cs typeface="Verdana"/>
                <a:sym typeface="Verdana"/>
              </a:rPr>
              <a:t>-	</a:t>
            </a:r>
            <a:r>
              <a:rPr lang="en-US" sz="1700">
                <a:solidFill>
                  <a:srgbClr val="C6DAEC"/>
                </a:solidFill>
                <a:latin typeface="Verdana"/>
                <a:ea typeface="Verdana"/>
                <a:cs typeface="Verdana"/>
                <a:sym typeface="Verdana"/>
              </a:rPr>
              <a:t>each place stands for a time (every  minute of every hour of every day of  every month of every year, forever)</a:t>
            </a:r>
            <a:endParaRPr sz="1700">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7" name="Shape 317"/>
        <p:cNvGrpSpPr/>
        <p:nvPr/>
      </p:nvGrpSpPr>
      <p:grpSpPr>
        <a:xfrm>
          <a:off x="0" y="0"/>
          <a:ext cx="0" cy="0"/>
          <a:chOff x="0" y="0"/>
          <a:chExt cx="0" cy="0"/>
        </a:xfrm>
      </p:grpSpPr>
      <p:sp>
        <p:nvSpPr>
          <p:cNvPr id="318" name="Google Shape;318;p17"/>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0D29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9" name="Google Shape;319;p17"/>
          <p:cNvSpPr/>
          <p:nvPr/>
        </p:nvSpPr>
        <p:spPr>
          <a:xfrm>
            <a:off x="7663675" y="3684808"/>
            <a:ext cx="1034699" cy="8957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320" name="Google Shape;320;p17"/>
          <p:cNvGrpSpPr/>
          <p:nvPr/>
        </p:nvGrpSpPr>
        <p:grpSpPr>
          <a:xfrm>
            <a:off x="0" y="0"/>
            <a:ext cx="2315843" cy="1811575"/>
            <a:chOff x="0" y="0"/>
            <a:chExt cx="2315843" cy="1811575"/>
          </a:xfrm>
        </p:grpSpPr>
        <p:sp>
          <p:nvSpPr>
            <p:cNvPr id="321" name="Google Shape;321;p17"/>
            <p:cNvSpPr/>
            <p:nvPr/>
          </p:nvSpPr>
          <p:spPr>
            <a:xfrm>
              <a:off x="410948" y="245749"/>
              <a:ext cx="1323300" cy="1146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2" name="Google Shape;322;p17"/>
            <p:cNvSpPr/>
            <p:nvPr/>
          </p:nvSpPr>
          <p:spPr>
            <a:xfrm>
              <a:off x="0" y="1058975"/>
              <a:ext cx="696595" cy="710565"/>
            </a:xfrm>
            <a:custGeom>
              <a:rect b="b" l="l" r="r" t="t"/>
              <a:pathLst>
                <a:path extrusionOk="0" h="710564" w="696595">
                  <a:moveTo>
                    <a:pt x="0" y="570939"/>
                  </a:moveTo>
                  <a:lnTo>
                    <a:pt x="79816" y="710099"/>
                  </a:lnTo>
                  <a:lnTo>
                    <a:pt x="492431" y="710099"/>
                  </a:lnTo>
                  <a:lnTo>
                    <a:pt x="696074" y="355049"/>
                  </a:lnTo>
                  <a:lnTo>
                    <a:pt x="492431" y="0"/>
                  </a:lnTo>
                  <a:lnTo>
                    <a:pt x="79816" y="0"/>
                  </a:lnTo>
                  <a:lnTo>
                    <a:pt x="0" y="139159"/>
                  </a:lnTo>
                </a:path>
              </a:pathLst>
            </a:custGeom>
            <a:noFill/>
            <a:ln cap="flat" cmpd="sng" w="9525">
              <a:solidFill>
                <a:srgbClr val="19B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3" name="Google Shape;323;p17"/>
            <p:cNvSpPr/>
            <p:nvPr/>
          </p:nvSpPr>
          <p:spPr>
            <a:xfrm>
              <a:off x="638174" y="1440100"/>
              <a:ext cx="429259" cy="371475"/>
            </a:xfrm>
            <a:custGeom>
              <a:rect b="b" l="l" r="r" t="t"/>
              <a:pathLst>
                <a:path extrusionOk="0" h="371475" w="429259">
                  <a:moveTo>
                    <a:pt x="322275" y="371099"/>
                  </a:moveTo>
                  <a:lnTo>
                    <a:pt x="106424" y="371099"/>
                  </a:lnTo>
                  <a:lnTo>
                    <a:pt x="0" y="185549"/>
                  </a:lnTo>
                  <a:lnTo>
                    <a:pt x="106424" y="0"/>
                  </a:lnTo>
                  <a:lnTo>
                    <a:pt x="322275" y="0"/>
                  </a:lnTo>
                  <a:lnTo>
                    <a:pt x="428700" y="185549"/>
                  </a:lnTo>
                  <a:lnTo>
                    <a:pt x="322275" y="3710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4" name="Google Shape;324;p17"/>
            <p:cNvSpPr/>
            <p:nvPr/>
          </p:nvSpPr>
          <p:spPr>
            <a:xfrm>
              <a:off x="1495424" y="0"/>
              <a:ext cx="820419" cy="578485"/>
            </a:xfrm>
            <a:custGeom>
              <a:rect b="b" l="l" r="r" t="t"/>
              <a:pathLst>
                <a:path extrusionOk="0" h="578485" w="820419">
                  <a:moveTo>
                    <a:pt x="0" y="223400"/>
                  </a:moveTo>
                  <a:lnTo>
                    <a:pt x="203642" y="578449"/>
                  </a:lnTo>
                  <a:lnTo>
                    <a:pt x="616257" y="578449"/>
                  </a:lnTo>
                  <a:lnTo>
                    <a:pt x="819899" y="223400"/>
                  </a:lnTo>
                  <a:lnTo>
                    <a:pt x="691766" y="0"/>
                  </a:lnTo>
                </a:path>
                <a:path extrusionOk="0" h="578485" w="820419">
                  <a:moveTo>
                    <a:pt x="128133" y="0"/>
                  </a:moveTo>
                  <a:lnTo>
                    <a:pt x="0" y="223400"/>
                  </a:lnTo>
                </a:path>
              </a:pathLst>
            </a:custGeom>
            <a:noFill/>
            <a:ln cap="flat" cmpd="sng" w="7617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5" name="Google Shape;325;p17"/>
            <p:cNvSpPr/>
            <p:nvPr/>
          </p:nvSpPr>
          <p:spPr>
            <a:xfrm>
              <a:off x="327799" y="88925"/>
              <a:ext cx="359410" cy="310515"/>
            </a:xfrm>
            <a:custGeom>
              <a:rect b="b" l="l" r="r" t="t"/>
              <a:pathLst>
                <a:path extrusionOk="0" h="310515" w="359409">
                  <a:moveTo>
                    <a:pt x="269754" y="310499"/>
                  </a:moveTo>
                  <a:lnTo>
                    <a:pt x="89045" y="310499"/>
                  </a:lnTo>
                  <a:lnTo>
                    <a:pt x="0" y="155249"/>
                  </a:lnTo>
                  <a:lnTo>
                    <a:pt x="89045" y="0"/>
                  </a:lnTo>
                  <a:lnTo>
                    <a:pt x="269754" y="0"/>
                  </a:lnTo>
                  <a:lnTo>
                    <a:pt x="358799" y="155249"/>
                  </a:lnTo>
                  <a:lnTo>
                    <a:pt x="269754" y="310499"/>
                  </a:lnTo>
                  <a:close/>
                </a:path>
              </a:pathLst>
            </a:custGeom>
            <a:solidFill>
              <a:srgbClr val="00E1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326" name="Google Shape;326;p17"/>
          <p:cNvGrpSpPr/>
          <p:nvPr/>
        </p:nvGrpSpPr>
        <p:grpSpPr>
          <a:xfrm>
            <a:off x="8124824" y="4230775"/>
            <a:ext cx="1019175" cy="756400"/>
            <a:chOff x="8124824" y="4230775"/>
            <a:chExt cx="1019175" cy="756400"/>
          </a:xfrm>
        </p:grpSpPr>
        <p:sp>
          <p:nvSpPr>
            <p:cNvPr id="327" name="Google Shape;327;p17"/>
            <p:cNvSpPr/>
            <p:nvPr/>
          </p:nvSpPr>
          <p:spPr>
            <a:xfrm>
              <a:off x="8486774" y="4230775"/>
              <a:ext cx="657225" cy="710565"/>
            </a:xfrm>
            <a:custGeom>
              <a:rect b="b" l="l" r="r" t="t"/>
              <a:pathLst>
                <a:path extrusionOk="0" h="710564" w="657225">
                  <a:moveTo>
                    <a:pt x="0" y="355049"/>
                  </a:moveTo>
                  <a:lnTo>
                    <a:pt x="203642" y="710099"/>
                  </a:lnTo>
                  <a:lnTo>
                    <a:pt x="616257" y="710099"/>
                  </a:lnTo>
                  <a:lnTo>
                    <a:pt x="657225" y="638672"/>
                  </a:lnTo>
                </a:path>
                <a:path extrusionOk="0" h="710564" w="657225">
                  <a:moveTo>
                    <a:pt x="657225" y="71427"/>
                  </a:moveTo>
                  <a:lnTo>
                    <a:pt x="616257" y="0"/>
                  </a:lnTo>
                  <a:lnTo>
                    <a:pt x="203642" y="0"/>
                  </a:lnTo>
                  <a:lnTo>
                    <a:pt x="0" y="355049"/>
                  </a:lnTo>
                </a:path>
              </a:pathLst>
            </a:custGeom>
            <a:noFill/>
            <a:ln cap="flat" cmpd="sng" w="95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8" name="Google Shape;328;p17"/>
            <p:cNvSpPr/>
            <p:nvPr/>
          </p:nvSpPr>
          <p:spPr>
            <a:xfrm>
              <a:off x="8124824" y="4615700"/>
              <a:ext cx="429259" cy="371475"/>
            </a:xfrm>
            <a:custGeom>
              <a:rect b="b" l="l" r="r" t="t"/>
              <a:pathLst>
                <a:path extrusionOk="0" h="371475" w="429259">
                  <a:moveTo>
                    <a:pt x="322275" y="371099"/>
                  </a:moveTo>
                  <a:lnTo>
                    <a:pt x="106424" y="371099"/>
                  </a:lnTo>
                  <a:lnTo>
                    <a:pt x="0" y="185549"/>
                  </a:lnTo>
                  <a:lnTo>
                    <a:pt x="106424" y="0"/>
                  </a:lnTo>
                  <a:lnTo>
                    <a:pt x="322275" y="0"/>
                  </a:lnTo>
                  <a:lnTo>
                    <a:pt x="428699" y="185549"/>
                  </a:lnTo>
                  <a:lnTo>
                    <a:pt x="322275" y="371099"/>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329" name="Google Shape;329;p17"/>
          <p:cNvGrpSpPr/>
          <p:nvPr/>
        </p:nvGrpSpPr>
        <p:grpSpPr>
          <a:xfrm>
            <a:off x="7821347" y="2935400"/>
            <a:ext cx="1024837" cy="887290"/>
            <a:chOff x="7821347" y="2935400"/>
            <a:chExt cx="1024837" cy="887290"/>
          </a:xfrm>
        </p:grpSpPr>
        <p:sp>
          <p:nvSpPr>
            <p:cNvPr id="330" name="Google Shape;330;p17"/>
            <p:cNvSpPr/>
            <p:nvPr/>
          </p:nvSpPr>
          <p:spPr>
            <a:xfrm>
              <a:off x="7821347" y="2935400"/>
              <a:ext cx="820419" cy="709930"/>
            </a:xfrm>
            <a:custGeom>
              <a:rect b="b" l="l" r="r" t="t"/>
              <a:pathLst>
                <a:path extrusionOk="0" h="709929" w="820420">
                  <a:moveTo>
                    <a:pt x="616343" y="709799"/>
                  </a:moveTo>
                  <a:lnTo>
                    <a:pt x="203556" y="709799"/>
                  </a:lnTo>
                  <a:lnTo>
                    <a:pt x="0" y="354899"/>
                  </a:lnTo>
                  <a:lnTo>
                    <a:pt x="203556" y="0"/>
                  </a:lnTo>
                  <a:lnTo>
                    <a:pt x="616343" y="0"/>
                  </a:lnTo>
                  <a:lnTo>
                    <a:pt x="819899" y="354899"/>
                  </a:lnTo>
                  <a:lnTo>
                    <a:pt x="616343" y="7097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1" name="Google Shape;331;p17"/>
            <p:cNvSpPr/>
            <p:nvPr/>
          </p:nvSpPr>
          <p:spPr>
            <a:xfrm>
              <a:off x="8486774" y="3512175"/>
              <a:ext cx="359410" cy="310515"/>
            </a:xfrm>
            <a:custGeom>
              <a:rect b="b" l="l" r="r" t="t"/>
              <a:pathLst>
                <a:path extrusionOk="0" h="310514" w="359409">
                  <a:moveTo>
                    <a:pt x="0" y="155249"/>
                  </a:moveTo>
                  <a:lnTo>
                    <a:pt x="89044" y="310499"/>
                  </a:lnTo>
                  <a:lnTo>
                    <a:pt x="269754" y="310499"/>
                  </a:lnTo>
                  <a:lnTo>
                    <a:pt x="358799" y="155249"/>
                  </a:lnTo>
                  <a:lnTo>
                    <a:pt x="269754" y="0"/>
                  </a:lnTo>
                  <a:lnTo>
                    <a:pt x="89044" y="0"/>
                  </a:lnTo>
                  <a:lnTo>
                    <a:pt x="0" y="155249"/>
                  </a:lnTo>
                  <a:close/>
                </a:path>
              </a:pathLst>
            </a:custGeom>
            <a:noFill/>
            <a:ln cap="flat" cmpd="sng" w="19025">
              <a:solidFill>
                <a:srgbClr val="00E1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332" name="Google Shape;332;p17"/>
          <p:cNvGrpSpPr/>
          <p:nvPr/>
        </p:nvGrpSpPr>
        <p:grpSpPr>
          <a:xfrm>
            <a:off x="1729804" y="61088"/>
            <a:ext cx="351602" cy="325120"/>
            <a:chOff x="1729804" y="61088"/>
            <a:chExt cx="351602" cy="325120"/>
          </a:xfrm>
        </p:grpSpPr>
        <p:sp>
          <p:nvSpPr>
            <p:cNvPr id="333" name="Google Shape;333;p17"/>
            <p:cNvSpPr/>
            <p:nvPr/>
          </p:nvSpPr>
          <p:spPr>
            <a:xfrm>
              <a:off x="1729804" y="184106"/>
              <a:ext cx="82178" cy="18425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4" name="Google Shape;334;p17"/>
            <p:cNvSpPr/>
            <p:nvPr/>
          </p:nvSpPr>
          <p:spPr>
            <a:xfrm>
              <a:off x="1824231" y="61088"/>
              <a:ext cx="257175" cy="325120"/>
            </a:xfrm>
            <a:custGeom>
              <a:rect b="b" l="l" r="r" t="t"/>
              <a:pathLst>
                <a:path extrusionOk="0" h="325120" w="257175">
                  <a:moveTo>
                    <a:pt x="196522" y="324639"/>
                  </a:moveTo>
                  <a:lnTo>
                    <a:pt x="180178" y="324639"/>
                  </a:lnTo>
                  <a:lnTo>
                    <a:pt x="170481" y="324117"/>
                  </a:lnTo>
                  <a:lnTo>
                    <a:pt x="160783" y="323114"/>
                  </a:lnTo>
                  <a:lnTo>
                    <a:pt x="150061" y="321567"/>
                  </a:lnTo>
                  <a:lnTo>
                    <a:pt x="139340" y="319017"/>
                  </a:lnTo>
                  <a:lnTo>
                    <a:pt x="128116" y="316467"/>
                  </a:lnTo>
                  <a:lnTo>
                    <a:pt x="74529" y="299120"/>
                  </a:lnTo>
                  <a:lnTo>
                    <a:pt x="31642" y="280728"/>
                  </a:lnTo>
                  <a:lnTo>
                    <a:pt x="0" y="280728"/>
                  </a:lnTo>
                  <a:lnTo>
                    <a:pt x="0" y="130165"/>
                  </a:lnTo>
                  <a:lnTo>
                    <a:pt x="30116" y="130165"/>
                  </a:lnTo>
                  <a:lnTo>
                    <a:pt x="52563" y="109745"/>
                  </a:lnTo>
                  <a:lnTo>
                    <a:pt x="81154" y="82178"/>
                  </a:lnTo>
                  <a:lnTo>
                    <a:pt x="100048" y="42364"/>
                  </a:lnTo>
                  <a:lnTo>
                    <a:pt x="112295" y="4598"/>
                  </a:lnTo>
                  <a:lnTo>
                    <a:pt x="115347" y="3051"/>
                  </a:lnTo>
                  <a:lnTo>
                    <a:pt x="119443" y="1525"/>
                  </a:lnTo>
                  <a:lnTo>
                    <a:pt x="124543" y="501"/>
                  </a:lnTo>
                  <a:lnTo>
                    <a:pt x="132192" y="0"/>
                  </a:lnTo>
                  <a:lnTo>
                    <a:pt x="136288" y="501"/>
                  </a:lnTo>
                  <a:lnTo>
                    <a:pt x="152611" y="16845"/>
                  </a:lnTo>
                  <a:lnTo>
                    <a:pt x="152611" y="32144"/>
                  </a:lnTo>
                  <a:lnTo>
                    <a:pt x="148013" y="77079"/>
                  </a:lnTo>
                  <a:lnTo>
                    <a:pt x="135766" y="116893"/>
                  </a:lnTo>
                  <a:lnTo>
                    <a:pt x="132192" y="123017"/>
                  </a:lnTo>
                  <a:lnTo>
                    <a:pt x="158735" y="124543"/>
                  </a:lnTo>
                  <a:lnTo>
                    <a:pt x="206721" y="128117"/>
                  </a:lnTo>
                  <a:lnTo>
                    <a:pt x="245512" y="137313"/>
                  </a:lnTo>
                  <a:lnTo>
                    <a:pt x="254708" y="145986"/>
                  </a:lnTo>
                  <a:lnTo>
                    <a:pt x="255732" y="148013"/>
                  </a:lnTo>
                  <a:lnTo>
                    <a:pt x="256233" y="150584"/>
                  </a:lnTo>
                  <a:lnTo>
                    <a:pt x="256756" y="153134"/>
                  </a:lnTo>
                  <a:lnTo>
                    <a:pt x="254708" y="171505"/>
                  </a:lnTo>
                  <a:lnTo>
                    <a:pt x="254185" y="174055"/>
                  </a:lnTo>
                  <a:lnTo>
                    <a:pt x="253684" y="176605"/>
                  </a:lnTo>
                  <a:lnTo>
                    <a:pt x="252660" y="178653"/>
                  </a:lnTo>
                  <a:lnTo>
                    <a:pt x="251134" y="180701"/>
                  </a:lnTo>
                  <a:lnTo>
                    <a:pt x="249608" y="182227"/>
                  </a:lnTo>
                  <a:lnTo>
                    <a:pt x="245512" y="185278"/>
                  </a:lnTo>
                  <a:lnTo>
                    <a:pt x="243484" y="185801"/>
                  </a:lnTo>
                  <a:lnTo>
                    <a:pt x="245512" y="187326"/>
                  </a:lnTo>
                  <a:lnTo>
                    <a:pt x="251134" y="197024"/>
                  </a:lnTo>
                  <a:lnTo>
                    <a:pt x="251134" y="202123"/>
                  </a:lnTo>
                  <a:lnTo>
                    <a:pt x="236838" y="234790"/>
                  </a:lnTo>
                  <a:lnTo>
                    <a:pt x="238364" y="236337"/>
                  </a:lnTo>
                  <a:lnTo>
                    <a:pt x="239911" y="237862"/>
                  </a:lnTo>
                  <a:lnTo>
                    <a:pt x="242460" y="241436"/>
                  </a:lnTo>
                  <a:lnTo>
                    <a:pt x="243484" y="243485"/>
                  </a:lnTo>
                  <a:lnTo>
                    <a:pt x="243986" y="246034"/>
                  </a:lnTo>
                  <a:lnTo>
                    <a:pt x="243986" y="250632"/>
                  </a:lnTo>
                  <a:lnTo>
                    <a:pt x="228165" y="283801"/>
                  </a:lnTo>
                  <a:lnTo>
                    <a:pt x="231216" y="286350"/>
                  </a:lnTo>
                  <a:lnTo>
                    <a:pt x="233264" y="289423"/>
                  </a:lnTo>
                  <a:lnTo>
                    <a:pt x="234289" y="292474"/>
                  </a:lnTo>
                  <a:lnTo>
                    <a:pt x="234790" y="296048"/>
                  </a:lnTo>
                  <a:lnTo>
                    <a:pt x="233264" y="310845"/>
                  </a:lnTo>
                  <a:lnTo>
                    <a:pt x="205196" y="324117"/>
                  </a:lnTo>
                  <a:lnTo>
                    <a:pt x="196522" y="32463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35" name="Google Shape;335;p17"/>
          <p:cNvSpPr/>
          <p:nvPr/>
        </p:nvSpPr>
        <p:spPr>
          <a:xfrm>
            <a:off x="203132" y="1270176"/>
            <a:ext cx="166370" cy="288290"/>
          </a:xfrm>
          <a:custGeom>
            <a:rect b="b" l="l" r="r" t="t"/>
            <a:pathLst>
              <a:path extrusionOk="0" h="288290" w="166370">
                <a:moveTo>
                  <a:pt x="147911" y="287704"/>
                </a:moveTo>
                <a:lnTo>
                  <a:pt x="18084" y="287704"/>
                </a:lnTo>
                <a:lnTo>
                  <a:pt x="14321" y="287354"/>
                </a:lnTo>
                <a:lnTo>
                  <a:pt x="0" y="17767"/>
                </a:lnTo>
                <a:lnTo>
                  <a:pt x="317" y="14353"/>
                </a:lnTo>
                <a:lnTo>
                  <a:pt x="18084" y="0"/>
                </a:lnTo>
                <a:lnTo>
                  <a:pt x="147911" y="0"/>
                </a:lnTo>
                <a:lnTo>
                  <a:pt x="165473" y="13668"/>
                </a:lnTo>
                <a:lnTo>
                  <a:pt x="77877" y="13668"/>
                </a:lnTo>
                <a:lnTo>
                  <a:pt x="76157" y="14017"/>
                </a:lnTo>
                <a:lnTo>
                  <a:pt x="74114" y="16060"/>
                </a:lnTo>
                <a:lnTo>
                  <a:pt x="73778" y="17767"/>
                </a:lnTo>
                <a:lnTo>
                  <a:pt x="74114" y="19138"/>
                </a:lnTo>
                <a:lnTo>
                  <a:pt x="75135" y="20509"/>
                </a:lnTo>
                <a:lnTo>
                  <a:pt x="76157" y="21194"/>
                </a:lnTo>
                <a:lnTo>
                  <a:pt x="77877" y="21530"/>
                </a:lnTo>
                <a:lnTo>
                  <a:pt x="166028" y="21530"/>
                </a:lnTo>
                <a:lnTo>
                  <a:pt x="166028" y="35884"/>
                </a:lnTo>
                <a:lnTo>
                  <a:pt x="18084" y="35884"/>
                </a:lnTo>
                <a:lnTo>
                  <a:pt x="18084" y="233716"/>
                </a:lnTo>
                <a:lnTo>
                  <a:pt x="166028" y="233716"/>
                </a:lnTo>
                <a:lnTo>
                  <a:pt x="166028" y="248742"/>
                </a:lnTo>
                <a:lnTo>
                  <a:pt x="82998" y="248742"/>
                </a:lnTo>
                <a:lnTo>
                  <a:pt x="80605" y="249091"/>
                </a:lnTo>
                <a:lnTo>
                  <a:pt x="71036" y="260703"/>
                </a:lnTo>
                <a:lnTo>
                  <a:pt x="71386" y="263095"/>
                </a:lnTo>
                <a:lnTo>
                  <a:pt x="82998" y="272665"/>
                </a:lnTo>
                <a:lnTo>
                  <a:pt x="165742" y="272665"/>
                </a:lnTo>
                <a:lnTo>
                  <a:pt x="165679" y="273350"/>
                </a:lnTo>
                <a:lnTo>
                  <a:pt x="151675" y="287354"/>
                </a:lnTo>
                <a:lnTo>
                  <a:pt x="147911" y="287704"/>
                </a:lnTo>
                <a:close/>
              </a:path>
              <a:path extrusionOk="0" h="288290" w="166370">
                <a:moveTo>
                  <a:pt x="166028" y="21530"/>
                </a:moveTo>
                <a:lnTo>
                  <a:pt x="88118" y="21530"/>
                </a:lnTo>
                <a:lnTo>
                  <a:pt x="89825" y="21194"/>
                </a:lnTo>
                <a:lnTo>
                  <a:pt x="90860" y="20509"/>
                </a:lnTo>
                <a:lnTo>
                  <a:pt x="91881" y="19138"/>
                </a:lnTo>
                <a:lnTo>
                  <a:pt x="92217" y="17767"/>
                </a:lnTo>
                <a:lnTo>
                  <a:pt x="91881" y="16060"/>
                </a:lnTo>
                <a:lnTo>
                  <a:pt x="89825" y="14017"/>
                </a:lnTo>
                <a:lnTo>
                  <a:pt x="88118" y="13668"/>
                </a:lnTo>
                <a:lnTo>
                  <a:pt x="165473" y="13668"/>
                </a:lnTo>
                <a:lnTo>
                  <a:pt x="165679" y="14353"/>
                </a:lnTo>
                <a:lnTo>
                  <a:pt x="165996" y="17767"/>
                </a:lnTo>
                <a:lnTo>
                  <a:pt x="166028" y="21530"/>
                </a:lnTo>
                <a:close/>
              </a:path>
              <a:path extrusionOk="0" h="288290" w="166370">
                <a:moveTo>
                  <a:pt x="166028" y="233716"/>
                </a:moveTo>
                <a:lnTo>
                  <a:pt x="147911" y="233716"/>
                </a:lnTo>
                <a:lnTo>
                  <a:pt x="147911" y="35884"/>
                </a:lnTo>
                <a:lnTo>
                  <a:pt x="166028" y="35884"/>
                </a:lnTo>
                <a:lnTo>
                  <a:pt x="166028" y="233716"/>
                </a:lnTo>
                <a:close/>
              </a:path>
              <a:path extrusionOk="0" h="288290" w="166370">
                <a:moveTo>
                  <a:pt x="165742" y="272665"/>
                </a:moveTo>
                <a:lnTo>
                  <a:pt x="82998" y="272665"/>
                </a:lnTo>
                <a:lnTo>
                  <a:pt x="85390" y="272315"/>
                </a:lnTo>
                <a:lnTo>
                  <a:pt x="87782" y="271643"/>
                </a:lnTo>
                <a:lnTo>
                  <a:pt x="94959" y="260703"/>
                </a:lnTo>
                <a:lnTo>
                  <a:pt x="94609" y="258311"/>
                </a:lnTo>
                <a:lnTo>
                  <a:pt x="82998" y="248742"/>
                </a:lnTo>
                <a:lnTo>
                  <a:pt x="166028" y="248742"/>
                </a:lnTo>
                <a:lnTo>
                  <a:pt x="165933" y="270608"/>
                </a:lnTo>
                <a:lnTo>
                  <a:pt x="165742" y="272665"/>
                </a:lnTo>
                <a:close/>
              </a:path>
            </a:pathLst>
          </a:custGeom>
          <a:solidFill>
            <a:srgbClr val="19B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6" name="Google Shape;336;p17"/>
          <p:cNvSpPr/>
          <p:nvPr/>
        </p:nvSpPr>
        <p:spPr>
          <a:xfrm>
            <a:off x="8772703" y="4461807"/>
            <a:ext cx="248042" cy="24805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7" name="Google Shape;337;p17"/>
          <p:cNvSpPr/>
          <p:nvPr/>
        </p:nvSpPr>
        <p:spPr>
          <a:xfrm>
            <a:off x="7354067" y="3426714"/>
            <a:ext cx="455602" cy="43705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8" name="Google Shape;338;p17"/>
          <p:cNvSpPr/>
          <p:nvPr/>
        </p:nvSpPr>
        <p:spPr>
          <a:xfrm>
            <a:off x="8081344" y="3153875"/>
            <a:ext cx="300355" cy="273050"/>
          </a:xfrm>
          <a:custGeom>
            <a:rect b="b" l="l" r="r" t="t"/>
            <a:pathLst>
              <a:path extrusionOk="0" h="273050" w="300354">
                <a:moveTo>
                  <a:pt x="25281" y="272837"/>
                </a:moveTo>
                <a:lnTo>
                  <a:pt x="9024" y="272837"/>
                </a:lnTo>
                <a:lnTo>
                  <a:pt x="2256" y="271931"/>
                </a:lnTo>
                <a:lnTo>
                  <a:pt x="0" y="271931"/>
                </a:lnTo>
                <a:lnTo>
                  <a:pt x="4956" y="269675"/>
                </a:lnTo>
                <a:lnTo>
                  <a:pt x="9469" y="267862"/>
                </a:lnTo>
                <a:lnTo>
                  <a:pt x="13537" y="265162"/>
                </a:lnTo>
                <a:lnTo>
                  <a:pt x="17606" y="262443"/>
                </a:lnTo>
                <a:lnTo>
                  <a:pt x="21675" y="259743"/>
                </a:lnTo>
                <a:lnTo>
                  <a:pt x="25281" y="256580"/>
                </a:lnTo>
                <a:lnTo>
                  <a:pt x="49677" y="222254"/>
                </a:lnTo>
                <a:lnTo>
                  <a:pt x="44258" y="217723"/>
                </a:lnTo>
                <a:lnTo>
                  <a:pt x="38838" y="212766"/>
                </a:lnTo>
                <a:lnTo>
                  <a:pt x="33863" y="207791"/>
                </a:lnTo>
                <a:lnTo>
                  <a:pt x="28907" y="202816"/>
                </a:lnTo>
                <a:lnTo>
                  <a:pt x="24837" y="197396"/>
                </a:lnTo>
                <a:lnTo>
                  <a:pt x="20325" y="191534"/>
                </a:lnTo>
                <a:lnTo>
                  <a:pt x="3606" y="154488"/>
                </a:lnTo>
                <a:lnTo>
                  <a:pt x="1793" y="148163"/>
                </a:lnTo>
                <a:lnTo>
                  <a:pt x="887" y="141394"/>
                </a:lnTo>
                <a:lnTo>
                  <a:pt x="0" y="134162"/>
                </a:lnTo>
                <a:lnTo>
                  <a:pt x="0" y="120605"/>
                </a:lnTo>
                <a:lnTo>
                  <a:pt x="887" y="114280"/>
                </a:lnTo>
                <a:lnTo>
                  <a:pt x="1793" y="107973"/>
                </a:lnTo>
                <a:lnTo>
                  <a:pt x="3162" y="101648"/>
                </a:lnTo>
                <a:lnTo>
                  <a:pt x="4512" y="95323"/>
                </a:lnTo>
                <a:lnTo>
                  <a:pt x="21675" y="60996"/>
                </a:lnTo>
                <a:lnTo>
                  <a:pt x="25744" y="56021"/>
                </a:lnTo>
                <a:lnTo>
                  <a:pt x="29795" y="51046"/>
                </a:lnTo>
                <a:lnTo>
                  <a:pt x="60071" y="25301"/>
                </a:lnTo>
                <a:lnTo>
                  <a:pt x="78585" y="15369"/>
                </a:lnTo>
                <a:lnTo>
                  <a:pt x="84910" y="12206"/>
                </a:lnTo>
                <a:lnTo>
                  <a:pt x="91679" y="9950"/>
                </a:lnTo>
                <a:lnTo>
                  <a:pt x="98467" y="7693"/>
                </a:lnTo>
                <a:lnTo>
                  <a:pt x="105235" y="5418"/>
                </a:lnTo>
                <a:lnTo>
                  <a:pt x="142281" y="0"/>
                </a:lnTo>
                <a:lnTo>
                  <a:pt x="157632" y="0"/>
                </a:lnTo>
                <a:lnTo>
                  <a:pt x="201447" y="7693"/>
                </a:lnTo>
                <a:lnTo>
                  <a:pt x="208235" y="9950"/>
                </a:lnTo>
                <a:lnTo>
                  <a:pt x="215003" y="12206"/>
                </a:lnTo>
                <a:lnTo>
                  <a:pt x="221329" y="15369"/>
                </a:lnTo>
                <a:lnTo>
                  <a:pt x="227654" y="18069"/>
                </a:lnTo>
                <a:lnTo>
                  <a:pt x="261074" y="41558"/>
                </a:lnTo>
                <a:lnTo>
                  <a:pt x="274169" y="56021"/>
                </a:lnTo>
                <a:lnTo>
                  <a:pt x="278237" y="60996"/>
                </a:lnTo>
                <a:lnTo>
                  <a:pt x="295401" y="95323"/>
                </a:lnTo>
                <a:lnTo>
                  <a:pt x="299914" y="120605"/>
                </a:lnTo>
                <a:lnTo>
                  <a:pt x="299914" y="133718"/>
                </a:lnTo>
                <a:lnTo>
                  <a:pt x="290888" y="171208"/>
                </a:lnTo>
                <a:lnTo>
                  <a:pt x="270119" y="203722"/>
                </a:lnTo>
                <a:lnTo>
                  <a:pt x="265587" y="208235"/>
                </a:lnTo>
                <a:lnTo>
                  <a:pt x="261074" y="213210"/>
                </a:lnTo>
                <a:lnTo>
                  <a:pt x="256099" y="217278"/>
                </a:lnTo>
                <a:lnTo>
                  <a:pt x="250681" y="221791"/>
                </a:lnTo>
                <a:lnTo>
                  <a:pt x="245261" y="225860"/>
                </a:lnTo>
                <a:lnTo>
                  <a:pt x="208235" y="244836"/>
                </a:lnTo>
                <a:lnTo>
                  <a:pt x="180214" y="252049"/>
                </a:lnTo>
                <a:lnTo>
                  <a:pt x="173002" y="253418"/>
                </a:lnTo>
                <a:lnTo>
                  <a:pt x="165307" y="254324"/>
                </a:lnTo>
                <a:lnTo>
                  <a:pt x="157632" y="254768"/>
                </a:lnTo>
                <a:lnTo>
                  <a:pt x="142281" y="254768"/>
                </a:lnTo>
                <a:lnTo>
                  <a:pt x="134606" y="254324"/>
                </a:lnTo>
                <a:lnTo>
                  <a:pt x="127374" y="253418"/>
                </a:lnTo>
                <a:lnTo>
                  <a:pt x="120142" y="252049"/>
                </a:lnTo>
                <a:lnTo>
                  <a:pt x="112911" y="250699"/>
                </a:lnTo>
                <a:lnTo>
                  <a:pt x="105698" y="249349"/>
                </a:lnTo>
                <a:lnTo>
                  <a:pt x="98910" y="247092"/>
                </a:lnTo>
                <a:lnTo>
                  <a:pt x="92142" y="244836"/>
                </a:lnTo>
                <a:lnTo>
                  <a:pt x="84910" y="251605"/>
                </a:lnTo>
                <a:lnTo>
                  <a:pt x="46070" y="269675"/>
                </a:lnTo>
                <a:lnTo>
                  <a:pt x="38838" y="271025"/>
                </a:lnTo>
                <a:lnTo>
                  <a:pt x="31607" y="272394"/>
                </a:lnTo>
                <a:lnTo>
                  <a:pt x="25281" y="272837"/>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339" name="Google Shape;339;p17"/>
          <p:cNvGrpSpPr/>
          <p:nvPr/>
        </p:nvGrpSpPr>
        <p:grpSpPr>
          <a:xfrm>
            <a:off x="904276" y="515229"/>
            <a:ext cx="383540" cy="613123"/>
            <a:chOff x="904276" y="515229"/>
            <a:chExt cx="383540" cy="613123"/>
          </a:xfrm>
        </p:grpSpPr>
        <p:sp>
          <p:nvSpPr>
            <p:cNvPr id="340" name="Google Shape;340;p17"/>
            <p:cNvSpPr/>
            <p:nvPr/>
          </p:nvSpPr>
          <p:spPr>
            <a:xfrm>
              <a:off x="1013434" y="1003660"/>
              <a:ext cx="164642" cy="12469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1" name="Google Shape;341;p17"/>
            <p:cNvSpPr/>
            <p:nvPr/>
          </p:nvSpPr>
          <p:spPr>
            <a:xfrm>
              <a:off x="904276" y="515229"/>
              <a:ext cx="383540" cy="462280"/>
            </a:xfrm>
            <a:custGeom>
              <a:rect b="b" l="l" r="r" t="t"/>
              <a:pathLst>
                <a:path extrusionOk="0" h="462280" w="383540">
                  <a:moveTo>
                    <a:pt x="151536" y="458230"/>
                  </a:moveTo>
                  <a:lnTo>
                    <a:pt x="120685" y="315757"/>
                  </a:lnTo>
                  <a:lnTo>
                    <a:pt x="98925" y="209610"/>
                  </a:lnTo>
                </a:path>
                <a:path extrusionOk="0" h="462280" w="383540">
                  <a:moveTo>
                    <a:pt x="267713" y="458230"/>
                  </a:moveTo>
                  <a:lnTo>
                    <a:pt x="272258" y="438259"/>
                  </a:lnTo>
                  <a:lnTo>
                    <a:pt x="278593" y="419221"/>
                  </a:lnTo>
                  <a:lnTo>
                    <a:pt x="285858" y="401076"/>
                  </a:lnTo>
                  <a:lnTo>
                    <a:pt x="294018" y="384720"/>
                  </a:lnTo>
                  <a:lnTo>
                    <a:pt x="303110" y="369296"/>
                  </a:lnTo>
                  <a:lnTo>
                    <a:pt x="312164" y="353871"/>
                  </a:lnTo>
                  <a:lnTo>
                    <a:pt x="342121" y="310317"/>
                  </a:lnTo>
                  <a:lnTo>
                    <a:pt x="367532" y="264975"/>
                  </a:lnTo>
                  <a:lnTo>
                    <a:pt x="381132" y="211436"/>
                  </a:lnTo>
                  <a:lnTo>
                    <a:pt x="382026" y="201451"/>
                  </a:lnTo>
                  <a:lnTo>
                    <a:pt x="382958" y="191466"/>
                  </a:lnTo>
                  <a:lnTo>
                    <a:pt x="381132" y="171496"/>
                  </a:lnTo>
                  <a:lnTo>
                    <a:pt x="378412" y="152457"/>
                  </a:lnTo>
                  <a:lnTo>
                    <a:pt x="359372" y="99812"/>
                  </a:lnTo>
                  <a:lnTo>
                    <a:pt x="326695" y="56258"/>
                  </a:lnTo>
                  <a:lnTo>
                    <a:pt x="282207" y="23583"/>
                  </a:lnTo>
                  <a:lnTo>
                    <a:pt x="229596" y="3613"/>
                  </a:lnTo>
                  <a:lnTo>
                    <a:pt x="191479" y="0"/>
                  </a:lnTo>
                  <a:lnTo>
                    <a:pt x="153362" y="3613"/>
                  </a:lnTo>
                  <a:lnTo>
                    <a:pt x="117070" y="15424"/>
                  </a:lnTo>
                  <a:lnTo>
                    <a:pt x="69862" y="43553"/>
                  </a:lnTo>
                  <a:lnTo>
                    <a:pt x="32677" y="84388"/>
                  </a:lnTo>
                  <a:lnTo>
                    <a:pt x="9091" y="134276"/>
                  </a:lnTo>
                  <a:lnTo>
                    <a:pt x="0" y="191466"/>
                  </a:lnTo>
                  <a:lnTo>
                    <a:pt x="4545" y="230474"/>
                  </a:lnTo>
                  <a:lnTo>
                    <a:pt x="23585" y="281294"/>
                  </a:lnTo>
                  <a:lnTo>
                    <a:pt x="50822" y="324848"/>
                  </a:lnTo>
                  <a:lnTo>
                    <a:pt x="70794" y="353871"/>
                  </a:lnTo>
                  <a:lnTo>
                    <a:pt x="79848" y="369296"/>
                  </a:lnTo>
                  <a:lnTo>
                    <a:pt x="88939" y="384720"/>
                  </a:lnTo>
                  <a:lnTo>
                    <a:pt x="97099" y="401076"/>
                  </a:lnTo>
                  <a:lnTo>
                    <a:pt x="104365" y="419221"/>
                  </a:lnTo>
                  <a:lnTo>
                    <a:pt x="110699" y="438259"/>
                  </a:lnTo>
                  <a:lnTo>
                    <a:pt x="115245" y="458230"/>
                  </a:lnTo>
                </a:path>
                <a:path extrusionOk="0" h="462280" w="383540">
                  <a:moveTo>
                    <a:pt x="284032" y="209610"/>
                  </a:moveTo>
                  <a:lnTo>
                    <a:pt x="262273" y="315757"/>
                  </a:lnTo>
                  <a:lnTo>
                    <a:pt x="231421" y="458230"/>
                  </a:lnTo>
                </a:path>
                <a:path extrusionOk="0" h="462280" w="383540">
                  <a:moveTo>
                    <a:pt x="124336" y="203239"/>
                  </a:moveTo>
                  <a:lnTo>
                    <a:pt x="155187" y="229580"/>
                  </a:lnTo>
                  <a:lnTo>
                    <a:pt x="186039" y="203239"/>
                  </a:lnTo>
                  <a:lnTo>
                    <a:pt x="188759" y="201451"/>
                  </a:lnTo>
                  <a:lnTo>
                    <a:pt x="191479" y="200519"/>
                  </a:lnTo>
                  <a:lnTo>
                    <a:pt x="194199" y="201451"/>
                  </a:lnTo>
                  <a:lnTo>
                    <a:pt x="196919" y="203239"/>
                  </a:lnTo>
                  <a:lnTo>
                    <a:pt x="227770" y="229580"/>
                  </a:lnTo>
                  <a:lnTo>
                    <a:pt x="258621" y="203239"/>
                  </a:lnTo>
                </a:path>
                <a:path extrusionOk="0" h="462280" w="383540">
                  <a:moveTo>
                    <a:pt x="115245" y="461881"/>
                  </a:moveTo>
                  <a:lnTo>
                    <a:pt x="267713" y="461881"/>
                  </a:lnTo>
                </a:path>
              </a:pathLst>
            </a:custGeom>
            <a:noFill/>
            <a:ln cap="flat" cmpd="sng" w="121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342" name="Google Shape;342;p17"/>
          <p:cNvGrpSpPr/>
          <p:nvPr/>
        </p:nvGrpSpPr>
        <p:grpSpPr>
          <a:xfrm>
            <a:off x="335758" y="1840551"/>
            <a:ext cx="352407" cy="359551"/>
            <a:chOff x="335758" y="1840551"/>
            <a:chExt cx="352407" cy="359551"/>
          </a:xfrm>
        </p:grpSpPr>
        <p:sp>
          <p:nvSpPr>
            <p:cNvPr id="343" name="Google Shape;343;p17"/>
            <p:cNvSpPr/>
            <p:nvPr/>
          </p:nvSpPr>
          <p:spPr>
            <a:xfrm>
              <a:off x="335758" y="1840551"/>
              <a:ext cx="264795" cy="264795"/>
            </a:xfrm>
            <a:custGeom>
              <a:rect b="b" l="l" r="r" t="t"/>
              <a:pathLst>
                <a:path extrusionOk="0" h="264794" w="264795">
                  <a:moveTo>
                    <a:pt x="132042" y="0"/>
                  </a:moveTo>
                  <a:lnTo>
                    <a:pt x="125381" y="504"/>
                  </a:lnTo>
                  <a:lnTo>
                    <a:pt x="118741" y="1008"/>
                  </a:lnTo>
                  <a:lnTo>
                    <a:pt x="112080" y="1533"/>
                  </a:lnTo>
                  <a:lnTo>
                    <a:pt x="105419" y="3067"/>
                  </a:lnTo>
                  <a:lnTo>
                    <a:pt x="99284" y="4601"/>
                  </a:lnTo>
                  <a:lnTo>
                    <a:pt x="93148" y="6135"/>
                  </a:lnTo>
                  <a:lnTo>
                    <a:pt x="87012" y="8173"/>
                  </a:lnTo>
                  <a:lnTo>
                    <a:pt x="80856" y="10737"/>
                  </a:lnTo>
                  <a:lnTo>
                    <a:pt x="74720" y="13300"/>
                  </a:lnTo>
                  <a:lnTo>
                    <a:pt x="69089" y="16368"/>
                  </a:lnTo>
                  <a:lnTo>
                    <a:pt x="63457" y="19436"/>
                  </a:lnTo>
                  <a:lnTo>
                    <a:pt x="30194" y="48097"/>
                  </a:lnTo>
                  <a:lnTo>
                    <a:pt x="10233" y="80855"/>
                  </a:lnTo>
                  <a:lnTo>
                    <a:pt x="8194" y="86991"/>
                  </a:lnTo>
                  <a:lnTo>
                    <a:pt x="6135" y="93127"/>
                  </a:lnTo>
                  <a:lnTo>
                    <a:pt x="0" y="125381"/>
                  </a:lnTo>
                  <a:lnTo>
                    <a:pt x="0" y="132525"/>
                  </a:lnTo>
                  <a:lnTo>
                    <a:pt x="0" y="139186"/>
                  </a:lnTo>
                  <a:lnTo>
                    <a:pt x="525" y="145847"/>
                  </a:lnTo>
                  <a:lnTo>
                    <a:pt x="10233" y="183712"/>
                  </a:lnTo>
                  <a:lnTo>
                    <a:pt x="15864" y="195479"/>
                  </a:lnTo>
                  <a:lnTo>
                    <a:pt x="18932" y="201110"/>
                  </a:lnTo>
                  <a:lnTo>
                    <a:pt x="48118" y="234373"/>
                  </a:lnTo>
                  <a:lnTo>
                    <a:pt x="69089" y="248703"/>
                  </a:lnTo>
                  <a:lnTo>
                    <a:pt x="74720" y="251771"/>
                  </a:lnTo>
                  <a:lnTo>
                    <a:pt x="80856" y="254335"/>
                  </a:lnTo>
                  <a:lnTo>
                    <a:pt x="87012" y="256373"/>
                  </a:lnTo>
                  <a:lnTo>
                    <a:pt x="93148" y="258432"/>
                  </a:lnTo>
                  <a:lnTo>
                    <a:pt x="125381" y="264568"/>
                  </a:lnTo>
                  <a:lnTo>
                    <a:pt x="132042" y="264568"/>
                  </a:lnTo>
                  <a:lnTo>
                    <a:pt x="139207" y="264568"/>
                  </a:lnTo>
                  <a:lnTo>
                    <a:pt x="145847" y="264063"/>
                  </a:lnTo>
                  <a:lnTo>
                    <a:pt x="177576" y="256373"/>
                  </a:lnTo>
                  <a:lnTo>
                    <a:pt x="183733" y="254335"/>
                  </a:lnTo>
                  <a:lnTo>
                    <a:pt x="189364" y="251771"/>
                  </a:lnTo>
                  <a:lnTo>
                    <a:pt x="194974" y="248703"/>
                  </a:lnTo>
                  <a:lnTo>
                    <a:pt x="200606" y="245635"/>
                  </a:lnTo>
                  <a:lnTo>
                    <a:pt x="234394" y="216470"/>
                  </a:lnTo>
                  <a:lnTo>
                    <a:pt x="248199" y="195479"/>
                  </a:lnTo>
                  <a:lnTo>
                    <a:pt x="251267" y="189847"/>
                  </a:lnTo>
                  <a:lnTo>
                    <a:pt x="253830" y="183712"/>
                  </a:lnTo>
                  <a:lnTo>
                    <a:pt x="256394" y="178080"/>
                  </a:lnTo>
                  <a:lnTo>
                    <a:pt x="258432" y="171945"/>
                  </a:lnTo>
                  <a:lnTo>
                    <a:pt x="260491" y="165284"/>
                  </a:lnTo>
                  <a:lnTo>
                    <a:pt x="261521" y="159148"/>
                  </a:lnTo>
                  <a:lnTo>
                    <a:pt x="263055" y="152487"/>
                  </a:lnTo>
                  <a:lnTo>
                    <a:pt x="263559" y="145847"/>
                  </a:lnTo>
                  <a:lnTo>
                    <a:pt x="264064" y="139186"/>
                  </a:lnTo>
                  <a:lnTo>
                    <a:pt x="264589" y="132525"/>
                  </a:lnTo>
                  <a:lnTo>
                    <a:pt x="264064" y="125381"/>
                  </a:lnTo>
                  <a:lnTo>
                    <a:pt x="263559" y="118720"/>
                  </a:lnTo>
                  <a:lnTo>
                    <a:pt x="263055" y="112059"/>
                  </a:lnTo>
                  <a:lnTo>
                    <a:pt x="261521" y="105923"/>
                  </a:lnTo>
                  <a:lnTo>
                    <a:pt x="260491" y="99262"/>
                  </a:lnTo>
                  <a:lnTo>
                    <a:pt x="258432" y="93127"/>
                  </a:lnTo>
                  <a:lnTo>
                    <a:pt x="256394" y="86991"/>
                  </a:lnTo>
                  <a:lnTo>
                    <a:pt x="253830" y="80855"/>
                  </a:lnTo>
                  <a:lnTo>
                    <a:pt x="251267" y="75224"/>
                  </a:lnTo>
                  <a:lnTo>
                    <a:pt x="248199" y="69593"/>
                  </a:lnTo>
                  <a:lnTo>
                    <a:pt x="245131" y="63961"/>
                  </a:lnTo>
                  <a:lnTo>
                    <a:pt x="242063" y="58330"/>
                  </a:lnTo>
                  <a:lnTo>
                    <a:pt x="206237" y="22504"/>
                  </a:lnTo>
                  <a:lnTo>
                    <a:pt x="194974" y="16368"/>
                  </a:lnTo>
                  <a:lnTo>
                    <a:pt x="189364" y="13300"/>
                  </a:lnTo>
                  <a:lnTo>
                    <a:pt x="158644" y="3067"/>
                  </a:lnTo>
                  <a:lnTo>
                    <a:pt x="152508" y="1533"/>
                  </a:lnTo>
                  <a:lnTo>
                    <a:pt x="145847" y="1008"/>
                  </a:lnTo>
                  <a:lnTo>
                    <a:pt x="139207" y="504"/>
                  </a:lnTo>
                  <a:lnTo>
                    <a:pt x="132042" y="0"/>
                  </a:lnTo>
                  <a:close/>
                </a:path>
              </a:pathLst>
            </a:custGeom>
            <a:noFill/>
            <a:ln cap="flat" cmpd="sng" w="190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4" name="Google Shape;344;p17"/>
            <p:cNvSpPr/>
            <p:nvPr/>
          </p:nvSpPr>
          <p:spPr>
            <a:xfrm>
              <a:off x="356954" y="1861726"/>
              <a:ext cx="331211" cy="33837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45" name="Google Shape;345;p17"/>
          <p:cNvSpPr txBox="1"/>
          <p:nvPr>
            <p:ph type="title"/>
          </p:nvPr>
        </p:nvSpPr>
        <p:spPr>
          <a:xfrm>
            <a:off x="1805725" y="433354"/>
            <a:ext cx="5532549" cy="1854200"/>
          </a:xfrm>
          <a:prstGeom prst="rect">
            <a:avLst/>
          </a:prstGeom>
          <a:noFill/>
          <a:ln>
            <a:noFill/>
          </a:ln>
        </p:spPr>
        <p:txBody>
          <a:bodyPr anchorCtr="0" anchor="t" bIns="0" lIns="0" spcFirstLastPara="1" rIns="0" wrap="square" tIns="12700">
            <a:spAutoFit/>
          </a:bodyPr>
          <a:lstStyle/>
          <a:p>
            <a:pPr indent="0" lvl="0" marL="528320" marR="5080" rtl="0" algn="l">
              <a:lnSpc>
                <a:spcPct val="100000"/>
              </a:lnSpc>
              <a:spcBef>
                <a:spcPts val="0"/>
              </a:spcBef>
              <a:spcAft>
                <a:spcPts val="0"/>
              </a:spcAft>
              <a:buNone/>
            </a:pPr>
            <a:r>
              <a:rPr lang="en-US"/>
              <a:t>System Crontabs  vs. User Crontabs</a:t>
            </a:r>
            <a:endParaRPr/>
          </a:p>
        </p:txBody>
      </p:sp>
      <p:sp>
        <p:nvSpPr>
          <p:cNvPr id="346" name="Google Shape;346;p17"/>
          <p:cNvSpPr txBox="1"/>
          <p:nvPr/>
        </p:nvSpPr>
        <p:spPr>
          <a:xfrm>
            <a:off x="2145971" y="1882388"/>
            <a:ext cx="4178935" cy="2856230"/>
          </a:xfrm>
          <a:prstGeom prst="rect">
            <a:avLst/>
          </a:prstGeom>
          <a:noFill/>
          <a:ln>
            <a:noFill/>
          </a:ln>
        </p:spPr>
        <p:txBody>
          <a:bodyPr anchorCtr="0" anchor="t" bIns="0" lIns="0" spcFirstLastPara="1" rIns="0" wrap="square" tIns="12700">
            <a:spAutoFit/>
          </a:bodyPr>
          <a:lstStyle/>
          <a:p>
            <a:pPr indent="-321310" lvl="0" marL="333375" marR="0" rtl="0" algn="l">
              <a:lnSpc>
                <a:spcPct val="119411"/>
              </a:lnSpc>
              <a:spcBef>
                <a:spcPts val="0"/>
              </a:spcBef>
              <a:spcAft>
                <a:spcPts val="0"/>
              </a:spcAft>
              <a:buClr>
                <a:srgbClr val="19BBD4"/>
              </a:buClr>
              <a:buSzPts val="1700"/>
              <a:buFont typeface="Verdana"/>
              <a:buChar char="-"/>
            </a:pPr>
            <a:r>
              <a:rPr lang="en-US" sz="1700">
                <a:solidFill>
                  <a:srgbClr val="C6DAEC"/>
                </a:solidFill>
                <a:latin typeface="Verdana"/>
                <a:ea typeface="Verdana"/>
                <a:cs typeface="Verdana"/>
                <a:sym typeface="Verdana"/>
              </a:rPr>
              <a:t>System Crontabs:</a:t>
            </a:r>
            <a:endParaRPr sz="1700">
              <a:latin typeface="Verdana"/>
              <a:ea typeface="Verdana"/>
              <a:cs typeface="Verdana"/>
              <a:sym typeface="Verdana"/>
            </a:endParaRPr>
          </a:p>
          <a:p>
            <a:pPr indent="-321310" lvl="1" marL="790575" marR="0" rtl="0" algn="l">
              <a:lnSpc>
                <a:spcPct val="119117"/>
              </a:lnSpc>
              <a:spcBef>
                <a:spcPts val="0"/>
              </a:spcBef>
              <a:spcAft>
                <a:spcPts val="0"/>
              </a:spcAft>
              <a:buClr>
                <a:srgbClr val="19BBD4"/>
              </a:buClr>
              <a:buSzPts val="1700"/>
              <a:buFont typeface="Verdana"/>
              <a:buChar char="-"/>
            </a:pPr>
            <a:r>
              <a:rPr b="0" i="0" lang="en-US" sz="1700" u="none" cap="none" strike="noStrike">
                <a:solidFill>
                  <a:srgbClr val="C6DAEC"/>
                </a:solidFill>
                <a:latin typeface="Verdana"/>
                <a:ea typeface="Verdana"/>
                <a:cs typeface="Verdana"/>
                <a:sym typeface="Verdana"/>
              </a:rPr>
              <a:t>/etc/crontab</a:t>
            </a:r>
            <a:endParaRPr b="0" i="0" sz="1700" u="none" cap="none" strike="noStrike">
              <a:latin typeface="Verdana"/>
              <a:ea typeface="Verdana"/>
              <a:cs typeface="Verdana"/>
              <a:sym typeface="Verdana"/>
            </a:endParaRPr>
          </a:p>
          <a:p>
            <a:pPr indent="-321310" lvl="1" marL="790575" marR="0" rtl="0" algn="l">
              <a:lnSpc>
                <a:spcPct val="119117"/>
              </a:lnSpc>
              <a:spcBef>
                <a:spcPts val="0"/>
              </a:spcBef>
              <a:spcAft>
                <a:spcPts val="0"/>
              </a:spcAft>
              <a:buClr>
                <a:srgbClr val="19BBD4"/>
              </a:buClr>
              <a:buSzPts val="1700"/>
              <a:buFont typeface="Verdana"/>
              <a:buChar char="-"/>
            </a:pPr>
            <a:r>
              <a:rPr b="0" i="0" lang="en-US" sz="1700" u="none" cap="none" strike="noStrike">
                <a:solidFill>
                  <a:srgbClr val="C6DAEC"/>
                </a:solidFill>
                <a:latin typeface="Verdana"/>
                <a:ea typeface="Verdana"/>
                <a:cs typeface="Verdana"/>
                <a:sym typeface="Verdana"/>
              </a:rPr>
              <a:t>/etc/cron.d/</a:t>
            </a:r>
            <a:endParaRPr b="0" i="0" sz="1700" u="none" cap="none" strike="noStrike">
              <a:latin typeface="Verdana"/>
              <a:ea typeface="Verdana"/>
              <a:cs typeface="Verdana"/>
              <a:sym typeface="Verdana"/>
            </a:endParaRPr>
          </a:p>
          <a:p>
            <a:pPr indent="-321310" lvl="1" marL="790575" marR="0" rtl="0" algn="l">
              <a:lnSpc>
                <a:spcPct val="119117"/>
              </a:lnSpc>
              <a:spcBef>
                <a:spcPts val="0"/>
              </a:spcBef>
              <a:spcAft>
                <a:spcPts val="0"/>
              </a:spcAft>
              <a:buClr>
                <a:srgbClr val="19BBD4"/>
              </a:buClr>
              <a:buSzPts val="1700"/>
              <a:buFont typeface="Verdana"/>
              <a:buChar char="-"/>
            </a:pPr>
            <a:r>
              <a:rPr b="0" i="0" lang="en-US" sz="1700" u="none" cap="none" strike="noStrike">
                <a:solidFill>
                  <a:srgbClr val="C6DAEC"/>
                </a:solidFill>
                <a:latin typeface="Verdana"/>
                <a:ea typeface="Verdana"/>
                <a:cs typeface="Verdana"/>
                <a:sym typeface="Verdana"/>
              </a:rPr>
              <a:t>/etc/cron.daily</a:t>
            </a:r>
            <a:endParaRPr b="0" i="0" sz="1700" u="none" cap="none" strike="noStrike">
              <a:latin typeface="Verdana"/>
              <a:ea typeface="Verdana"/>
              <a:cs typeface="Verdana"/>
              <a:sym typeface="Verdana"/>
            </a:endParaRPr>
          </a:p>
          <a:p>
            <a:pPr indent="-321310" lvl="1" marL="790575" marR="0" rtl="0" algn="l">
              <a:lnSpc>
                <a:spcPct val="119117"/>
              </a:lnSpc>
              <a:spcBef>
                <a:spcPts val="0"/>
              </a:spcBef>
              <a:spcAft>
                <a:spcPts val="0"/>
              </a:spcAft>
              <a:buClr>
                <a:srgbClr val="19BBD4"/>
              </a:buClr>
              <a:buSzPts val="1700"/>
              <a:buFont typeface="Verdana"/>
              <a:buChar char="-"/>
            </a:pPr>
            <a:r>
              <a:rPr b="0" i="0" lang="en-US" sz="1700" u="none" cap="none" strike="noStrike">
                <a:solidFill>
                  <a:srgbClr val="C6DAEC"/>
                </a:solidFill>
                <a:latin typeface="Verdana"/>
                <a:ea typeface="Verdana"/>
                <a:cs typeface="Verdana"/>
                <a:sym typeface="Verdana"/>
              </a:rPr>
              <a:t>/etc/cron.monthly</a:t>
            </a:r>
            <a:endParaRPr b="0" i="0" sz="1700" u="none" cap="none" strike="noStrike">
              <a:latin typeface="Verdana"/>
              <a:ea typeface="Verdana"/>
              <a:cs typeface="Verdana"/>
              <a:sym typeface="Verdana"/>
            </a:endParaRPr>
          </a:p>
          <a:p>
            <a:pPr indent="-321310" lvl="1" marL="790575" marR="0" rtl="0" algn="l">
              <a:lnSpc>
                <a:spcPct val="119117"/>
              </a:lnSpc>
              <a:spcBef>
                <a:spcPts val="0"/>
              </a:spcBef>
              <a:spcAft>
                <a:spcPts val="0"/>
              </a:spcAft>
              <a:buClr>
                <a:srgbClr val="19BBD4"/>
              </a:buClr>
              <a:buSzPts val="1700"/>
              <a:buFont typeface="Verdana"/>
              <a:buChar char="-"/>
            </a:pPr>
            <a:r>
              <a:rPr b="0" i="0" lang="en-US" sz="1700" u="none" cap="none" strike="noStrike">
                <a:solidFill>
                  <a:srgbClr val="C6DAEC"/>
                </a:solidFill>
                <a:latin typeface="Verdana"/>
                <a:ea typeface="Verdana"/>
                <a:cs typeface="Verdana"/>
                <a:sym typeface="Verdana"/>
              </a:rPr>
              <a:t>/etc/cron.weekly</a:t>
            </a:r>
            <a:endParaRPr b="0" i="0" sz="1700" u="none" cap="none" strike="noStrike">
              <a:latin typeface="Verdana"/>
              <a:ea typeface="Verdana"/>
              <a:cs typeface="Verdana"/>
              <a:sym typeface="Verdana"/>
            </a:endParaRPr>
          </a:p>
          <a:p>
            <a:pPr indent="-321310" lvl="1" marL="790575" marR="0" rtl="0" algn="l">
              <a:lnSpc>
                <a:spcPct val="119117"/>
              </a:lnSpc>
              <a:spcBef>
                <a:spcPts val="0"/>
              </a:spcBef>
              <a:spcAft>
                <a:spcPts val="0"/>
              </a:spcAft>
              <a:buClr>
                <a:srgbClr val="19BBD4"/>
              </a:buClr>
              <a:buSzPts val="1700"/>
              <a:buFont typeface="Verdana"/>
              <a:buChar char="-"/>
            </a:pPr>
            <a:r>
              <a:rPr b="0" i="0" lang="en-US" sz="1700" u="none" cap="none" strike="noStrike">
                <a:solidFill>
                  <a:srgbClr val="C6DAEC"/>
                </a:solidFill>
                <a:latin typeface="Verdana"/>
                <a:ea typeface="Verdana"/>
                <a:cs typeface="Verdana"/>
                <a:sym typeface="Verdana"/>
              </a:rPr>
              <a:t>/etc/cron.hourly</a:t>
            </a:r>
            <a:endParaRPr b="0" i="0" sz="1700" u="none" cap="none" strike="noStrike">
              <a:latin typeface="Verdana"/>
              <a:ea typeface="Verdana"/>
              <a:cs typeface="Verdana"/>
              <a:sym typeface="Verdana"/>
            </a:endParaRPr>
          </a:p>
          <a:p>
            <a:pPr indent="-321310" lvl="0" marL="333375" marR="0" rtl="0" algn="l">
              <a:lnSpc>
                <a:spcPct val="119117"/>
              </a:lnSpc>
              <a:spcBef>
                <a:spcPts val="0"/>
              </a:spcBef>
              <a:spcAft>
                <a:spcPts val="0"/>
              </a:spcAft>
              <a:buClr>
                <a:srgbClr val="19BBD4"/>
              </a:buClr>
              <a:buSzPts val="1700"/>
              <a:buFont typeface="Verdana"/>
              <a:buChar char="-"/>
            </a:pPr>
            <a:r>
              <a:rPr lang="en-US" sz="1700">
                <a:solidFill>
                  <a:srgbClr val="C6DAEC"/>
                </a:solidFill>
                <a:latin typeface="Verdana"/>
                <a:ea typeface="Verdana"/>
                <a:cs typeface="Verdana"/>
                <a:sym typeface="Verdana"/>
              </a:rPr>
              <a:t>User Crontabs:</a:t>
            </a:r>
            <a:endParaRPr sz="1700">
              <a:latin typeface="Verdana"/>
              <a:ea typeface="Verdana"/>
              <a:cs typeface="Verdana"/>
              <a:sym typeface="Verdana"/>
            </a:endParaRPr>
          </a:p>
          <a:p>
            <a:pPr indent="-321310" lvl="1" marL="790575" marR="0" rtl="0" algn="l">
              <a:lnSpc>
                <a:spcPct val="119117"/>
              </a:lnSpc>
              <a:spcBef>
                <a:spcPts val="0"/>
              </a:spcBef>
              <a:spcAft>
                <a:spcPts val="0"/>
              </a:spcAft>
              <a:buClr>
                <a:srgbClr val="19BBD4"/>
              </a:buClr>
              <a:buSzPts val="1700"/>
              <a:buFont typeface="Verdana"/>
              <a:buChar char="-"/>
            </a:pPr>
            <a:r>
              <a:rPr b="0" i="0" lang="en-US" sz="1700" u="none" cap="none" strike="noStrike">
                <a:solidFill>
                  <a:srgbClr val="C6DAEC"/>
                </a:solidFill>
                <a:latin typeface="Verdana"/>
                <a:ea typeface="Verdana"/>
                <a:cs typeface="Verdana"/>
                <a:sym typeface="Verdana"/>
              </a:rPr>
              <a:t>must be root (command?!?)</a:t>
            </a:r>
            <a:endParaRPr b="0" i="0" sz="1700" u="none" cap="none" strike="noStrike">
              <a:latin typeface="Verdana"/>
              <a:ea typeface="Verdana"/>
              <a:cs typeface="Verdana"/>
              <a:sym typeface="Verdana"/>
            </a:endParaRPr>
          </a:p>
          <a:p>
            <a:pPr indent="-321310" lvl="1" marL="790575" marR="0" rtl="0" algn="l">
              <a:lnSpc>
                <a:spcPct val="119117"/>
              </a:lnSpc>
              <a:spcBef>
                <a:spcPts val="0"/>
              </a:spcBef>
              <a:spcAft>
                <a:spcPts val="0"/>
              </a:spcAft>
              <a:buClr>
                <a:srgbClr val="19BBD4"/>
              </a:buClr>
              <a:buSzPts val="1700"/>
              <a:buFont typeface="Verdana"/>
              <a:buChar char="-"/>
            </a:pPr>
            <a:r>
              <a:rPr b="0" i="0" lang="en-US" sz="1700" u="none" cap="none" strike="noStrike">
                <a:solidFill>
                  <a:srgbClr val="C6DAEC"/>
                </a:solidFill>
                <a:latin typeface="Verdana"/>
                <a:ea typeface="Verdana"/>
                <a:cs typeface="Verdana"/>
                <a:sym typeface="Verdana"/>
              </a:rPr>
              <a:t>check the /var/spool/cron directory</a:t>
            </a:r>
            <a:endParaRPr b="0" i="0" sz="1700" u="none" cap="none" strike="noStrike">
              <a:latin typeface="Verdana"/>
              <a:ea typeface="Verdana"/>
              <a:cs typeface="Verdana"/>
              <a:sym typeface="Verdana"/>
            </a:endParaRPr>
          </a:p>
          <a:p>
            <a:pPr indent="-321310" lvl="1" marL="790575" marR="0" rtl="0" algn="l">
              <a:lnSpc>
                <a:spcPct val="119411"/>
              </a:lnSpc>
              <a:spcBef>
                <a:spcPts val="0"/>
              </a:spcBef>
              <a:spcAft>
                <a:spcPts val="0"/>
              </a:spcAft>
              <a:buClr>
                <a:srgbClr val="19BBD4"/>
              </a:buClr>
              <a:buSzPts val="1700"/>
              <a:buFont typeface="Verdana"/>
              <a:buChar char="-"/>
            </a:pPr>
            <a:r>
              <a:rPr b="0" i="0" lang="en-US" sz="1700" u="none" cap="none" strike="noStrike">
                <a:solidFill>
                  <a:srgbClr val="C6DAEC"/>
                </a:solidFill>
                <a:latin typeface="Verdana"/>
                <a:ea typeface="Verdana"/>
                <a:cs typeface="Verdana"/>
                <a:sym typeface="Verdana"/>
              </a:rPr>
              <a:t>empty = good</a:t>
            </a:r>
            <a:endParaRPr b="0" i="0" sz="1700" u="none" cap="none" strike="noStrike">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0" name="Shape 350"/>
        <p:cNvGrpSpPr/>
        <p:nvPr/>
      </p:nvGrpSpPr>
      <p:grpSpPr>
        <a:xfrm>
          <a:off x="0" y="0"/>
          <a:ext cx="0" cy="0"/>
          <a:chOff x="0" y="0"/>
          <a:chExt cx="0" cy="0"/>
        </a:xfrm>
      </p:grpSpPr>
      <p:sp>
        <p:nvSpPr>
          <p:cNvPr id="351" name="Google Shape;351;p18"/>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0D29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2" name="Google Shape;352;p18"/>
          <p:cNvSpPr/>
          <p:nvPr/>
        </p:nvSpPr>
        <p:spPr>
          <a:xfrm>
            <a:off x="7663675" y="3684808"/>
            <a:ext cx="1034699" cy="8957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353" name="Google Shape;353;p18"/>
          <p:cNvGrpSpPr/>
          <p:nvPr/>
        </p:nvGrpSpPr>
        <p:grpSpPr>
          <a:xfrm>
            <a:off x="0" y="0"/>
            <a:ext cx="2315843" cy="1811575"/>
            <a:chOff x="0" y="0"/>
            <a:chExt cx="2315843" cy="1811575"/>
          </a:xfrm>
        </p:grpSpPr>
        <p:sp>
          <p:nvSpPr>
            <p:cNvPr id="354" name="Google Shape;354;p18"/>
            <p:cNvSpPr/>
            <p:nvPr/>
          </p:nvSpPr>
          <p:spPr>
            <a:xfrm>
              <a:off x="410948" y="245749"/>
              <a:ext cx="1323300" cy="1146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5" name="Google Shape;355;p18"/>
            <p:cNvSpPr/>
            <p:nvPr/>
          </p:nvSpPr>
          <p:spPr>
            <a:xfrm>
              <a:off x="0" y="1058975"/>
              <a:ext cx="696595" cy="710565"/>
            </a:xfrm>
            <a:custGeom>
              <a:rect b="b" l="l" r="r" t="t"/>
              <a:pathLst>
                <a:path extrusionOk="0" h="710564" w="696595">
                  <a:moveTo>
                    <a:pt x="0" y="570939"/>
                  </a:moveTo>
                  <a:lnTo>
                    <a:pt x="79816" y="710099"/>
                  </a:lnTo>
                  <a:lnTo>
                    <a:pt x="492431" y="710099"/>
                  </a:lnTo>
                  <a:lnTo>
                    <a:pt x="696074" y="355049"/>
                  </a:lnTo>
                  <a:lnTo>
                    <a:pt x="492431" y="0"/>
                  </a:lnTo>
                  <a:lnTo>
                    <a:pt x="79816" y="0"/>
                  </a:lnTo>
                  <a:lnTo>
                    <a:pt x="0" y="139159"/>
                  </a:lnTo>
                </a:path>
              </a:pathLst>
            </a:custGeom>
            <a:noFill/>
            <a:ln cap="flat" cmpd="sng" w="9525">
              <a:solidFill>
                <a:srgbClr val="19B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6" name="Google Shape;356;p18"/>
            <p:cNvSpPr/>
            <p:nvPr/>
          </p:nvSpPr>
          <p:spPr>
            <a:xfrm>
              <a:off x="638174" y="1440100"/>
              <a:ext cx="429259" cy="371475"/>
            </a:xfrm>
            <a:custGeom>
              <a:rect b="b" l="l" r="r" t="t"/>
              <a:pathLst>
                <a:path extrusionOk="0" h="371475" w="429259">
                  <a:moveTo>
                    <a:pt x="322275" y="371099"/>
                  </a:moveTo>
                  <a:lnTo>
                    <a:pt x="106424" y="371099"/>
                  </a:lnTo>
                  <a:lnTo>
                    <a:pt x="0" y="185549"/>
                  </a:lnTo>
                  <a:lnTo>
                    <a:pt x="106424" y="0"/>
                  </a:lnTo>
                  <a:lnTo>
                    <a:pt x="322275" y="0"/>
                  </a:lnTo>
                  <a:lnTo>
                    <a:pt x="428700" y="185549"/>
                  </a:lnTo>
                  <a:lnTo>
                    <a:pt x="322275" y="3710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7" name="Google Shape;357;p18"/>
            <p:cNvSpPr/>
            <p:nvPr/>
          </p:nvSpPr>
          <p:spPr>
            <a:xfrm>
              <a:off x="1495424" y="0"/>
              <a:ext cx="820419" cy="578485"/>
            </a:xfrm>
            <a:custGeom>
              <a:rect b="b" l="l" r="r" t="t"/>
              <a:pathLst>
                <a:path extrusionOk="0" h="578485" w="820419">
                  <a:moveTo>
                    <a:pt x="0" y="223400"/>
                  </a:moveTo>
                  <a:lnTo>
                    <a:pt x="203642" y="578449"/>
                  </a:lnTo>
                  <a:lnTo>
                    <a:pt x="616257" y="578449"/>
                  </a:lnTo>
                  <a:lnTo>
                    <a:pt x="819899" y="223400"/>
                  </a:lnTo>
                  <a:lnTo>
                    <a:pt x="691766" y="0"/>
                  </a:lnTo>
                </a:path>
                <a:path extrusionOk="0" h="578485" w="820419">
                  <a:moveTo>
                    <a:pt x="128133" y="0"/>
                  </a:moveTo>
                  <a:lnTo>
                    <a:pt x="0" y="223400"/>
                  </a:lnTo>
                </a:path>
              </a:pathLst>
            </a:custGeom>
            <a:noFill/>
            <a:ln cap="flat" cmpd="sng" w="7617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8" name="Google Shape;358;p18"/>
            <p:cNvSpPr/>
            <p:nvPr/>
          </p:nvSpPr>
          <p:spPr>
            <a:xfrm>
              <a:off x="327799" y="88925"/>
              <a:ext cx="359410" cy="310515"/>
            </a:xfrm>
            <a:custGeom>
              <a:rect b="b" l="l" r="r" t="t"/>
              <a:pathLst>
                <a:path extrusionOk="0" h="310515" w="359409">
                  <a:moveTo>
                    <a:pt x="269754" y="310499"/>
                  </a:moveTo>
                  <a:lnTo>
                    <a:pt x="89045" y="310499"/>
                  </a:lnTo>
                  <a:lnTo>
                    <a:pt x="0" y="155249"/>
                  </a:lnTo>
                  <a:lnTo>
                    <a:pt x="89045" y="0"/>
                  </a:lnTo>
                  <a:lnTo>
                    <a:pt x="269754" y="0"/>
                  </a:lnTo>
                  <a:lnTo>
                    <a:pt x="358799" y="155249"/>
                  </a:lnTo>
                  <a:lnTo>
                    <a:pt x="269754" y="310499"/>
                  </a:lnTo>
                  <a:close/>
                </a:path>
              </a:pathLst>
            </a:custGeom>
            <a:solidFill>
              <a:srgbClr val="00E1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359" name="Google Shape;359;p18"/>
          <p:cNvGrpSpPr/>
          <p:nvPr/>
        </p:nvGrpSpPr>
        <p:grpSpPr>
          <a:xfrm>
            <a:off x="8124824" y="4230775"/>
            <a:ext cx="1019175" cy="756400"/>
            <a:chOff x="8124824" y="4230775"/>
            <a:chExt cx="1019175" cy="756400"/>
          </a:xfrm>
        </p:grpSpPr>
        <p:sp>
          <p:nvSpPr>
            <p:cNvPr id="360" name="Google Shape;360;p18"/>
            <p:cNvSpPr/>
            <p:nvPr/>
          </p:nvSpPr>
          <p:spPr>
            <a:xfrm>
              <a:off x="8486774" y="4230775"/>
              <a:ext cx="657225" cy="710565"/>
            </a:xfrm>
            <a:custGeom>
              <a:rect b="b" l="l" r="r" t="t"/>
              <a:pathLst>
                <a:path extrusionOk="0" h="710564" w="657225">
                  <a:moveTo>
                    <a:pt x="0" y="355049"/>
                  </a:moveTo>
                  <a:lnTo>
                    <a:pt x="203642" y="710099"/>
                  </a:lnTo>
                  <a:lnTo>
                    <a:pt x="616257" y="710099"/>
                  </a:lnTo>
                  <a:lnTo>
                    <a:pt x="657225" y="638672"/>
                  </a:lnTo>
                </a:path>
                <a:path extrusionOk="0" h="710564" w="657225">
                  <a:moveTo>
                    <a:pt x="657225" y="71427"/>
                  </a:moveTo>
                  <a:lnTo>
                    <a:pt x="616257" y="0"/>
                  </a:lnTo>
                  <a:lnTo>
                    <a:pt x="203642" y="0"/>
                  </a:lnTo>
                  <a:lnTo>
                    <a:pt x="0" y="355049"/>
                  </a:lnTo>
                </a:path>
              </a:pathLst>
            </a:custGeom>
            <a:noFill/>
            <a:ln cap="flat" cmpd="sng" w="95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1" name="Google Shape;361;p18"/>
            <p:cNvSpPr/>
            <p:nvPr/>
          </p:nvSpPr>
          <p:spPr>
            <a:xfrm>
              <a:off x="8124824" y="4615700"/>
              <a:ext cx="429259" cy="371475"/>
            </a:xfrm>
            <a:custGeom>
              <a:rect b="b" l="l" r="r" t="t"/>
              <a:pathLst>
                <a:path extrusionOk="0" h="371475" w="429259">
                  <a:moveTo>
                    <a:pt x="322275" y="371099"/>
                  </a:moveTo>
                  <a:lnTo>
                    <a:pt x="106424" y="371099"/>
                  </a:lnTo>
                  <a:lnTo>
                    <a:pt x="0" y="185549"/>
                  </a:lnTo>
                  <a:lnTo>
                    <a:pt x="106424" y="0"/>
                  </a:lnTo>
                  <a:lnTo>
                    <a:pt x="322275" y="0"/>
                  </a:lnTo>
                  <a:lnTo>
                    <a:pt x="428699" y="185549"/>
                  </a:lnTo>
                  <a:lnTo>
                    <a:pt x="322275" y="371099"/>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362" name="Google Shape;362;p18"/>
          <p:cNvGrpSpPr/>
          <p:nvPr/>
        </p:nvGrpSpPr>
        <p:grpSpPr>
          <a:xfrm>
            <a:off x="7821347" y="2935400"/>
            <a:ext cx="1024837" cy="887290"/>
            <a:chOff x="7821347" y="2935400"/>
            <a:chExt cx="1024837" cy="887290"/>
          </a:xfrm>
        </p:grpSpPr>
        <p:sp>
          <p:nvSpPr>
            <p:cNvPr id="363" name="Google Shape;363;p18"/>
            <p:cNvSpPr/>
            <p:nvPr/>
          </p:nvSpPr>
          <p:spPr>
            <a:xfrm>
              <a:off x="7821347" y="2935400"/>
              <a:ext cx="820419" cy="709930"/>
            </a:xfrm>
            <a:custGeom>
              <a:rect b="b" l="l" r="r" t="t"/>
              <a:pathLst>
                <a:path extrusionOk="0" h="709929" w="820420">
                  <a:moveTo>
                    <a:pt x="616343" y="709799"/>
                  </a:moveTo>
                  <a:lnTo>
                    <a:pt x="203556" y="709799"/>
                  </a:lnTo>
                  <a:lnTo>
                    <a:pt x="0" y="354899"/>
                  </a:lnTo>
                  <a:lnTo>
                    <a:pt x="203556" y="0"/>
                  </a:lnTo>
                  <a:lnTo>
                    <a:pt x="616343" y="0"/>
                  </a:lnTo>
                  <a:lnTo>
                    <a:pt x="819899" y="354899"/>
                  </a:lnTo>
                  <a:lnTo>
                    <a:pt x="616343" y="7097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4" name="Google Shape;364;p18"/>
            <p:cNvSpPr/>
            <p:nvPr/>
          </p:nvSpPr>
          <p:spPr>
            <a:xfrm>
              <a:off x="8486774" y="3512175"/>
              <a:ext cx="359410" cy="310515"/>
            </a:xfrm>
            <a:custGeom>
              <a:rect b="b" l="l" r="r" t="t"/>
              <a:pathLst>
                <a:path extrusionOk="0" h="310514" w="359409">
                  <a:moveTo>
                    <a:pt x="0" y="155249"/>
                  </a:moveTo>
                  <a:lnTo>
                    <a:pt x="89044" y="310499"/>
                  </a:lnTo>
                  <a:lnTo>
                    <a:pt x="269754" y="310499"/>
                  </a:lnTo>
                  <a:lnTo>
                    <a:pt x="358799" y="155249"/>
                  </a:lnTo>
                  <a:lnTo>
                    <a:pt x="269754" y="0"/>
                  </a:lnTo>
                  <a:lnTo>
                    <a:pt x="89044" y="0"/>
                  </a:lnTo>
                  <a:lnTo>
                    <a:pt x="0" y="155249"/>
                  </a:lnTo>
                  <a:close/>
                </a:path>
              </a:pathLst>
            </a:custGeom>
            <a:noFill/>
            <a:ln cap="flat" cmpd="sng" w="19025">
              <a:solidFill>
                <a:srgbClr val="00E1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365" name="Google Shape;365;p18"/>
          <p:cNvGrpSpPr/>
          <p:nvPr/>
        </p:nvGrpSpPr>
        <p:grpSpPr>
          <a:xfrm>
            <a:off x="1729804" y="61088"/>
            <a:ext cx="351602" cy="325120"/>
            <a:chOff x="1729804" y="61088"/>
            <a:chExt cx="351602" cy="325120"/>
          </a:xfrm>
        </p:grpSpPr>
        <p:sp>
          <p:nvSpPr>
            <p:cNvPr id="366" name="Google Shape;366;p18"/>
            <p:cNvSpPr/>
            <p:nvPr/>
          </p:nvSpPr>
          <p:spPr>
            <a:xfrm>
              <a:off x="1729804" y="184106"/>
              <a:ext cx="82178" cy="18425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7" name="Google Shape;367;p18"/>
            <p:cNvSpPr/>
            <p:nvPr/>
          </p:nvSpPr>
          <p:spPr>
            <a:xfrm>
              <a:off x="1824231" y="61088"/>
              <a:ext cx="257175" cy="325120"/>
            </a:xfrm>
            <a:custGeom>
              <a:rect b="b" l="l" r="r" t="t"/>
              <a:pathLst>
                <a:path extrusionOk="0" h="325120" w="257175">
                  <a:moveTo>
                    <a:pt x="196522" y="324639"/>
                  </a:moveTo>
                  <a:lnTo>
                    <a:pt x="180178" y="324639"/>
                  </a:lnTo>
                  <a:lnTo>
                    <a:pt x="170481" y="324117"/>
                  </a:lnTo>
                  <a:lnTo>
                    <a:pt x="160783" y="323114"/>
                  </a:lnTo>
                  <a:lnTo>
                    <a:pt x="150061" y="321567"/>
                  </a:lnTo>
                  <a:lnTo>
                    <a:pt x="139340" y="319017"/>
                  </a:lnTo>
                  <a:lnTo>
                    <a:pt x="128116" y="316467"/>
                  </a:lnTo>
                  <a:lnTo>
                    <a:pt x="74529" y="299120"/>
                  </a:lnTo>
                  <a:lnTo>
                    <a:pt x="31642" y="280728"/>
                  </a:lnTo>
                  <a:lnTo>
                    <a:pt x="0" y="280728"/>
                  </a:lnTo>
                  <a:lnTo>
                    <a:pt x="0" y="130165"/>
                  </a:lnTo>
                  <a:lnTo>
                    <a:pt x="30116" y="130165"/>
                  </a:lnTo>
                  <a:lnTo>
                    <a:pt x="52563" y="109745"/>
                  </a:lnTo>
                  <a:lnTo>
                    <a:pt x="81154" y="82178"/>
                  </a:lnTo>
                  <a:lnTo>
                    <a:pt x="100048" y="42364"/>
                  </a:lnTo>
                  <a:lnTo>
                    <a:pt x="112295" y="4598"/>
                  </a:lnTo>
                  <a:lnTo>
                    <a:pt x="115347" y="3051"/>
                  </a:lnTo>
                  <a:lnTo>
                    <a:pt x="119443" y="1525"/>
                  </a:lnTo>
                  <a:lnTo>
                    <a:pt x="124543" y="501"/>
                  </a:lnTo>
                  <a:lnTo>
                    <a:pt x="132192" y="0"/>
                  </a:lnTo>
                  <a:lnTo>
                    <a:pt x="136288" y="501"/>
                  </a:lnTo>
                  <a:lnTo>
                    <a:pt x="152611" y="16845"/>
                  </a:lnTo>
                  <a:lnTo>
                    <a:pt x="152611" y="32144"/>
                  </a:lnTo>
                  <a:lnTo>
                    <a:pt x="148013" y="77079"/>
                  </a:lnTo>
                  <a:lnTo>
                    <a:pt x="135766" y="116893"/>
                  </a:lnTo>
                  <a:lnTo>
                    <a:pt x="132192" y="123017"/>
                  </a:lnTo>
                  <a:lnTo>
                    <a:pt x="158735" y="124543"/>
                  </a:lnTo>
                  <a:lnTo>
                    <a:pt x="206721" y="128117"/>
                  </a:lnTo>
                  <a:lnTo>
                    <a:pt x="245512" y="137313"/>
                  </a:lnTo>
                  <a:lnTo>
                    <a:pt x="254708" y="145986"/>
                  </a:lnTo>
                  <a:lnTo>
                    <a:pt x="255732" y="148013"/>
                  </a:lnTo>
                  <a:lnTo>
                    <a:pt x="256233" y="150584"/>
                  </a:lnTo>
                  <a:lnTo>
                    <a:pt x="256756" y="153134"/>
                  </a:lnTo>
                  <a:lnTo>
                    <a:pt x="254708" y="171505"/>
                  </a:lnTo>
                  <a:lnTo>
                    <a:pt x="254185" y="174055"/>
                  </a:lnTo>
                  <a:lnTo>
                    <a:pt x="253684" y="176605"/>
                  </a:lnTo>
                  <a:lnTo>
                    <a:pt x="252660" y="178653"/>
                  </a:lnTo>
                  <a:lnTo>
                    <a:pt x="251134" y="180701"/>
                  </a:lnTo>
                  <a:lnTo>
                    <a:pt x="249608" y="182227"/>
                  </a:lnTo>
                  <a:lnTo>
                    <a:pt x="245512" y="185278"/>
                  </a:lnTo>
                  <a:lnTo>
                    <a:pt x="243484" y="185801"/>
                  </a:lnTo>
                  <a:lnTo>
                    <a:pt x="245512" y="187326"/>
                  </a:lnTo>
                  <a:lnTo>
                    <a:pt x="251134" y="197024"/>
                  </a:lnTo>
                  <a:lnTo>
                    <a:pt x="251134" y="202123"/>
                  </a:lnTo>
                  <a:lnTo>
                    <a:pt x="236838" y="234790"/>
                  </a:lnTo>
                  <a:lnTo>
                    <a:pt x="238364" y="236337"/>
                  </a:lnTo>
                  <a:lnTo>
                    <a:pt x="239911" y="237862"/>
                  </a:lnTo>
                  <a:lnTo>
                    <a:pt x="242460" y="241436"/>
                  </a:lnTo>
                  <a:lnTo>
                    <a:pt x="243484" y="243485"/>
                  </a:lnTo>
                  <a:lnTo>
                    <a:pt x="243986" y="246034"/>
                  </a:lnTo>
                  <a:lnTo>
                    <a:pt x="243986" y="250632"/>
                  </a:lnTo>
                  <a:lnTo>
                    <a:pt x="228165" y="283801"/>
                  </a:lnTo>
                  <a:lnTo>
                    <a:pt x="231216" y="286350"/>
                  </a:lnTo>
                  <a:lnTo>
                    <a:pt x="233264" y="289423"/>
                  </a:lnTo>
                  <a:lnTo>
                    <a:pt x="234289" y="292474"/>
                  </a:lnTo>
                  <a:lnTo>
                    <a:pt x="234790" y="296048"/>
                  </a:lnTo>
                  <a:lnTo>
                    <a:pt x="233264" y="310845"/>
                  </a:lnTo>
                  <a:lnTo>
                    <a:pt x="205196" y="324117"/>
                  </a:lnTo>
                  <a:lnTo>
                    <a:pt x="196522" y="32463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68" name="Google Shape;368;p18"/>
          <p:cNvSpPr/>
          <p:nvPr/>
        </p:nvSpPr>
        <p:spPr>
          <a:xfrm>
            <a:off x="203132" y="1270176"/>
            <a:ext cx="166370" cy="288290"/>
          </a:xfrm>
          <a:custGeom>
            <a:rect b="b" l="l" r="r" t="t"/>
            <a:pathLst>
              <a:path extrusionOk="0" h="288290" w="166370">
                <a:moveTo>
                  <a:pt x="147911" y="287704"/>
                </a:moveTo>
                <a:lnTo>
                  <a:pt x="18084" y="287704"/>
                </a:lnTo>
                <a:lnTo>
                  <a:pt x="14321" y="287354"/>
                </a:lnTo>
                <a:lnTo>
                  <a:pt x="0" y="17767"/>
                </a:lnTo>
                <a:lnTo>
                  <a:pt x="317" y="14353"/>
                </a:lnTo>
                <a:lnTo>
                  <a:pt x="18084" y="0"/>
                </a:lnTo>
                <a:lnTo>
                  <a:pt x="147911" y="0"/>
                </a:lnTo>
                <a:lnTo>
                  <a:pt x="165473" y="13668"/>
                </a:lnTo>
                <a:lnTo>
                  <a:pt x="77877" y="13668"/>
                </a:lnTo>
                <a:lnTo>
                  <a:pt x="76157" y="14017"/>
                </a:lnTo>
                <a:lnTo>
                  <a:pt x="74114" y="16060"/>
                </a:lnTo>
                <a:lnTo>
                  <a:pt x="73778" y="17767"/>
                </a:lnTo>
                <a:lnTo>
                  <a:pt x="74114" y="19138"/>
                </a:lnTo>
                <a:lnTo>
                  <a:pt x="75135" y="20509"/>
                </a:lnTo>
                <a:lnTo>
                  <a:pt x="76157" y="21194"/>
                </a:lnTo>
                <a:lnTo>
                  <a:pt x="77877" y="21530"/>
                </a:lnTo>
                <a:lnTo>
                  <a:pt x="166028" y="21530"/>
                </a:lnTo>
                <a:lnTo>
                  <a:pt x="166028" y="35884"/>
                </a:lnTo>
                <a:lnTo>
                  <a:pt x="18084" y="35884"/>
                </a:lnTo>
                <a:lnTo>
                  <a:pt x="18084" y="233716"/>
                </a:lnTo>
                <a:lnTo>
                  <a:pt x="166028" y="233716"/>
                </a:lnTo>
                <a:lnTo>
                  <a:pt x="166028" y="248742"/>
                </a:lnTo>
                <a:lnTo>
                  <a:pt x="82998" y="248742"/>
                </a:lnTo>
                <a:lnTo>
                  <a:pt x="80605" y="249091"/>
                </a:lnTo>
                <a:lnTo>
                  <a:pt x="71036" y="260703"/>
                </a:lnTo>
                <a:lnTo>
                  <a:pt x="71386" y="263095"/>
                </a:lnTo>
                <a:lnTo>
                  <a:pt x="82998" y="272665"/>
                </a:lnTo>
                <a:lnTo>
                  <a:pt x="165742" y="272665"/>
                </a:lnTo>
                <a:lnTo>
                  <a:pt x="165679" y="273350"/>
                </a:lnTo>
                <a:lnTo>
                  <a:pt x="151675" y="287354"/>
                </a:lnTo>
                <a:lnTo>
                  <a:pt x="147911" y="287704"/>
                </a:lnTo>
                <a:close/>
              </a:path>
              <a:path extrusionOk="0" h="288290" w="166370">
                <a:moveTo>
                  <a:pt x="166028" y="21530"/>
                </a:moveTo>
                <a:lnTo>
                  <a:pt x="88118" y="21530"/>
                </a:lnTo>
                <a:lnTo>
                  <a:pt x="89825" y="21194"/>
                </a:lnTo>
                <a:lnTo>
                  <a:pt x="90860" y="20509"/>
                </a:lnTo>
                <a:lnTo>
                  <a:pt x="91881" y="19138"/>
                </a:lnTo>
                <a:lnTo>
                  <a:pt x="92217" y="17767"/>
                </a:lnTo>
                <a:lnTo>
                  <a:pt x="91881" y="16060"/>
                </a:lnTo>
                <a:lnTo>
                  <a:pt x="89825" y="14017"/>
                </a:lnTo>
                <a:lnTo>
                  <a:pt x="88118" y="13668"/>
                </a:lnTo>
                <a:lnTo>
                  <a:pt x="165473" y="13668"/>
                </a:lnTo>
                <a:lnTo>
                  <a:pt x="165679" y="14353"/>
                </a:lnTo>
                <a:lnTo>
                  <a:pt x="165996" y="17767"/>
                </a:lnTo>
                <a:lnTo>
                  <a:pt x="166028" y="21530"/>
                </a:lnTo>
                <a:close/>
              </a:path>
              <a:path extrusionOk="0" h="288290" w="166370">
                <a:moveTo>
                  <a:pt x="166028" y="233716"/>
                </a:moveTo>
                <a:lnTo>
                  <a:pt x="147911" y="233716"/>
                </a:lnTo>
                <a:lnTo>
                  <a:pt x="147911" y="35884"/>
                </a:lnTo>
                <a:lnTo>
                  <a:pt x="166028" y="35884"/>
                </a:lnTo>
                <a:lnTo>
                  <a:pt x="166028" y="233716"/>
                </a:lnTo>
                <a:close/>
              </a:path>
              <a:path extrusionOk="0" h="288290" w="166370">
                <a:moveTo>
                  <a:pt x="165742" y="272665"/>
                </a:moveTo>
                <a:lnTo>
                  <a:pt x="82998" y="272665"/>
                </a:lnTo>
                <a:lnTo>
                  <a:pt x="85390" y="272315"/>
                </a:lnTo>
                <a:lnTo>
                  <a:pt x="87782" y="271643"/>
                </a:lnTo>
                <a:lnTo>
                  <a:pt x="94959" y="260703"/>
                </a:lnTo>
                <a:lnTo>
                  <a:pt x="94609" y="258311"/>
                </a:lnTo>
                <a:lnTo>
                  <a:pt x="82998" y="248742"/>
                </a:lnTo>
                <a:lnTo>
                  <a:pt x="166028" y="248742"/>
                </a:lnTo>
                <a:lnTo>
                  <a:pt x="165933" y="270608"/>
                </a:lnTo>
                <a:lnTo>
                  <a:pt x="165742" y="272665"/>
                </a:lnTo>
                <a:close/>
              </a:path>
            </a:pathLst>
          </a:custGeom>
          <a:solidFill>
            <a:srgbClr val="19B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9" name="Google Shape;369;p18"/>
          <p:cNvSpPr/>
          <p:nvPr/>
        </p:nvSpPr>
        <p:spPr>
          <a:xfrm>
            <a:off x="8772703" y="4461807"/>
            <a:ext cx="248042" cy="24805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0" name="Google Shape;370;p18"/>
          <p:cNvSpPr/>
          <p:nvPr/>
        </p:nvSpPr>
        <p:spPr>
          <a:xfrm>
            <a:off x="7354067" y="3426714"/>
            <a:ext cx="455602" cy="43705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1" name="Google Shape;371;p18"/>
          <p:cNvSpPr/>
          <p:nvPr/>
        </p:nvSpPr>
        <p:spPr>
          <a:xfrm>
            <a:off x="8081344" y="3153875"/>
            <a:ext cx="300355" cy="273050"/>
          </a:xfrm>
          <a:custGeom>
            <a:rect b="b" l="l" r="r" t="t"/>
            <a:pathLst>
              <a:path extrusionOk="0" h="273050" w="300354">
                <a:moveTo>
                  <a:pt x="25281" y="272837"/>
                </a:moveTo>
                <a:lnTo>
                  <a:pt x="9024" y="272837"/>
                </a:lnTo>
                <a:lnTo>
                  <a:pt x="2256" y="271931"/>
                </a:lnTo>
                <a:lnTo>
                  <a:pt x="0" y="271931"/>
                </a:lnTo>
                <a:lnTo>
                  <a:pt x="4956" y="269675"/>
                </a:lnTo>
                <a:lnTo>
                  <a:pt x="9469" y="267862"/>
                </a:lnTo>
                <a:lnTo>
                  <a:pt x="13537" y="265162"/>
                </a:lnTo>
                <a:lnTo>
                  <a:pt x="17606" y="262443"/>
                </a:lnTo>
                <a:lnTo>
                  <a:pt x="21675" y="259743"/>
                </a:lnTo>
                <a:lnTo>
                  <a:pt x="25281" y="256580"/>
                </a:lnTo>
                <a:lnTo>
                  <a:pt x="49677" y="222254"/>
                </a:lnTo>
                <a:lnTo>
                  <a:pt x="44258" y="217723"/>
                </a:lnTo>
                <a:lnTo>
                  <a:pt x="38838" y="212766"/>
                </a:lnTo>
                <a:lnTo>
                  <a:pt x="33863" y="207791"/>
                </a:lnTo>
                <a:lnTo>
                  <a:pt x="28907" y="202816"/>
                </a:lnTo>
                <a:lnTo>
                  <a:pt x="24837" y="197396"/>
                </a:lnTo>
                <a:lnTo>
                  <a:pt x="20325" y="191534"/>
                </a:lnTo>
                <a:lnTo>
                  <a:pt x="3606" y="154488"/>
                </a:lnTo>
                <a:lnTo>
                  <a:pt x="1793" y="148163"/>
                </a:lnTo>
                <a:lnTo>
                  <a:pt x="887" y="141394"/>
                </a:lnTo>
                <a:lnTo>
                  <a:pt x="0" y="134162"/>
                </a:lnTo>
                <a:lnTo>
                  <a:pt x="0" y="120605"/>
                </a:lnTo>
                <a:lnTo>
                  <a:pt x="887" y="114280"/>
                </a:lnTo>
                <a:lnTo>
                  <a:pt x="1793" y="107973"/>
                </a:lnTo>
                <a:lnTo>
                  <a:pt x="3162" y="101648"/>
                </a:lnTo>
                <a:lnTo>
                  <a:pt x="4512" y="95323"/>
                </a:lnTo>
                <a:lnTo>
                  <a:pt x="21675" y="60996"/>
                </a:lnTo>
                <a:lnTo>
                  <a:pt x="25744" y="56021"/>
                </a:lnTo>
                <a:lnTo>
                  <a:pt x="29795" y="51046"/>
                </a:lnTo>
                <a:lnTo>
                  <a:pt x="60071" y="25301"/>
                </a:lnTo>
                <a:lnTo>
                  <a:pt x="78585" y="15369"/>
                </a:lnTo>
                <a:lnTo>
                  <a:pt x="84910" y="12206"/>
                </a:lnTo>
                <a:lnTo>
                  <a:pt x="91679" y="9950"/>
                </a:lnTo>
                <a:lnTo>
                  <a:pt x="98467" y="7693"/>
                </a:lnTo>
                <a:lnTo>
                  <a:pt x="105235" y="5418"/>
                </a:lnTo>
                <a:lnTo>
                  <a:pt x="142281" y="0"/>
                </a:lnTo>
                <a:lnTo>
                  <a:pt x="157632" y="0"/>
                </a:lnTo>
                <a:lnTo>
                  <a:pt x="201447" y="7693"/>
                </a:lnTo>
                <a:lnTo>
                  <a:pt x="208235" y="9950"/>
                </a:lnTo>
                <a:lnTo>
                  <a:pt x="215003" y="12206"/>
                </a:lnTo>
                <a:lnTo>
                  <a:pt x="221329" y="15369"/>
                </a:lnTo>
                <a:lnTo>
                  <a:pt x="227654" y="18069"/>
                </a:lnTo>
                <a:lnTo>
                  <a:pt x="261074" y="41558"/>
                </a:lnTo>
                <a:lnTo>
                  <a:pt x="274169" y="56021"/>
                </a:lnTo>
                <a:lnTo>
                  <a:pt x="278237" y="60996"/>
                </a:lnTo>
                <a:lnTo>
                  <a:pt x="295401" y="95323"/>
                </a:lnTo>
                <a:lnTo>
                  <a:pt x="299914" y="120605"/>
                </a:lnTo>
                <a:lnTo>
                  <a:pt x="299914" y="133718"/>
                </a:lnTo>
                <a:lnTo>
                  <a:pt x="290888" y="171208"/>
                </a:lnTo>
                <a:lnTo>
                  <a:pt x="270119" y="203722"/>
                </a:lnTo>
                <a:lnTo>
                  <a:pt x="265587" y="208235"/>
                </a:lnTo>
                <a:lnTo>
                  <a:pt x="261074" y="213210"/>
                </a:lnTo>
                <a:lnTo>
                  <a:pt x="256099" y="217278"/>
                </a:lnTo>
                <a:lnTo>
                  <a:pt x="250681" y="221791"/>
                </a:lnTo>
                <a:lnTo>
                  <a:pt x="245261" y="225860"/>
                </a:lnTo>
                <a:lnTo>
                  <a:pt x="208235" y="244836"/>
                </a:lnTo>
                <a:lnTo>
                  <a:pt x="180214" y="252049"/>
                </a:lnTo>
                <a:lnTo>
                  <a:pt x="173002" y="253418"/>
                </a:lnTo>
                <a:lnTo>
                  <a:pt x="165307" y="254324"/>
                </a:lnTo>
                <a:lnTo>
                  <a:pt x="157632" y="254768"/>
                </a:lnTo>
                <a:lnTo>
                  <a:pt x="142281" y="254768"/>
                </a:lnTo>
                <a:lnTo>
                  <a:pt x="134606" y="254324"/>
                </a:lnTo>
                <a:lnTo>
                  <a:pt x="127374" y="253418"/>
                </a:lnTo>
                <a:lnTo>
                  <a:pt x="120142" y="252049"/>
                </a:lnTo>
                <a:lnTo>
                  <a:pt x="112911" y="250699"/>
                </a:lnTo>
                <a:lnTo>
                  <a:pt x="105698" y="249349"/>
                </a:lnTo>
                <a:lnTo>
                  <a:pt x="98910" y="247092"/>
                </a:lnTo>
                <a:lnTo>
                  <a:pt x="92142" y="244836"/>
                </a:lnTo>
                <a:lnTo>
                  <a:pt x="84910" y="251605"/>
                </a:lnTo>
                <a:lnTo>
                  <a:pt x="46070" y="269675"/>
                </a:lnTo>
                <a:lnTo>
                  <a:pt x="38838" y="271025"/>
                </a:lnTo>
                <a:lnTo>
                  <a:pt x="31607" y="272394"/>
                </a:lnTo>
                <a:lnTo>
                  <a:pt x="25281" y="272837"/>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372" name="Google Shape;372;p18"/>
          <p:cNvGrpSpPr/>
          <p:nvPr/>
        </p:nvGrpSpPr>
        <p:grpSpPr>
          <a:xfrm>
            <a:off x="904276" y="515229"/>
            <a:ext cx="383540" cy="613123"/>
            <a:chOff x="904276" y="515229"/>
            <a:chExt cx="383540" cy="613123"/>
          </a:xfrm>
        </p:grpSpPr>
        <p:sp>
          <p:nvSpPr>
            <p:cNvPr id="373" name="Google Shape;373;p18"/>
            <p:cNvSpPr/>
            <p:nvPr/>
          </p:nvSpPr>
          <p:spPr>
            <a:xfrm>
              <a:off x="1013434" y="1003660"/>
              <a:ext cx="164642" cy="12469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4" name="Google Shape;374;p18"/>
            <p:cNvSpPr/>
            <p:nvPr/>
          </p:nvSpPr>
          <p:spPr>
            <a:xfrm>
              <a:off x="904276" y="515229"/>
              <a:ext cx="383540" cy="462280"/>
            </a:xfrm>
            <a:custGeom>
              <a:rect b="b" l="l" r="r" t="t"/>
              <a:pathLst>
                <a:path extrusionOk="0" h="462280" w="383540">
                  <a:moveTo>
                    <a:pt x="151536" y="458230"/>
                  </a:moveTo>
                  <a:lnTo>
                    <a:pt x="120685" y="315757"/>
                  </a:lnTo>
                  <a:lnTo>
                    <a:pt x="98925" y="209610"/>
                  </a:lnTo>
                </a:path>
                <a:path extrusionOk="0" h="462280" w="383540">
                  <a:moveTo>
                    <a:pt x="267713" y="458230"/>
                  </a:moveTo>
                  <a:lnTo>
                    <a:pt x="272258" y="438259"/>
                  </a:lnTo>
                  <a:lnTo>
                    <a:pt x="278593" y="419221"/>
                  </a:lnTo>
                  <a:lnTo>
                    <a:pt x="285858" y="401076"/>
                  </a:lnTo>
                  <a:lnTo>
                    <a:pt x="294018" y="384720"/>
                  </a:lnTo>
                  <a:lnTo>
                    <a:pt x="303110" y="369296"/>
                  </a:lnTo>
                  <a:lnTo>
                    <a:pt x="312164" y="353871"/>
                  </a:lnTo>
                  <a:lnTo>
                    <a:pt x="342121" y="310317"/>
                  </a:lnTo>
                  <a:lnTo>
                    <a:pt x="367532" y="264975"/>
                  </a:lnTo>
                  <a:lnTo>
                    <a:pt x="381132" y="211436"/>
                  </a:lnTo>
                  <a:lnTo>
                    <a:pt x="382026" y="201451"/>
                  </a:lnTo>
                  <a:lnTo>
                    <a:pt x="382958" y="191466"/>
                  </a:lnTo>
                  <a:lnTo>
                    <a:pt x="381132" y="171496"/>
                  </a:lnTo>
                  <a:lnTo>
                    <a:pt x="378412" y="152457"/>
                  </a:lnTo>
                  <a:lnTo>
                    <a:pt x="359372" y="99812"/>
                  </a:lnTo>
                  <a:lnTo>
                    <a:pt x="326695" y="56258"/>
                  </a:lnTo>
                  <a:lnTo>
                    <a:pt x="282207" y="23583"/>
                  </a:lnTo>
                  <a:lnTo>
                    <a:pt x="229596" y="3613"/>
                  </a:lnTo>
                  <a:lnTo>
                    <a:pt x="191479" y="0"/>
                  </a:lnTo>
                  <a:lnTo>
                    <a:pt x="153362" y="3613"/>
                  </a:lnTo>
                  <a:lnTo>
                    <a:pt x="117070" y="15424"/>
                  </a:lnTo>
                  <a:lnTo>
                    <a:pt x="69862" y="43553"/>
                  </a:lnTo>
                  <a:lnTo>
                    <a:pt x="32677" y="84388"/>
                  </a:lnTo>
                  <a:lnTo>
                    <a:pt x="9091" y="134276"/>
                  </a:lnTo>
                  <a:lnTo>
                    <a:pt x="0" y="191466"/>
                  </a:lnTo>
                  <a:lnTo>
                    <a:pt x="4545" y="230474"/>
                  </a:lnTo>
                  <a:lnTo>
                    <a:pt x="23585" y="281294"/>
                  </a:lnTo>
                  <a:lnTo>
                    <a:pt x="50822" y="324848"/>
                  </a:lnTo>
                  <a:lnTo>
                    <a:pt x="70794" y="353871"/>
                  </a:lnTo>
                  <a:lnTo>
                    <a:pt x="79848" y="369296"/>
                  </a:lnTo>
                  <a:lnTo>
                    <a:pt x="88939" y="384720"/>
                  </a:lnTo>
                  <a:lnTo>
                    <a:pt x="97099" y="401076"/>
                  </a:lnTo>
                  <a:lnTo>
                    <a:pt x="104365" y="419221"/>
                  </a:lnTo>
                  <a:lnTo>
                    <a:pt x="110699" y="438259"/>
                  </a:lnTo>
                  <a:lnTo>
                    <a:pt x="115245" y="458230"/>
                  </a:lnTo>
                </a:path>
                <a:path extrusionOk="0" h="462280" w="383540">
                  <a:moveTo>
                    <a:pt x="284032" y="209610"/>
                  </a:moveTo>
                  <a:lnTo>
                    <a:pt x="262273" y="315757"/>
                  </a:lnTo>
                  <a:lnTo>
                    <a:pt x="231421" y="458230"/>
                  </a:lnTo>
                </a:path>
                <a:path extrusionOk="0" h="462280" w="383540">
                  <a:moveTo>
                    <a:pt x="124336" y="203239"/>
                  </a:moveTo>
                  <a:lnTo>
                    <a:pt x="155187" y="229580"/>
                  </a:lnTo>
                  <a:lnTo>
                    <a:pt x="186039" y="203239"/>
                  </a:lnTo>
                  <a:lnTo>
                    <a:pt x="188759" y="201451"/>
                  </a:lnTo>
                  <a:lnTo>
                    <a:pt x="191479" y="200519"/>
                  </a:lnTo>
                  <a:lnTo>
                    <a:pt x="194199" y="201451"/>
                  </a:lnTo>
                  <a:lnTo>
                    <a:pt x="196919" y="203239"/>
                  </a:lnTo>
                  <a:lnTo>
                    <a:pt x="227770" y="229580"/>
                  </a:lnTo>
                  <a:lnTo>
                    <a:pt x="258621" y="203239"/>
                  </a:lnTo>
                </a:path>
                <a:path extrusionOk="0" h="462280" w="383540">
                  <a:moveTo>
                    <a:pt x="115245" y="461881"/>
                  </a:moveTo>
                  <a:lnTo>
                    <a:pt x="267713" y="461881"/>
                  </a:lnTo>
                </a:path>
              </a:pathLst>
            </a:custGeom>
            <a:noFill/>
            <a:ln cap="flat" cmpd="sng" w="121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375" name="Google Shape;375;p18"/>
          <p:cNvGrpSpPr/>
          <p:nvPr/>
        </p:nvGrpSpPr>
        <p:grpSpPr>
          <a:xfrm>
            <a:off x="335758" y="1840551"/>
            <a:ext cx="352407" cy="359551"/>
            <a:chOff x="335758" y="1840551"/>
            <a:chExt cx="352407" cy="359551"/>
          </a:xfrm>
        </p:grpSpPr>
        <p:sp>
          <p:nvSpPr>
            <p:cNvPr id="376" name="Google Shape;376;p18"/>
            <p:cNvSpPr/>
            <p:nvPr/>
          </p:nvSpPr>
          <p:spPr>
            <a:xfrm>
              <a:off x="335758" y="1840551"/>
              <a:ext cx="264795" cy="264795"/>
            </a:xfrm>
            <a:custGeom>
              <a:rect b="b" l="l" r="r" t="t"/>
              <a:pathLst>
                <a:path extrusionOk="0" h="264794" w="264795">
                  <a:moveTo>
                    <a:pt x="132042" y="0"/>
                  </a:moveTo>
                  <a:lnTo>
                    <a:pt x="125381" y="504"/>
                  </a:lnTo>
                  <a:lnTo>
                    <a:pt x="118741" y="1008"/>
                  </a:lnTo>
                  <a:lnTo>
                    <a:pt x="112080" y="1533"/>
                  </a:lnTo>
                  <a:lnTo>
                    <a:pt x="105419" y="3067"/>
                  </a:lnTo>
                  <a:lnTo>
                    <a:pt x="99284" y="4601"/>
                  </a:lnTo>
                  <a:lnTo>
                    <a:pt x="93148" y="6135"/>
                  </a:lnTo>
                  <a:lnTo>
                    <a:pt x="87012" y="8173"/>
                  </a:lnTo>
                  <a:lnTo>
                    <a:pt x="80856" y="10737"/>
                  </a:lnTo>
                  <a:lnTo>
                    <a:pt x="74720" y="13300"/>
                  </a:lnTo>
                  <a:lnTo>
                    <a:pt x="69089" y="16368"/>
                  </a:lnTo>
                  <a:lnTo>
                    <a:pt x="63457" y="19436"/>
                  </a:lnTo>
                  <a:lnTo>
                    <a:pt x="30194" y="48097"/>
                  </a:lnTo>
                  <a:lnTo>
                    <a:pt x="10233" y="80855"/>
                  </a:lnTo>
                  <a:lnTo>
                    <a:pt x="8194" y="86991"/>
                  </a:lnTo>
                  <a:lnTo>
                    <a:pt x="6135" y="93127"/>
                  </a:lnTo>
                  <a:lnTo>
                    <a:pt x="0" y="125381"/>
                  </a:lnTo>
                  <a:lnTo>
                    <a:pt x="0" y="132525"/>
                  </a:lnTo>
                  <a:lnTo>
                    <a:pt x="0" y="139186"/>
                  </a:lnTo>
                  <a:lnTo>
                    <a:pt x="525" y="145847"/>
                  </a:lnTo>
                  <a:lnTo>
                    <a:pt x="10233" y="183712"/>
                  </a:lnTo>
                  <a:lnTo>
                    <a:pt x="15864" y="195479"/>
                  </a:lnTo>
                  <a:lnTo>
                    <a:pt x="18932" y="201110"/>
                  </a:lnTo>
                  <a:lnTo>
                    <a:pt x="48118" y="234373"/>
                  </a:lnTo>
                  <a:lnTo>
                    <a:pt x="69089" y="248703"/>
                  </a:lnTo>
                  <a:lnTo>
                    <a:pt x="74720" y="251771"/>
                  </a:lnTo>
                  <a:lnTo>
                    <a:pt x="80856" y="254335"/>
                  </a:lnTo>
                  <a:lnTo>
                    <a:pt x="87012" y="256373"/>
                  </a:lnTo>
                  <a:lnTo>
                    <a:pt x="93148" y="258432"/>
                  </a:lnTo>
                  <a:lnTo>
                    <a:pt x="125381" y="264568"/>
                  </a:lnTo>
                  <a:lnTo>
                    <a:pt x="132042" y="264568"/>
                  </a:lnTo>
                  <a:lnTo>
                    <a:pt x="139207" y="264568"/>
                  </a:lnTo>
                  <a:lnTo>
                    <a:pt x="145847" y="264063"/>
                  </a:lnTo>
                  <a:lnTo>
                    <a:pt x="177576" y="256373"/>
                  </a:lnTo>
                  <a:lnTo>
                    <a:pt x="183733" y="254335"/>
                  </a:lnTo>
                  <a:lnTo>
                    <a:pt x="189364" y="251771"/>
                  </a:lnTo>
                  <a:lnTo>
                    <a:pt x="194974" y="248703"/>
                  </a:lnTo>
                  <a:lnTo>
                    <a:pt x="200606" y="245635"/>
                  </a:lnTo>
                  <a:lnTo>
                    <a:pt x="234394" y="216470"/>
                  </a:lnTo>
                  <a:lnTo>
                    <a:pt x="248199" y="195479"/>
                  </a:lnTo>
                  <a:lnTo>
                    <a:pt x="251267" y="189847"/>
                  </a:lnTo>
                  <a:lnTo>
                    <a:pt x="253830" y="183712"/>
                  </a:lnTo>
                  <a:lnTo>
                    <a:pt x="256394" y="178080"/>
                  </a:lnTo>
                  <a:lnTo>
                    <a:pt x="258432" y="171945"/>
                  </a:lnTo>
                  <a:lnTo>
                    <a:pt x="260491" y="165284"/>
                  </a:lnTo>
                  <a:lnTo>
                    <a:pt x="261521" y="159148"/>
                  </a:lnTo>
                  <a:lnTo>
                    <a:pt x="263055" y="152487"/>
                  </a:lnTo>
                  <a:lnTo>
                    <a:pt x="263559" y="145847"/>
                  </a:lnTo>
                  <a:lnTo>
                    <a:pt x="264064" y="139186"/>
                  </a:lnTo>
                  <a:lnTo>
                    <a:pt x="264589" y="132525"/>
                  </a:lnTo>
                  <a:lnTo>
                    <a:pt x="264064" y="125381"/>
                  </a:lnTo>
                  <a:lnTo>
                    <a:pt x="263559" y="118720"/>
                  </a:lnTo>
                  <a:lnTo>
                    <a:pt x="263055" y="112059"/>
                  </a:lnTo>
                  <a:lnTo>
                    <a:pt x="261521" y="105923"/>
                  </a:lnTo>
                  <a:lnTo>
                    <a:pt x="260491" y="99262"/>
                  </a:lnTo>
                  <a:lnTo>
                    <a:pt x="258432" y="93127"/>
                  </a:lnTo>
                  <a:lnTo>
                    <a:pt x="256394" y="86991"/>
                  </a:lnTo>
                  <a:lnTo>
                    <a:pt x="253830" y="80855"/>
                  </a:lnTo>
                  <a:lnTo>
                    <a:pt x="251267" y="75224"/>
                  </a:lnTo>
                  <a:lnTo>
                    <a:pt x="248199" y="69593"/>
                  </a:lnTo>
                  <a:lnTo>
                    <a:pt x="245131" y="63961"/>
                  </a:lnTo>
                  <a:lnTo>
                    <a:pt x="242063" y="58330"/>
                  </a:lnTo>
                  <a:lnTo>
                    <a:pt x="206237" y="22504"/>
                  </a:lnTo>
                  <a:lnTo>
                    <a:pt x="194974" y="16368"/>
                  </a:lnTo>
                  <a:lnTo>
                    <a:pt x="189364" y="13300"/>
                  </a:lnTo>
                  <a:lnTo>
                    <a:pt x="158644" y="3067"/>
                  </a:lnTo>
                  <a:lnTo>
                    <a:pt x="152508" y="1533"/>
                  </a:lnTo>
                  <a:lnTo>
                    <a:pt x="145847" y="1008"/>
                  </a:lnTo>
                  <a:lnTo>
                    <a:pt x="139207" y="504"/>
                  </a:lnTo>
                  <a:lnTo>
                    <a:pt x="132042" y="0"/>
                  </a:lnTo>
                  <a:close/>
                </a:path>
              </a:pathLst>
            </a:custGeom>
            <a:noFill/>
            <a:ln cap="flat" cmpd="sng" w="190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7" name="Google Shape;377;p18"/>
            <p:cNvSpPr/>
            <p:nvPr/>
          </p:nvSpPr>
          <p:spPr>
            <a:xfrm>
              <a:off x="356954" y="1861726"/>
              <a:ext cx="331211" cy="33837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78" name="Google Shape;378;p18"/>
          <p:cNvSpPr txBox="1"/>
          <p:nvPr>
            <p:ph type="title"/>
          </p:nvPr>
        </p:nvSpPr>
        <p:spPr>
          <a:xfrm>
            <a:off x="2474200" y="501305"/>
            <a:ext cx="1824355"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rc.local</a:t>
            </a:r>
            <a:endParaRPr/>
          </a:p>
        </p:txBody>
      </p:sp>
      <p:sp>
        <p:nvSpPr>
          <p:cNvPr id="379" name="Google Shape;379;p18"/>
          <p:cNvSpPr txBox="1"/>
          <p:nvPr/>
        </p:nvSpPr>
        <p:spPr>
          <a:xfrm>
            <a:off x="2303405" y="1369730"/>
            <a:ext cx="4539615" cy="2509520"/>
          </a:xfrm>
          <a:prstGeom prst="rect">
            <a:avLst/>
          </a:prstGeom>
          <a:noFill/>
          <a:ln>
            <a:noFill/>
          </a:ln>
        </p:spPr>
        <p:txBody>
          <a:bodyPr anchorCtr="0" anchor="t" bIns="0" lIns="0" spcFirstLastPara="1" rIns="0" wrap="square" tIns="12700">
            <a:spAutoFit/>
          </a:bodyPr>
          <a:lstStyle/>
          <a:p>
            <a:pPr indent="-327025" lvl="0" marL="339090" marR="0" rtl="0" algn="just">
              <a:lnSpc>
                <a:spcPct val="100000"/>
              </a:lnSpc>
              <a:spcBef>
                <a:spcPts val="0"/>
              </a:spcBef>
              <a:spcAft>
                <a:spcPts val="0"/>
              </a:spcAft>
              <a:buClr>
                <a:srgbClr val="19BBD4"/>
              </a:buClr>
              <a:buSzPts val="1800"/>
              <a:buFont typeface="Verdana"/>
              <a:buChar char="-"/>
            </a:pPr>
            <a:r>
              <a:rPr lang="en-US" sz="1800">
                <a:solidFill>
                  <a:srgbClr val="C6DAEC"/>
                </a:solidFill>
                <a:latin typeface="Verdana"/>
                <a:ea typeface="Verdana"/>
                <a:cs typeface="Verdana"/>
                <a:sym typeface="Verdana"/>
              </a:rPr>
              <a:t>/etc/rc.local</a:t>
            </a:r>
            <a:endParaRPr sz="1800">
              <a:latin typeface="Verdana"/>
              <a:ea typeface="Verdana"/>
              <a:cs typeface="Verdana"/>
              <a:sym typeface="Verdana"/>
            </a:endParaRPr>
          </a:p>
          <a:p>
            <a:pPr indent="-327025" lvl="1" marL="796290" marR="53339" rtl="0" algn="just">
              <a:lnSpc>
                <a:spcPct val="100699"/>
              </a:lnSpc>
              <a:spcBef>
                <a:spcPts val="0"/>
              </a:spcBef>
              <a:spcAft>
                <a:spcPts val="0"/>
              </a:spcAft>
              <a:buClr>
                <a:srgbClr val="19BBD4"/>
              </a:buClr>
              <a:buSzPts val="1800"/>
              <a:buFont typeface="Verdana"/>
              <a:buChar char="-"/>
            </a:pPr>
            <a:r>
              <a:rPr b="0" i="0" lang="en-US" sz="1800" u="none" cap="none" strike="noStrike">
                <a:solidFill>
                  <a:srgbClr val="C6DAEC"/>
                </a:solidFill>
                <a:latin typeface="Verdana"/>
                <a:ea typeface="Verdana"/>
                <a:cs typeface="Verdana"/>
                <a:sym typeface="Verdana"/>
              </a:rPr>
              <a:t>script that is run after other system  services are running</a:t>
            </a:r>
            <a:endParaRPr b="0" i="0" sz="1800" u="none" cap="none" strike="noStrike">
              <a:latin typeface="Verdana"/>
              <a:ea typeface="Verdana"/>
              <a:cs typeface="Verdana"/>
              <a:sym typeface="Verdana"/>
            </a:endParaRPr>
          </a:p>
          <a:p>
            <a:pPr indent="-327025" lvl="1" marL="796290" marR="208915" rtl="0" algn="just">
              <a:lnSpc>
                <a:spcPct val="100699"/>
              </a:lnSpc>
              <a:spcBef>
                <a:spcPts val="0"/>
              </a:spcBef>
              <a:spcAft>
                <a:spcPts val="0"/>
              </a:spcAft>
              <a:buClr>
                <a:srgbClr val="19BBD4"/>
              </a:buClr>
              <a:buSzPts val="1800"/>
              <a:buFont typeface="Verdana"/>
              <a:buChar char="-"/>
            </a:pPr>
            <a:r>
              <a:rPr b="0" i="0" lang="en-US" sz="1800" u="none" cap="none" strike="noStrike">
                <a:solidFill>
                  <a:srgbClr val="C6DAEC"/>
                </a:solidFill>
                <a:latin typeface="Verdana"/>
                <a:ea typeface="Verdana"/>
                <a:cs typeface="Verdana"/>
                <a:sym typeface="Verdana"/>
              </a:rPr>
              <a:t>Linux formerly ran on runlevels to  determine the state of the system  but has been deprecated</a:t>
            </a:r>
            <a:endParaRPr b="0" i="0" sz="1800" u="none" cap="none" strike="noStrike">
              <a:latin typeface="Verdana"/>
              <a:ea typeface="Verdana"/>
              <a:cs typeface="Verdana"/>
              <a:sym typeface="Verdana"/>
            </a:endParaRPr>
          </a:p>
          <a:p>
            <a:pPr indent="-327025" lvl="1" marL="796290" marR="5080" rtl="0" algn="l">
              <a:lnSpc>
                <a:spcPct val="100699"/>
              </a:lnSpc>
              <a:spcBef>
                <a:spcPts val="0"/>
              </a:spcBef>
              <a:spcAft>
                <a:spcPts val="0"/>
              </a:spcAft>
              <a:buClr>
                <a:srgbClr val="19BBD4"/>
              </a:buClr>
              <a:buSzPts val="1800"/>
              <a:buFont typeface="Verdana"/>
              <a:buChar char="-"/>
            </a:pPr>
            <a:r>
              <a:rPr b="0" i="0" lang="en-US" sz="1800" u="none" cap="none" strike="noStrike">
                <a:solidFill>
                  <a:srgbClr val="C6DAEC"/>
                </a:solidFill>
                <a:latin typeface="Verdana"/>
                <a:ea typeface="Verdana"/>
                <a:cs typeface="Verdana"/>
                <a:sym typeface="Verdana"/>
              </a:rPr>
              <a:t>check to make sure it is empty so  that nothing else is running besides  what should be there (</a:t>
            </a:r>
            <a:r>
              <a:rPr b="1" i="0" lang="en-US" sz="1800" u="none" cap="none" strike="noStrike">
                <a:solidFill>
                  <a:srgbClr val="C6DAEC"/>
                </a:solidFill>
                <a:latin typeface="Arial"/>
                <a:ea typeface="Arial"/>
                <a:cs typeface="Arial"/>
                <a:sym typeface="Arial"/>
              </a:rPr>
              <a:t>exit 0)</a:t>
            </a:r>
            <a:endParaRPr b="0" i="0" sz="1800" u="none" cap="none" strike="noStrik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9"/>
          <p:cNvSpPr txBox="1"/>
          <p:nvPr/>
        </p:nvSpPr>
        <p:spPr>
          <a:xfrm>
            <a:off x="289800" y="1318130"/>
            <a:ext cx="3918585" cy="1854200"/>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rPr lang="en-US" sz="4000">
                <a:solidFill>
                  <a:srgbClr val="19BBD4"/>
                </a:solidFill>
                <a:latin typeface="Helvetica Neue"/>
                <a:ea typeface="Helvetica Neue"/>
                <a:cs typeface="Helvetica Neue"/>
                <a:sym typeface="Helvetica Neue"/>
              </a:rPr>
              <a:t>UFW</a:t>
            </a:r>
            <a:endParaRPr sz="4000">
              <a:latin typeface="Helvetica Neue"/>
              <a:ea typeface="Helvetica Neue"/>
              <a:cs typeface="Helvetica Neue"/>
              <a:sym typeface="Helvetica Neue"/>
            </a:endParaRPr>
          </a:p>
          <a:p>
            <a:pPr indent="0" lvl="0" marL="12065" marR="5080" rtl="0" algn="ctr">
              <a:lnSpc>
                <a:spcPct val="100000"/>
              </a:lnSpc>
              <a:spcBef>
                <a:spcPts val="0"/>
              </a:spcBef>
              <a:spcAft>
                <a:spcPts val="0"/>
              </a:spcAft>
              <a:buNone/>
            </a:pPr>
            <a:r>
              <a:rPr lang="en-US" sz="4000">
                <a:solidFill>
                  <a:srgbClr val="19BBD4"/>
                </a:solidFill>
                <a:latin typeface="Helvetica Neue"/>
                <a:ea typeface="Helvetica Neue"/>
                <a:cs typeface="Helvetica Neue"/>
                <a:sym typeface="Helvetica Neue"/>
              </a:rPr>
              <a:t>(Uncomplicated  Firewall)</a:t>
            </a:r>
            <a:endParaRPr sz="4000">
              <a:latin typeface="Helvetica Neue"/>
              <a:ea typeface="Helvetica Neue"/>
              <a:cs typeface="Helvetica Neue"/>
              <a:sym typeface="Helvetica Neue"/>
            </a:endParaRPr>
          </a:p>
        </p:txBody>
      </p:sp>
      <p:sp>
        <p:nvSpPr>
          <p:cNvPr id="385" name="Google Shape;385;p19"/>
          <p:cNvSpPr txBox="1"/>
          <p:nvPr/>
        </p:nvSpPr>
        <p:spPr>
          <a:xfrm>
            <a:off x="8545483" y="4730146"/>
            <a:ext cx="16954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19BBD4"/>
                </a:solidFill>
                <a:latin typeface="Helvetica Neue"/>
                <a:ea typeface="Helvetica Neue"/>
                <a:cs typeface="Helvetica Neue"/>
                <a:sym typeface="Helvetica Neue"/>
              </a:rPr>
              <a:t>19</a:t>
            </a:r>
            <a:endParaRPr sz="1200">
              <a:latin typeface="Helvetica Neue"/>
              <a:ea typeface="Helvetica Neue"/>
              <a:cs typeface="Helvetica Neue"/>
              <a:sym typeface="Helvetica Neue"/>
            </a:endParaRPr>
          </a:p>
        </p:txBody>
      </p:sp>
      <p:sp>
        <p:nvSpPr>
          <p:cNvPr id="386" name="Google Shape;386;p19"/>
          <p:cNvSpPr txBox="1"/>
          <p:nvPr>
            <p:ph type="title"/>
          </p:nvPr>
        </p:nvSpPr>
        <p:spPr>
          <a:xfrm>
            <a:off x="5063796" y="821626"/>
            <a:ext cx="3705860" cy="541655"/>
          </a:xfrm>
          <a:prstGeom prst="rect">
            <a:avLst/>
          </a:prstGeom>
          <a:noFill/>
          <a:ln>
            <a:noFill/>
          </a:ln>
        </p:spPr>
        <p:txBody>
          <a:bodyPr anchorCtr="0" anchor="t" bIns="0" lIns="0" spcFirstLastPara="1" rIns="0" wrap="square" tIns="22225">
            <a:spAutoFit/>
          </a:bodyPr>
          <a:lstStyle/>
          <a:p>
            <a:pPr indent="-321310" lvl="0" marL="333375" marR="5080" rtl="0" algn="l">
              <a:lnSpc>
                <a:spcPct val="119411"/>
              </a:lnSpc>
              <a:spcBef>
                <a:spcPts val="0"/>
              </a:spcBef>
              <a:spcAft>
                <a:spcPts val="0"/>
              </a:spcAft>
              <a:buNone/>
            </a:pPr>
            <a:r>
              <a:rPr lang="en-US" sz="1700">
                <a:solidFill>
                  <a:srgbClr val="184768"/>
                </a:solidFill>
                <a:latin typeface="Verdana"/>
                <a:ea typeface="Verdana"/>
                <a:cs typeface="Verdana"/>
                <a:sym typeface="Verdana"/>
              </a:rPr>
              <a:t>-	Firewalls are important in ﬁltering  network trafﬁc</a:t>
            </a:r>
            <a:endParaRPr sz="1700">
              <a:latin typeface="Verdana"/>
              <a:ea typeface="Verdana"/>
              <a:cs typeface="Verdana"/>
              <a:sym typeface="Verdana"/>
            </a:endParaRPr>
          </a:p>
        </p:txBody>
      </p:sp>
      <p:sp>
        <p:nvSpPr>
          <p:cNvPr id="387" name="Google Shape;387;p19"/>
          <p:cNvSpPr txBox="1"/>
          <p:nvPr/>
        </p:nvSpPr>
        <p:spPr>
          <a:xfrm>
            <a:off x="5063796" y="1336992"/>
            <a:ext cx="3881120" cy="1741170"/>
          </a:xfrm>
          <a:prstGeom prst="rect">
            <a:avLst/>
          </a:prstGeom>
          <a:noFill/>
          <a:ln>
            <a:noFill/>
          </a:ln>
        </p:spPr>
        <p:txBody>
          <a:bodyPr anchorCtr="0" anchor="t" bIns="0" lIns="0" spcFirstLastPara="1" rIns="0" wrap="square" tIns="12700">
            <a:spAutoFit/>
          </a:bodyPr>
          <a:lstStyle/>
          <a:p>
            <a:pPr indent="-310515" lvl="0" marL="790575" marR="5080" rtl="0" algn="l">
              <a:lnSpc>
                <a:spcPct val="100000"/>
              </a:lnSpc>
              <a:spcBef>
                <a:spcPts val="0"/>
              </a:spcBef>
              <a:spcAft>
                <a:spcPts val="0"/>
              </a:spcAft>
              <a:buNone/>
            </a:pPr>
            <a:r>
              <a:rPr lang="en-US" sz="1500">
                <a:solidFill>
                  <a:srgbClr val="184768"/>
                </a:solidFill>
                <a:latin typeface="Verdana"/>
                <a:ea typeface="Verdana"/>
                <a:cs typeface="Verdana"/>
                <a:sym typeface="Verdana"/>
              </a:rPr>
              <a:t>-	You want to block things that harm  your computer from coming in.</a:t>
            </a:r>
            <a:endParaRPr sz="1500">
              <a:latin typeface="Verdana"/>
              <a:ea typeface="Verdana"/>
              <a:cs typeface="Verdana"/>
              <a:sym typeface="Verdana"/>
            </a:endParaRPr>
          </a:p>
          <a:p>
            <a:pPr indent="0" lvl="0" marL="790575" marR="0" rtl="0" algn="l">
              <a:lnSpc>
                <a:spcPct val="119666"/>
              </a:lnSpc>
              <a:spcBef>
                <a:spcPts val="0"/>
              </a:spcBef>
              <a:spcAft>
                <a:spcPts val="0"/>
              </a:spcAft>
              <a:buNone/>
            </a:pPr>
            <a:r>
              <a:rPr lang="en-US" sz="1500">
                <a:solidFill>
                  <a:srgbClr val="184768"/>
                </a:solidFill>
                <a:latin typeface="Verdana"/>
                <a:ea typeface="Verdana"/>
                <a:cs typeface="Verdana"/>
                <a:sym typeface="Verdana"/>
              </a:rPr>
              <a:t>UFW is the tool to do that.</a:t>
            </a:r>
            <a:endParaRPr sz="1500">
              <a:latin typeface="Verdana"/>
              <a:ea typeface="Verdana"/>
              <a:cs typeface="Verdana"/>
              <a:sym typeface="Verdana"/>
            </a:endParaRPr>
          </a:p>
          <a:p>
            <a:pPr indent="-321310" lvl="0" marL="333375" marR="129539" rtl="0" algn="l">
              <a:lnSpc>
                <a:spcPct val="119411"/>
              </a:lnSpc>
              <a:spcBef>
                <a:spcPts val="70"/>
              </a:spcBef>
              <a:spcAft>
                <a:spcPts val="0"/>
              </a:spcAft>
              <a:buNone/>
            </a:pPr>
            <a:r>
              <a:rPr lang="en-US" sz="1700">
                <a:solidFill>
                  <a:srgbClr val="184768"/>
                </a:solidFill>
                <a:latin typeface="Verdana"/>
                <a:ea typeface="Verdana"/>
                <a:cs typeface="Verdana"/>
                <a:sym typeface="Verdana"/>
              </a:rPr>
              <a:t>-	There is also gufw, which uses the  GUI, and that appears in your  system settings for conﬁguration.  But it’s better to use ufw.</a:t>
            </a:r>
            <a:endParaRPr sz="1700">
              <a:latin typeface="Verdana"/>
              <a:ea typeface="Verdana"/>
              <a:cs typeface="Verdana"/>
              <a:sym typeface="Verdana"/>
            </a:endParaRPr>
          </a:p>
        </p:txBody>
      </p:sp>
      <p:sp>
        <p:nvSpPr>
          <p:cNvPr id="388" name="Google Shape;388;p19"/>
          <p:cNvSpPr txBox="1"/>
          <p:nvPr/>
        </p:nvSpPr>
        <p:spPr>
          <a:xfrm>
            <a:off x="4927775" y="3052381"/>
            <a:ext cx="3419475" cy="1025525"/>
          </a:xfrm>
          <a:prstGeom prst="rect">
            <a:avLst/>
          </a:prstGeom>
          <a:noFill/>
          <a:ln>
            <a:noFill/>
          </a:ln>
        </p:spPr>
        <p:txBody>
          <a:bodyPr anchorCtr="0" anchor="t" bIns="0" lIns="0" spcFirstLastPara="1" rIns="0" wrap="square" tIns="86975">
            <a:spAutoFit/>
          </a:bodyPr>
          <a:lstStyle/>
          <a:p>
            <a:pPr indent="0" lvl="0" marL="12700" marR="0" rtl="0" algn="l">
              <a:lnSpc>
                <a:spcPct val="100000"/>
              </a:lnSpc>
              <a:spcBef>
                <a:spcPts val="0"/>
              </a:spcBef>
              <a:spcAft>
                <a:spcPts val="0"/>
              </a:spcAft>
              <a:buNone/>
            </a:pPr>
            <a:r>
              <a:rPr lang="en-US" sz="1700">
                <a:solidFill>
                  <a:srgbClr val="184768"/>
                </a:solidFill>
                <a:latin typeface="Verdana"/>
                <a:ea typeface="Verdana"/>
                <a:cs typeface="Verdana"/>
                <a:sym typeface="Verdana"/>
              </a:rPr>
              <a:t>TO PREPARE:</a:t>
            </a:r>
            <a:endParaRPr sz="1700">
              <a:latin typeface="Verdana"/>
              <a:ea typeface="Verdana"/>
              <a:cs typeface="Verdana"/>
              <a:sym typeface="Verdana"/>
            </a:endParaRPr>
          </a:p>
          <a:p>
            <a:pPr indent="0" lvl="0" marL="12700" marR="0" rtl="0" algn="l">
              <a:lnSpc>
                <a:spcPct val="100000"/>
              </a:lnSpc>
              <a:spcBef>
                <a:spcPts val="585"/>
              </a:spcBef>
              <a:spcAft>
                <a:spcPts val="0"/>
              </a:spcAft>
              <a:buNone/>
            </a:pPr>
            <a:r>
              <a:rPr lang="en-US" sz="1700">
                <a:solidFill>
                  <a:srgbClr val="184768"/>
                </a:solidFill>
                <a:latin typeface="Verdana"/>
                <a:ea typeface="Verdana"/>
                <a:cs typeface="Verdana"/>
                <a:sym typeface="Verdana"/>
              </a:rPr>
              <a:t>sudo apt-get install ufw</a:t>
            </a:r>
            <a:endParaRPr sz="1700">
              <a:latin typeface="Verdana"/>
              <a:ea typeface="Verdana"/>
              <a:cs typeface="Verdana"/>
              <a:sym typeface="Verdana"/>
            </a:endParaRPr>
          </a:p>
          <a:p>
            <a:pPr indent="0" lvl="0" marL="12700" marR="0" rtl="0" algn="l">
              <a:lnSpc>
                <a:spcPct val="100000"/>
              </a:lnSpc>
              <a:spcBef>
                <a:spcPts val="585"/>
              </a:spcBef>
              <a:spcAft>
                <a:spcPts val="0"/>
              </a:spcAft>
              <a:buNone/>
            </a:pPr>
            <a:r>
              <a:rPr lang="en-US" sz="1700">
                <a:solidFill>
                  <a:srgbClr val="184768"/>
                </a:solidFill>
                <a:latin typeface="Verdana"/>
                <a:ea typeface="Verdana"/>
                <a:cs typeface="Verdana"/>
                <a:sym typeface="Verdana"/>
              </a:rPr>
              <a:t>More commands on the next slide.</a:t>
            </a:r>
            <a:endParaRPr sz="170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ph type="title"/>
          </p:nvPr>
        </p:nvSpPr>
        <p:spPr>
          <a:xfrm>
            <a:off x="664564" y="1881758"/>
            <a:ext cx="7816215" cy="817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200"/>
              <a:t>Processes and Services</a:t>
            </a:r>
            <a:endParaRPr sz="5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0"/>
          <p:cNvSpPr txBox="1"/>
          <p:nvPr/>
        </p:nvSpPr>
        <p:spPr>
          <a:xfrm>
            <a:off x="147300" y="2046080"/>
            <a:ext cx="4154804" cy="635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000">
                <a:solidFill>
                  <a:srgbClr val="19BBD4"/>
                </a:solidFill>
                <a:latin typeface="Helvetica Neue"/>
                <a:ea typeface="Helvetica Neue"/>
                <a:cs typeface="Helvetica Neue"/>
                <a:sym typeface="Helvetica Neue"/>
              </a:rPr>
              <a:t>UFW commands</a:t>
            </a:r>
            <a:endParaRPr sz="4000">
              <a:latin typeface="Helvetica Neue"/>
              <a:ea typeface="Helvetica Neue"/>
              <a:cs typeface="Helvetica Neue"/>
              <a:sym typeface="Helvetica Neue"/>
            </a:endParaRPr>
          </a:p>
        </p:txBody>
      </p:sp>
      <p:sp>
        <p:nvSpPr>
          <p:cNvPr id="394" name="Google Shape;394;p20"/>
          <p:cNvSpPr txBox="1"/>
          <p:nvPr/>
        </p:nvSpPr>
        <p:spPr>
          <a:xfrm>
            <a:off x="8545483" y="4730146"/>
            <a:ext cx="21590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19BBD4"/>
                </a:solidFill>
                <a:latin typeface="Helvetica Neue"/>
                <a:ea typeface="Helvetica Neue"/>
                <a:cs typeface="Helvetica Neue"/>
                <a:sym typeface="Helvetica Neue"/>
              </a:rPr>
              <a:t>20</a:t>
            </a:r>
            <a:endParaRPr sz="1200">
              <a:latin typeface="Helvetica Neue"/>
              <a:ea typeface="Helvetica Neue"/>
              <a:cs typeface="Helvetica Neue"/>
              <a:sym typeface="Helvetica Neue"/>
            </a:endParaRPr>
          </a:p>
        </p:txBody>
      </p:sp>
      <p:sp>
        <p:nvSpPr>
          <p:cNvPr id="395" name="Google Shape;395;p20"/>
          <p:cNvSpPr txBox="1"/>
          <p:nvPr/>
        </p:nvSpPr>
        <p:spPr>
          <a:xfrm>
            <a:off x="5096840" y="883539"/>
            <a:ext cx="3641090" cy="3112770"/>
          </a:xfrm>
          <a:prstGeom prst="rect">
            <a:avLst/>
          </a:prstGeom>
          <a:noFill/>
          <a:ln>
            <a:noFill/>
          </a:ln>
        </p:spPr>
        <p:txBody>
          <a:bodyPr anchorCtr="0" anchor="t" bIns="0" lIns="0" spcFirstLastPara="1" rIns="0" wrap="square" tIns="12700">
            <a:spAutoFit/>
          </a:bodyPr>
          <a:lstStyle/>
          <a:p>
            <a:pPr indent="-288290" lvl="0" marL="300355" marR="0" rtl="0" algn="l">
              <a:lnSpc>
                <a:spcPct val="119705"/>
              </a:lnSpc>
              <a:spcBef>
                <a:spcPts val="0"/>
              </a:spcBef>
              <a:spcAft>
                <a:spcPts val="0"/>
              </a:spcAft>
              <a:buClr>
                <a:srgbClr val="184768"/>
              </a:buClr>
              <a:buSzPts val="1700"/>
              <a:buFont typeface="Libre Franklin Thin"/>
              <a:buChar char="-"/>
            </a:pPr>
            <a:r>
              <a:rPr lang="en-US" sz="1700">
                <a:solidFill>
                  <a:srgbClr val="184768"/>
                </a:solidFill>
                <a:latin typeface="Verdana"/>
                <a:ea typeface="Verdana"/>
                <a:cs typeface="Verdana"/>
                <a:sym typeface="Verdana"/>
              </a:rPr>
              <a:t>ufw enable</a:t>
            </a:r>
            <a:endParaRPr sz="1700">
              <a:latin typeface="Verdana"/>
              <a:ea typeface="Verdana"/>
              <a:cs typeface="Verdana"/>
              <a:sym typeface="Verdana"/>
            </a:endParaRPr>
          </a:p>
          <a:p>
            <a:pPr indent="-281305" lvl="1" marL="757555" marR="354330" rtl="0" algn="l">
              <a:lnSpc>
                <a:spcPct val="120000"/>
              </a:lnSpc>
              <a:spcBef>
                <a:spcPts val="55"/>
              </a:spcBef>
              <a:spcAft>
                <a:spcPts val="0"/>
              </a:spcAft>
              <a:buClr>
                <a:srgbClr val="184768"/>
              </a:buClr>
              <a:buSzPts val="1500"/>
              <a:buFont typeface="Libre Franklin Thin"/>
              <a:buChar char="-"/>
            </a:pPr>
            <a:r>
              <a:rPr b="0" i="0" lang="en-US" sz="1500" u="none" cap="none" strike="noStrike">
                <a:solidFill>
                  <a:srgbClr val="184768"/>
                </a:solidFill>
                <a:latin typeface="Verdana"/>
                <a:ea typeface="Verdana"/>
                <a:cs typeface="Verdana"/>
                <a:sym typeface="Verdana"/>
              </a:rPr>
              <a:t>Enables ﬁrewall and enables  ﬁrewall on boot</a:t>
            </a:r>
            <a:endParaRPr b="0" i="0" sz="1500" u="none" cap="none" strike="noStrike">
              <a:latin typeface="Verdana"/>
              <a:ea typeface="Verdana"/>
              <a:cs typeface="Verdana"/>
              <a:sym typeface="Verdana"/>
            </a:endParaRPr>
          </a:p>
          <a:p>
            <a:pPr indent="-288290" lvl="0" marL="300355" marR="0" rtl="0" algn="l">
              <a:lnSpc>
                <a:spcPct val="115882"/>
              </a:lnSpc>
              <a:spcBef>
                <a:spcPts val="0"/>
              </a:spcBef>
              <a:spcAft>
                <a:spcPts val="0"/>
              </a:spcAft>
              <a:buClr>
                <a:srgbClr val="184768"/>
              </a:buClr>
              <a:buSzPts val="1700"/>
              <a:buFont typeface="Libre Franklin Thin"/>
              <a:buChar char="-"/>
            </a:pPr>
            <a:r>
              <a:rPr lang="en-US" sz="1700">
                <a:solidFill>
                  <a:srgbClr val="184768"/>
                </a:solidFill>
                <a:latin typeface="Verdana"/>
                <a:ea typeface="Verdana"/>
                <a:cs typeface="Verdana"/>
                <a:sym typeface="Verdana"/>
              </a:rPr>
              <a:t>ufw disable</a:t>
            </a:r>
            <a:endParaRPr sz="1700">
              <a:latin typeface="Verdana"/>
              <a:ea typeface="Verdana"/>
              <a:cs typeface="Verdana"/>
              <a:sym typeface="Verdana"/>
            </a:endParaRPr>
          </a:p>
          <a:p>
            <a:pPr indent="-281305" lvl="1" marL="757555" marR="445769" rtl="0" algn="l">
              <a:lnSpc>
                <a:spcPct val="120000"/>
              </a:lnSpc>
              <a:spcBef>
                <a:spcPts val="55"/>
              </a:spcBef>
              <a:spcAft>
                <a:spcPts val="0"/>
              </a:spcAft>
              <a:buClr>
                <a:srgbClr val="184768"/>
              </a:buClr>
              <a:buSzPts val="1500"/>
              <a:buFont typeface="Libre Franklin Thin"/>
              <a:buChar char="-"/>
            </a:pPr>
            <a:r>
              <a:rPr b="0" i="0" lang="en-US" sz="1500" u="none" cap="none" strike="noStrike">
                <a:solidFill>
                  <a:srgbClr val="184768"/>
                </a:solidFill>
                <a:latin typeface="Verdana"/>
                <a:ea typeface="Verdana"/>
                <a:cs typeface="Verdana"/>
                <a:sym typeface="Verdana"/>
              </a:rPr>
              <a:t>Disable ﬁrewall and disable  ﬁrewall on boot</a:t>
            </a:r>
            <a:endParaRPr b="0" i="0" sz="1500" u="none" cap="none" strike="noStrike">
              <a:latin typeface="Verdana"/>
              <a:ea typeface="Verdana"/>
              <a:cs typeface="Verdana"/>
              <a:sym typeface="Verdana"/>
            </a:endParaRPr>
          </a:p>
          <a:p>
            <a:pPr indent="-288290" lvl="0" marL="300355" marR="441959" rtl="0" algn="l">
              <a:lnSpc>
                <a:spcPct val="119411"/>
              </a:lnSpc>
              <a:spcBef>
                <a:spcPts val="10"/>
              </a:spcBef>
              <a:spcAft>
                <a:spcPts val="0"/>
              </a:spcAft>
              <a:buClr>
                <a:srgbClr val="184768"/>
              </a:buClr>
              <a:buSzPts val="1700"/>
              <a:buFont typeface="Libre Franklin Thin"/>
              <a:buChar char="-"/>
            </a:pPr>
            <a:r>
              <a:rPr lang="en-US" sz="1700">
                <a:solidFill>
                  <a:srgbClr val="184768"/>
                </a:solidFill>
                <a:latin typeface="Verdana"/>
                <a:ea typeface="Verdana"/>
                <a:cs typeface="Verdana"/>
                <a:sym typeface="Verdana"/>
              </a:rPr>
              <a:t>ufw default allow|deny|reject  [incoming|outgoing|routed]</a:t>
            </a:r>
            <a:endParaRPr sz="1700">
              <a:latin typeface="Verdana"/>
              <a:ea typeface="Verdana"/>
              <a:cs typeface="Verdana"/>
              <a:sym typeface="Verdana"/>
            </a:endParaRPr>
          </a:p>
          <a:p>
            <a:pPr indent="-281940" lvl="1" marL="757555" marR="0" rtl="0" algn="l">
              <a:lnSpc>
                <a:spcPct val="114666"/>
              </a:lnSpc>
              <a:spcBef>
                <a:spcPts val="0"/>
              </a:spcBef>
              <a:spcAft>
                <a:spcPts val="0"/>
              </a:spcAft>
              <a:buClr>
                <a:srgbClr val="184768"/>
              </a:buClr>
              <a:buSzPts val="1500"/>
              <a:buFont typeface="Libre Franklin Thin"/>
              <a:buChar char="-"/>
            </a:pPr>
            <a:r>
              <a:rPr b="0" i="0" lang="en-US" sz="1500" u="none" cap="none" strike="noStrike">
                <a:solidFill>
                  <a:srgbClr val="184768"/>
                </a:solidFill>
                <a:latin typeface="Verdana"/>
                <a:ea typeface="Verdana"/>
                <a:cs typeface="Verdana"/>
                <a:sym typeface="Verdana"/>
              </a:rPr>
              <a:t>Sets the default for all incoming,</a:t>
            </a:r>
            <a:endParaRPr b="0" i="0" sz="1500" u="none" cap="none" strike="noStrike">
              <a:latin typeface="Verdana"/>
              <a:ea typeface="Verdana"/>
              <a:cs typeface="Verdana"/>
              <a:sym typeface="Verdana"/>
            </a:endParaRPr>
          </a:p>
          <a:p>
            <a:pPr indent="0" lvl="0" marL="757555" marR="5080" rtl="0" algn="l">
              <a:lnSpc>
                <a:spcPct val="100000"/>
              </a:lnSpc>
              <a:spcBef>
                <a:spcPts val="0"/>
              </a:spcBef>
              <a:spcAft>
                <a:spcPts val="0"/>
              </a:spcAft>
              <a:buNone/>
            </a:pPr>
            <a:r>
              <a:rPr lang="en-US" sz="1500">
                <a:solidFill>
                  <a:srgbClr val="184768"/>
                </a:solidFill>
                <a:latin typeface="Verdana"/>
                <a:ea typeface="Verdana"/>
                <a:cs typeface="Verdana"/>
                <a:sym typeface="Verdana"/>
              </a:rPr>
              <a:t>outgoing, or routed packets  (depending on option) to allow,  deny, or reject (depending on the  option)</a:t>
            </a:r>
            <a:endParaRPr sz="1500">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1"/>
          <p:cNvSpPr txBox="1"/>
          <p:nvPr/>
        </p:nvSpPr>
        <p:spPr>
          <a:xfrm>
            <a:off x="784263" y="1142529"/>
            <a:ext cx="2928620" cy="1854200"/>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rPr lang="en-US" sz="4000">
                <a:solidFill>
                  <a:srgbClr val="19BBD4"/>
                </a:solidFill>
                <a:latin typeface="Helvetica Neue"/>
                <a:ea typeface="Helvetica Neue"/>
                <a:cs typeface="Helvetica Neue"/>
                <a:sym typeface="Helvetica Neue"/>
              </a:rPr>
              <a:t>UFW</a:t>
            </a:r>
            <a:endParaRPr sz="4000">
              <a:latin typeface="Helvetica Neue"/>
              <a:ea typeface="Helvetica Neue"/>
              <a:cs typeface="Helvetica Neue"/>
              <a:sym typeface="Helvetica Neue"/>
            </a:endParaRPr>
          </a:p>
          <a:p>
            <a:pPr indent="0" lvl="0" marL="12700" marR="5080" rtl="0" algn="ctr">
              <a:lnSpc>
                <a:spcPct val="100000"/>
              </a:lnSpc>
              <a:spcBef>
                <a:spcPts val="0"/>
              </a:spcBef>
              <a:spcAft>
                <a:spcPts val="0"/>
              </a:spcAft>
              <a:buNone/>
            </a:pPr>
            <a:r>
              <a:rPr lang="en-US" sz="4000">
                <a:solidFill>
                  <a:srgbClr val="19BBD4"/>
                </a:solidFill>
                <a:latin typeface="Helvetica Neue"/>
                <a:ea typeface="Helvetica Neue"/>
                <a:cs typeface="Helvetica Neue"/>
                <a:sym typeface="Helvetica Neue"/>
              </a:rPr>
              <a:t>commands,  continued</a:t>
            </a:r>
            <a:endParaRPr sz="4000">
              <a:latin typeface="Helvetica Neue"/>
              <a:ea typeface="Helvetica Neue"/>
              <a:cs typeface="Helvetica Neue"/>
              <a:sym typeface="Helvetica Neue"/>
            </a:endParaRPr>
          </a:p>
        </p:txBody>
      </p:sp>
      <p:sp>
        <p:nvSpPr>
          <p:cNvPr id="401" name="Google Shape;401;p21"/>
          <p:cNvSpPr txBox="1"/>
          <p:nvPr/>
        </p:nvSpPr>
        <p:spPr>
          <a:xfrm>
            <a:off x="8545483" y="4730146"/>
            <a:ext cx="16891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19BBD4"/>
                </a:solidFill>
                <a:latin typeface="Helvetica Neue"/>
                <a:ea typeface="Helvetica Neue"/>
                <a:cs typeface="Helvetica Neue"/>
                <a:sym typeface="Helvetica Neue"/>
              </a:rPr>
              <a:t>21</a:t>
            </a:r>
            <a:endParaRPr sz="1200">
              <a:latin typeface="Helvetica Neue"/>
              <a:ea typeface="Helvetica Neue"/>
              <a:cs typeface="Helvetica Neue"/>
              <a:sym typeface="Helvetica Neue"/>
            </a:endParaRPr>
          </a:p>
        </p:txBody>
      </p:sp>
      <p:sp>
        <p:nvSpPr>
          <p:cNvPr id="402" name="Google Shape;402;p21"/>
          <p:cNvSpPr txBox="1"/>
          <p:nvPr/>
        </p:nvSpPr>
        <p:spPr>
          <a:xfrm>
            <a:off x="5096840" y="540639"/>
            <a:ext cx="3843654" cy="3798570"/>
          </a:xfrm>
          <a:prstGeom prst="rect">
            <a:avLst/>
          </a:prstGeom>
          <a:noFill/>
          <a:ln>
            <a:noFill/>
          </a:ln>
        </p:spPr>
        <p:txBody>
          <a:bodyPr anchorCtr="0" anchor="t" bIns="0" lIns="0" spcFirstLastPara="1" rIns="0" wrap="square" tIns="12700">
            <a:spAutoFit/>
          </a:bodyPr>
          <a:lstStyle/>
          <a:p>
            <a:pPr indent="-288290" lvl="0" marL="300355" marR="0" rtl="0" algn="l">
              <a:lnSpc>
                <a:spcPct val="119705"/>
              </a:lnSpc>
              <a:spcBef>
                <a:spcPts val="0"/>
              </a:spcBef>
              <a:spcAft>
                <a:spcPts val="0"/>
              </a:spcAft>
              <a:buClr>
                <a:srgbClr val="184768"/>
              </a:buClr>
              <a:buSzPts val="1700"/>
              <a:buFont typeface="Libre Franklin Thin"/>
              <a:buChar char="-"/>
            </a:pPr>
            <a:r>
              <a:rPr lang="en-US" sz="1700">
                <a:solidFill>
                  <a:srgbClr val="184768"/>
                </a:solidFill>
                <a:latin typeface="Verdana"/>
                <a:ea typeface="Verdana"/>
                <a:cs typeface="Verdana"/>
                <a:sym typeface="Verdana"/>
              </a:rPr>
              <a:t>ufw reject [args]</a:t>
            </a:r>
            <a:endParaRPr sz="1700">
              <a:latin typeface="Verdana"/>
              <a:ea typeface="Verdana"/>
              <a:cs typeface="Verdana"/>
              <a:sym typeface="Verdana"/>
            </a:endParaRPr>
          </a:p>
          <a:p>
            <a:pPr indent="-281305" lvl="1" marL="757555" marR="5080" rtl="0" algn="l">
              <a:lnSpc>
                <a:spcPct val="120000"/>
              </a:lnSpc>
              <a:spcBef>
                <a:spcPts val="55"/>
              </a:spcBef>
              <a:spcAft>
                <a:spcPts val="0"/>
              </a:spcAft>
              <a:buClr>
                <a:srgbClr val="184768"/>
              </a:buClr>
              <a:buSzPts val="1500"/>
              <a:buFont typeface="Libre Franklin Thin"/>
              <a:buChar char="-"/>
            </a:pPr>
            <a:r>
              <a:rPr b="0" i="0" lang="en-US" sz="1500" u="none" cap="none" strike="noStrike">
                <a:solidFill>
                  <a:srgbClr val="184768"/>
                </a:solidFill>
                <a:latin typeface="Verdana"/>
                <a:ea typeface="Verdana"/>
                <a:cs typeface="Verdana"/>
                <a:sym typeface="Verdana"/>
              </a:rPr>
              <a:t>Reject any packet following these  arguments (We will go over args in  next slide)</a:t>
            </a:r>
            <a:endParaRPr b="0" i="0" sz="1500" u="none" cap="none" strike="noStrike">
              <a:latin typeface="Verdana"/>
              <a:ea typeface="Verdana"/>
              <a:cs typeface="Verdana"/>
              <a:sym typeface="Verdana"/>
            </a:endParaRPr>
          </a:p>
          <a:p>
            <a:pPr indent="-288290" lvl="0" marL="300355" marR="0" rtl="0" algn="l">
              <a:lnSpc>
                <a:spcPct val="115882"/>
              </a:lnSpc>
              <a:spcBef>
                <a:spcPts val="0"/>
              </a:spcBef>
              <a:spcAft>
                <a:spcPts val="0"/>
              </a:spcAft>
              <a:buClr>
                <a:srgbClr val="184768"/>
              </a:buClr>
              <a:buSzPts val="1700"/>
              <a:buFont typeface="Libre Franklin Thin"/>
              <a:buChar char="-"/>
            </a:pPr>
            <a:r>
              <a:rPr lang="en-US" sz="1700">
                <a:solidFill>
                  <a:srgbClr val="184768"/>
                </a:solidFill>
                <a:latin typeface="Verdana"/>
                <a:ea typeface="Verdana"/>
                <a:cs typeface="Verdana"/>
                <a:sym typeface="Verdana"/>
              </a:rPr>
              <a:t>ufw allow [args]</a:t>
            </a:r>
            <a:endParaRPr sz="1700">
              <a:latin typeface="Verdana"/>
              <a:ea typeface="Verdana"/>
              <a:cs typeface="Verdana"/>
              <a:sym typeface="Verdana"/>
            </a:endParaRPr>
          </a:p>
          <a:p>
            <a:pPr indent="-281305" lvl="1" marL="757555" marR="5080" rtl="0" algn="l">
              <a:lnSpc>
                <a:spcPct val="120000"/>
              </a:lnSpc>
              <a:spcBef>
                <a:spcPts val="55"/>
              </a:spcBef>
              <a:spcAft>
                <a:spcPts val="0"/>
              </a:spcAft>
              <a:buClr>
                <a:srgbClr val="184768"/>
              </a:buClr>
              <a:buSzPts val="1500"/>
              <a:buFont typeface="Libre Franklin Thin"/>
              <a:buChar char="-"/>
            </a:pPr>
            <a:r>
              <a:rPr b="0" i="0" lang="en-US" sz="1500" u="none" cap="none" strike="noStrike">
                <a:solidFill>
                  <a:srgbClr val="184768"/>
                </a:solidFill>
                <a:latin typeface="Verdana"/>
                <a:ea typeface="Verdana"/>
                <a:cs typeface="Verdana"/>
                <a:sym typeface="Verdana"/>
              </a:rPr>
              <a:t>Allow any packet following these  arguments (We will go over args in  next slide)</a:t>
            </a:r>
            <a:endParaRPr b="0" i="0" sz="1500" u="none" cap="none" strike="noStrike">
              <a:latin typeface="Verdana"/>
              <a:ea typeface="Verdana"/>
              <a:cs typeface="Verdana"/>
              <a:sym typeface="Verdana"/>
            </a:endParaRPr>
          </a:p>
          <a:p>
            <a:pPr indent="-288290" lvl="0" marL="300355" marR="0" rtl="0" algn="l">
              <a:lnSpc>
                <a:spcPct val="115882"/>
              </a:lnSpc>
              <a:spcBef>
                <a:spcPts val="0"/>
              </a:spcBef>
              <a:spcAft>
                <a:spcPts val="0"/>
              </a:spcAft>
              <a:buClr>
                <a:srgbClr val="184768"/>
              </a:buClr>
              <a:buSzPts val="1700"/>
              <a:buFont typeface="Libre Franklin Thin"/>
              <a:buChar char="-"/>
            </a:pPr>
            <a:r>
              <a:rPr lang="en-US" sz="1700">
                <a:solidFill>
                  <a:srgbClr val="184768"/>
                </a:solidFill>
                <a:latin typeface="Verdana"/>
                <a:ea typeface="Verdana"/>
                <a:cs typeface="Verdana"/>
                <a:sym typeface="Verdana"/>
              </a:rPr>
              <a:t>ufw deny [args]</a:t>
            </a:r>
            <a:endParaRPr sz="1700">
              <a:latin typeface="Verdana"/>
              <a:ea typeface="Verdana"/>
              <a:cs typeface="Verdana"/>
              <a:sym typeface="Verdana"/>
            </a:endParaRPr>
          </a:p>
          <a:p>
            <a:pPr indent="-281305" lvl="1" marL="757555" marR="5080" rtl="0" algn="l">
              <a:lnSpc>
                <a:spcPct val="120000"/>
              </a:lnSpc>
              <a:spcBef>
                <a:spcPts val="60"/>
              </a:spcBef>
              <a:spcAft>
                <a:spcPts val="0"/>
              </a:spcAft>
              <a:buClr>
                <a:srgbClr val="184768"/>
              </a:buClr>
              <a:buSzPts val="1500"/>
              <a:buFont typeface="Libre Franklin Thin"/>
              <a:buChar char="-"/>
            </a:pPr>
            <a:r>
              <a:rPr b="0" i="0" lang="en-US" sz="1500" u="none" cap="none" strike="noStrike">
                <a:solidFill>
                  <a:srgbClr val="184768"/>
                </a:solidFill>
                <a:latin typeface="Verdana"/>
                <a:ea typeface="Verdana"/>
                <a:cs typeface="Verdana"/>
                <a:sym typeface="Verdana"/>
              </a:rPr>
              <a:t>Deny any packet following these  arguments (We will go over args in  next slide)</a:t>
            </a:r>
            <a:endParaRPr b="0" i="0" sz="1500" u="none" cap="none" strike="noStrike">
              <a:latin typeface="Verdana"/>
              <a:ea typeface="Verdana"/>
              <a:cs typeface="Verdana"/>
              <a:sym typeface="Verdana"/>
            </a:endParaRPr>
          </a:p>
          <a:p>
            <a:pPr indent="-288290" lvl="0" marL="300355" marR="0" rtl="0" algn="l">
              <a:lnSpc>
                <a:spcPct val="115882"/>
              </a:lnSpc>
              <a:spcBef>
                <a:spcPts val="0"/>
              </a:spcBef>
              <a:spcAft>
                <a:spcPts val="0"/>
              </a:spcAft>
              <a:buClr>
                <a:srgbClr val="184768"/>
              </a:buClr>
              <a:buSzPts val="1700"/>
              <a:buFont typeface="Libre Franklin Thin"/>
              <a:buChar char="-"/>
            </a:pPr>
            <a:r>
              <a:rPr lang="en-US" sz="1700">
                <a:solidFill>
                  <a:srgbClr val="184768"/>
                </a:solidFill>
                <a:latin typeface="Verdana"/>
                <a:ea typeface="Verdana"/>
                <a:cs typeface="Verdana"/>
                <a:sym typeface="Verdana"/>
              </a:rPr>
              <a:t>ufw logging [on|off]</a:t>
            </a:r>
            <a:endParaRPr sz="1700">
              <a:latin typeface="Verdana"/>
              <a:ea typeface="Verdana"/>
              <a:cs typeface="Verdana"/>
              <a:sym typeface="Verdana"/>
            </a:endParaRPr>
          </a:p>
          <a:p>
            <a:pPr indent="-295275" lvl="0" marL="757555" marR="0" rtl="0" algn="l">
              <a:lnSpc>
                <a:spcPct val="119666"/>
              </a:lnSpc>
              <a:spcBef>
                <a:spcPts val="0"/>
              </a:spcBef>
              <a:spcAft>
                <a:spcPts val="0"/>
              </a:spcAft>
              <a:buClr>
                <a:srgbClr val="184768"/>
              </a:buClr>
              <a:buSzPts val="1500"/>
              <a:buFont typeface="Tahoma"/>
              <a:buChar char="-"/>
            </a:pPr>
            <a:r>
              <a:rPr lang="en-US" sz="1500">
                <a:solidFill>
                  <a:srgbClr val="184768"/>
                </a:solidFill>
                <a:latin typeface="Verdana"/>
                <a:ea typeface="Verdana"/>
                <a:cs typeface="Verdana"/>
                <a:sym typeface="Verdana"/>
              </a:rPr>
              <a:t>Enables logging,</a:t>
            </a:r>
            <a:endParaRPr sz="1500">
              <a:latin typeface="Verdana"/>
              <a:ea typeface="Verdana"/>
              <a:cs typeface="Verdana"/>
              <a:sym typeface="Verdana"/>
            </a:endParaRPr>
          </a:p>
          <a:p>
            <a:pPr indent="-295275" lvl="0" marL="757555" marR="0" rtl="0" algn="l">
              <a:lnSpc>
                <a:spcPct val="100000"/>
              </a:lnSpc>
              <a:spcBef>
                <a:spcPts val="0"/>
              </a:spcBef>
              <a:spcAft>
                <a:spcPts val="0"/>
              </a:spcAft>
              <a:buClr>
                <a:srgbClr val="184768"/>
              </a:buClr>
              <a:buSzPts val="1500"/>
              <a:buFont typeface="Tahoma"/>
              <a:buChar char="-"/>
            </a:pPr>
            <a:r>
              <a:rPr lang="en-US" sz="1500">
                <a:solidFill>
                  <a:srgbClr val="184768"/>
                </a:solidFill>
                <a:latin typeface="Verdana"/>
                <a:ea typeface="Verdana"/>
                <a:cs typeface="Verdana"/>
                <a:sym typeface="Verdana"/>
              </a:rPr>
              <a:t>logs can be found at</a:t>
            </a:r>
            <a:endParaRPr sz="1500">
              <a:latin typeface="Verdana"/>
              <a:ea typeface="Verdana"/>
              <a:cs typeface="Verdana"/>
              <a:sym typeface="Verdana"/>
            </a:endParaRPr>
          </a:p>
          <a:p>
            <a:pPr indent="0" lvl="0" marL="757555" marR="0" rtl="0" algn="l">
              <a:lnSpc>
                <a:spcPct val="100000"/>
              </a:lnSpc>
              <a:spcBef>
                <a:spcPts val="0"/>
              </a:spcBef>
              <a:spcAft>
                <a:spcPts val="0"/>
              </a:spcAft>
              <a:buNone/>
            </a:pPr>
            <a:r>
              <a:rPr lang="en-US" sz="1500">
                <a:solidFill>
                  <a:srgbClr val="184768"/>
                </a:solidFill>
                <a:latin typeface="Verdana"/>
                <a:ea typeface="Verdana"/>
                <a:cs typeface="Verdana"/>
                <a:sym typeface="Verdana"/>
              </a:rPr>
              <a:t>/var/log/ufw.log</a:t>
            </a:r>
            <a:endParaRPr sz="1500">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2"/>
          <p:cNvSpPr txBox="1"/>
          <p:nvPr/>
        </p:nvSpPr>
        <p:spPr>
          <a:xfrm>
            <a:off x="171422" y="1752130"/>
            <a:ext cx="4154804" cy="1244600"/>
          </a:xfrm>
          <a:prstGeom prst="rect">
            <a:avLst/>
          </a:prstGeom>
          <a:noFill/>
          <a:ln>
            <a:noFill/>
          </a:ln>
        </p:spPr>
        <p:txBody>
          <a:bodyPr anchorCtr="0" anchor="t" bIns="0" lIns="0" spcFirstLastPara="1" rIns="0" wrap="square" tIns="12700">
            <a:spAutoFit/>
          </a:bodyPr>
          <a:lstStyle/>
          <a:p>
            <a:pPr indent="325755" lvl="0" marL="12700" marR="5080" rtl="0" algn="l">
              <a:lnSpc>
                <a:spcPct val="100000"/>
              </a:lnSpc>
              <a:spcBef>
                <a:spcPts val="0"/>
              </a:spcBef>
              <a:spcAft>
                <a:spcPts val="0"/>
              </a:spcAft>
              <a:buNone/>
            </a:pPr>
            <a:r>
              <a:rPr lang="en-US" sz="4000">
                <a:solidFill>
                  <a:srgbClr val="19BBD4"/>
                </a:solidFill>
                <a:latin typeface="Helvetica Neue"/>
                <a:ea typeface="Helvetica Neue"/>
                <a:cs typeface="Helvetica Neue"/>
                <a:sym typeface="Helvetica Neue"/>
              </a:rPr>
              <a:t>Arguments in  UFW commands</a:t>
            </a:r>
            <a:endParaRPr sz="4000">
              <a:latin typeface="Helvetica Neue"/>
              <a:ea typeface="Helvetica Neue"/>
              <a:cs typeface="Helvetica Neue"/>
              <a:sym typeface="Helvetica Neue"/>
            </a:endParaRPr>
          </a:p>
        </p:txBody>
      </p:sp>
      <p:sp>
        <p:nvSpPr>
          <p:cNvPr id="408" name="Google Shape;408;p22"/>
          <p:cNvSpPr txBox="1"/>
          <p:nvPr>
            <p:ph type="title"/>
          </p:nvPr>
        </p:nvSpPr>
        <p:spPr>
          <a:xfrm>
            <a:off x="4927775" y="303022"/>
            <a:ext cx="1899920" cy="2692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600">
                <a:solidFill>
                  <a:srgbClr val="184768"/>
                </a:solidFill>
                <a:latin typeface="Verdana"/>
                <a:ea typeface="Verdana"/>
                <a:cs typeface="Verdana"/>
                <a:sym typeface="Verdana"/>
              </a:rPr>
              <a:t>Example arguments</a:t>
            </a:r>
            <a:endParaRPr sz="1600">
              <a:latin typeface="Verdana"/>
              <a:ea typeface="Verdana"/>
              <a:cs typeface="Verdana"/>
              <a:sym typeface="Verdana"/>
            </a:endParaRPr>
          </a:p>
        </p:txBody>
      </p:sp>
      <p:sp>
        <p:nvSpPr>
          <p:cNvPr id="409" name="Google Shape;409;p22"/>
          <p:cNvSpPr txBox="1"/>
          <p:nvPr/>
        </p:nvSpPr>
        <p:spPr>
          <a:xfrm>
            <a:off x="5100330" y="626872"/>
            <a:ext cx="3735070" cy="4311650"/>
          </a:xfrm>
          <a:prstGeom prst="rect">
            <a:avLst/>
          </a:prstGeom>
          <a:noFill/>
          <a:ln>
            <a:noFill/>
          </a:ln>
        </p:spPr>
        <p:txBody>
          <a:bodyPr anchorCtr="0" anchor="t" bIns="0" lIns="0" spcFirstLastPara="1" rIns="0" wrap="square" tIns="12700">
            <a:spAutoFit/>
          </a:bodyPr>
          <a:lstStyle/>
          <a:p>
            <a:pPr indent="-285115" lvl="0" marL="297180" marR="0" rtl="0" algn="l">
              <a:lnSpc>
                <a:spcPct val="100000"/>
              </a:lnSpc>
              <a:spcBef>
                <a:spcPts val="0"/>
              </a:spcBef>
              <a:spcAft>
                <a:spcPts val="0"/>
              </a:spcAft>
              <a:buClr>
                <a:srgbClr val="184768"/>
              </a:buClr>
              <a:buSzPts val="1600"/>
              <a:buFont typeface="Libre Franklin Thin"/>
              <a:buChar char="-"/>
            </a:pPr>
            <a:r>
              <a:rPr lang="en-US" sz="1600">
                <a:solidFill>
                  <a:srgbClr val="184768"/>
                </a:solidFill>
                <a:latin typeface="Verdana"/>
                <a:ea typeface="Verdana"/>
                <a:cs typeface="Verdana"/>
                <a:sym typeface="Verdana"/>
              </a:rPr>
              <a:t>24/tcp</a:t>
            </a:r>
            <a:endParaRPr sz="1600">
              <a:latin typeface="Verdana"/>
              <a:ea typeface="Verdana"/>
              <a:cs typeface="Verdana"/>
              <a:sym typeface="Verdana"/>
            </a:endParaRPr>
          </a:p>
          <a:p>
            <a:pPr indent="-278130" lvl="1" marL="754380" marR="0" rtl="0" algn="l">
              <a:lnSpc>
                <a:spcPct val="118571"/>
              </a:lnSpc>
              <a:spcBef>
                <a:spcPts val="35"/>
              </a:spcBef>
              <a:spcAft>
                <a:spcPts val="0"/>
              </a:spcAft>
              <a:buClr>
                <a:srgbClr val="184768"/>
              </a:buClr>
              <a:buSzPts val="1400"/>
              <a:buFont typeface="Libre Franklin Thin"/>
              <a:buChar char="-"/>
            </a:pPr>
            <a:r>
              <a:rPr b="0" i="0" lang="en-US" sz="1400" u="none" cap="none" strike="noStrike">
                <a:solidFill>
                  <a:srgbClr val="184768"/>
                </a:solidFill>
                <a:latin typeface="Verdana"/>
                <a:ea typeface="Verdana"/>
                <a:cs typeface="Verdana"/>
                <a:sym typeface="Verdana"/>
              </a:rPr>
              <a:t>This is a port number and a protocol</a:t>
            </a:r>
            <a:endParaRPr b="0" i="0" sz="1400" u="none" cap="none" strike="noStrike">
              <a:latin typeface="Verdana"/>
              <a:ea typeface="Verdana"/>
              <a:cs typeface="Verdana"/>
              <a:sym typeface="Verdana"/>
            </a:endParaRPr>
          </a:p>
          <a:p>
            <a:pPr indent="-285115" lvl="0" marL="297180" marR="0" rtl="0" algn="l">
              <a:lnSpc>
                <a:spcPct val="118750"/>
              </a:lnSpc>
              <a:spcBef>
                <a:spcPts val="0"/>
              </a:spcBef>
              <a:spcAft>
                <a:spcPts val="0"/>
              </a:spcAft>
              <a:buClr>
                <a:srgbClr val="184768"/>
              </a:buClr>
              <a:buSzPts val="1600"/>
              <a:buFont typeface="Libre Franklin Thin"/>
              <a:buChar char="-"/>
            </a:pPr>
            <a:r>
              <a:rPr lang="en-US" sz="1600">
                <a:solidFill>
                  <a:srgbClr val="184768"/>
                </a:solidFill>
                <a:latin typeface="Verdana"/>
                <a:ea typeface="Verdana"/>
                <a:cs typeface="Verdana"/>
                <a:sym typeface="Verdana"/>
              </a:rPr>
              <a:t>sshd</a:t>
            </a:r>
            <a:endParaRPr sz="1600">
              <a:latin typeface="Verdana"/>
              <a:ea typeface="Verdana"/>
              <a:cs typeface="Verdana"/>
              <a:sym typeface="Verdana"/>
            </a:endParaRPr>
          </a:p>
          <a:p>
            <a:pPr indent="-278130" lvl="1" marL="754380" marR="0" rtl="0" algn="l">
              <a:lnSpc>
                <a:spcPct val="118571"/>
              </a:lnSpc>
              <a:spcBef>
                <a:spcPts val="40"/>
              </a:spcBef>
              <a:spcAft>
                <a:spcPts val="0"/>
              </a:spcAft>
              <a:buClr>
                <a:srgbClr val="184768"/>
              </a:buClr>
              <a:buSzPts val="1400"/>
              <a:buFont typeface="Libre Franklin Thin"/>
              <a:buChar char="-"/>
            </a:pPr>
            <a:r>
              <a:rPr b="0" i="0" lang="en-US" sz="1400" u="none" cap="none" strike="noStrike">
                <a:solidFill>
                  <a:srgbClr val="184768"/>
                </a:solidFill>
                <a:latin typeface="Verdana"/>
                <a:ea typeface="Verdana"/>
                <a:cs typeface="Verdana"/>
                <a:sym typeface="Verdana"/>
              </a:rPr>
              <a:t>A service name</a:t>
            </a:r>
            <a:endParaRPr b="0" i="0" sz="1400" u="none" cap="none" strike="noStrike">
              <a:latin typeface="Verdana"/>
              <a:ea typeface="Verdana"/>
              <a:cs typeface="Verdana"/>
              <a:sym typeface="Verdana"/>
            </a:endParaRPr>
          </a:p>
          <a:p>
            <a:pPr indent="-285115" lvl="0" marL="297180" marR="0" rtl="0" algn="l">
              <a:lnSpc>
                <a:spcPct val="118750"/>
              </a:lnSpc>
              <a:spcBef>
                <a:spcPts val="0"/>
              </a:spcBef>
              <a:spcAft>
                <a:spcPts val="0"/>
              </a:spcAft>
              <a:buClr>
                <a:srgbClr val="184768"/>
              </a:buClr>
              <a:buSzPts val="1600"/>
              <a:buFont typeface="Libre Franklin Thin"/>
              <a:buChar char="-"/>
            </a:pPr>
            <a:r>
              <a:rPr lang="en-US" sz="1600">
                <a:solidFill>
                  <a:srgbClr val="184768"/>
                </a:solidFill>
                <a:latin typeface="Verdana"/>
                <a:ea typeface="Verdana"/>
                <a:cs typeface="Verdana"/>
                <a:sym typeface="Verdana"/>
              </a:rPr>
              <a:t>apache2/udp</a:t>
            </a:r>
            <a:endParaRPr sz="1600">
              <a:latin typeface="Verdana"/>
              <a:ea typeface="Verdana"/>
              <a:cs typeface="Verdana"/>
              <a:sym typeface="Verdana"/>
            </a:endParaRPr>
          </a:p>
          <a:p>
            <a:pPr indent="-278130" lvl="1" marL="754380" marR="0" rtl="0" algn="l">
              <a:lnSpc>
                <a:spcPct val="118571"/>
              </a:lnSpc>
              <a:spcBef>
                <a:spcPts val="35"/>
              </a:spcBef>
              <a:spcAft>
                <a:spcPts val="0"/>
              </a:spcAft>
              <a:buClr>
                <a:srgbClr val="184768"/>
              </a:buClr>
              <a:buSzPts val="1400"/>
              <a:buFont typeface="Libre Franklin Thin"/>
              <a:buChar char="-"/>
            </a:pPr>
            <a:r>
              <a:rPr b="0" i="0" lang="en-US" sz="1400" u="none" cap="none" strike="noStrike">
                <a:solidFill>
                  <a:srgbClr val="184768"/>
                </a:solidFill>
                <a:latin typeface="Verdana"/>
                <a:ea typeface="Verdana"/>
                <a:cs typeface="Verdana"/>
                <a:sym typeface="Verdana"/>
              </a:rPr>
              <a:t>A service name and a protocol</a:t>
            </a:r>
            <a:endParaRPr b="0" i="0" sz="1400" u="none" cap="none" strike="noStrike">
              <a:latin typeface="Verdana"/>
              <a:ea typeface="Verdana"/>
              <a:cs typeface="Verdana"/>
              <a:sym typeface="Verdana"/>
            </a:endParaRPr>
          </a:p>
          <a:p>
            <a:pPr indent="-285115" lvl="0" marL="297180" marR="345440" rtl="0" algn="l">
              <a:lnSpc>
                <a:spcPct val="121875"/>
              </a:lnSpc>
              <a:spcBef>
                <a:spcPts val="25"/>
              </a:spcBef>
              <a:spcAft>
                <a:spcPts val="0"/>
              </a:spcAft>
              <a:buClr>
                <a:srgbClr val="184768"/>
              </a:buClr>
              <a:buSzPts val="1600"/>
              <a:buFont typeface="Libre Franklin Thin"/>
              <a:buChar char="-"/>
            </a:pPr>
            <a:r>
              <a:rPr lang="en-US" sz="1600">
                <a:solidFill>
                  <a:srgbClr val="184768"/>
                </a:solidFill>
                <a:latin typeface="Verdana"/>
                <a:ea typeface="Verdana"/>
                <a:cs typeface="Verdana"/>
                <a:sym typeface="Verdana"/>
              </a:rPr>
              <a:t>Deny means do not allow that  package to travel in the speciﬁed  direction (incoming,outcoming).  Default direction is incoming</a:t>
            </a:r>
            <a:endParaRPr sz="1600">
              <a:latin typeface="Verdana"/>
              <a:ea typeface="Verdana"/>
              <a:cs typeface="Verdana"/>
              <a:sym typeface="Verdana"/>
            </a:endParaRPr>
          </a:p>
          <a:p>
            <a:pPr indent="-285115" lvl="0" marL="297180" marR="71120" rtl="0" algn="l">
              <a:lnSpc>
                <a:spcPct val="121875"/>
              </a:lnSpc>
              <a:spcBef>
                <a:spcPts val="0"/>
              </a:spcBef>
              <a:spcAft>
                <a:spcPts val="0"/>
              </a:spcAft>
              <a:buClr>
                <a:srgbClr val="184768"/>
              </a:buClr>
              <a:buSzPts val="1600"/>
              <a:buFont typeface="Libre Franklin Thin"/>
              <a:buChar char="-"/>
            </a:pPr>
            <a:r>
              <a:rPr lang="en-US" sz="1600">
                <a:solidFill>
                  <a:srgbClr val="184768"/>
                </a:solidFill>
                <a:latin typeface="Verdana"/>
                <a:ea typeface="Verdana"/>
                <a:cs typeface="Verdana"/>
                <a:sym typeface="Verdana"/>
              </a:rPr>
              <a:t>Reject means do not allow that  package to travel in speciﬁed  direction and inform the sender that  the packet was rejected</a:t>
            </a:r>
            <a:endParaRPr sz="1600">
              <a:latin typeface="Verdana"/>
              <a:ea typeface="Verdana"/>
              <a:cs typeface="Verdana"/>
              <a:sym typeface="Verdana"/>
            </a:endParaRPr>
          </a:p>
          <a:p>
            <a:pPr indent="-285115" lvl="0" marL="297180" marR="0" rtl="0" algn="l">
              <a:lnSpc>
                <a:spcPct val="117499"/>
              </a:lnSpc>
              <a:spcBef>
                <a:spcPts val="0"/>
              </a:spcBef>
              <a:spcAft>
                <a:spcPts val="0"/>
              </a:spcAft>
              <a:buClr>
                <a:srgbClr val="184768"/>
              </a:buClr>
              <a:buSzPts val="1600"/>
              <a:buFont typeface="Libre Franklin Thin"/>
              <a:buChar char="-"/>
            </a:pPr>
            <a:r>
              <a:rPr lang="en-US" sz="1600">
                <a:solidFill>
                  <a:srgbClr val="184768"/>
                </a:solidFill>
                <a:latin typeface="Verdana"/>
                <a:ea typeface="Verdana"/>
                <a:cs typeface="Verdana"/>
                <a:sym typeface="Verdana"/>
              </a:rPr>
              <a:t>Allow means do allow that</a:t>
            </a:r>
            <a:endParaRPr sz="1600">
              <a:latin typeface="Verdana"/>
              <a:ea typeface="Verdana"/>
              <a:cs typeface="Verdana"/>
              <a:sym typeface="Verdana"/>
            </a:endParaRPr>
          </a:p>
          <a:p>
            <a:pPr indent="0" lvl="0" marL="182880" marR="0" rtl="0" algn="l">
              <a:lnSpc>
                <a:spcPct val="100000"/>
              </a:lnSpc>
              <a:spcBef>
                <a:spcPts val="630"/>
              </a:spcBef>
              <a:spcAft>
                <a:spcPts val="0"/>
              </a:spcAft>
              <a:buNone/>
            </a:pPr>
            <a:r>
              <a:rPr lang="en-US" sz="1600">
                <a:solidFill>
                  <a:srgbClr val="184768"/>
                </a:solidFill>
                <a:latin typeface="Verdana"/>
                <a:ea typeface="Verdana"/>
                <a:cs typeface="Verdana"/>
                <a:sym typeface="Verdana"/>
              </a:rPr>
              <a:t>packet to travel.</a:t>
            </a:r>
            <a:endParaRPr sz="1600">
              <a:latin typeface="Verdana"/>
              <a:ea typeface="Verdana"/>
              <a:cs typeface="Verdana"/>
              <a:sym typeface="Verdana"/>
            </a:endParaRPr>
          </a:p>
          <a:p>
            <a:pPr indent="0" lvl="0" marL="0" marR="87630" rtl="0" algn="r">
              <a:lnSpc>
                <a:spcPct val="100000"/>
              </a:lnSpc>
              <a:spcBef>
                <a:spcPts val="1440"/>
              </a:spcBef>
              <a:spcAft>
                <a:spcPts val="0"/>
              </a:spcAft>
              <a:buNone/>
            </a:pPr>
            <a:r>
              <a:rPr lang="en-US" sz="1200">
                <a:solidFill>
                  <a:srgbClr val="19BBD4"/>
                </a:solidFill>
                <a:latin typeface="Helvetica Neue"/>
                <a:ea typeface="Helvetica Neue"/>
                <a:cs typeface="Helvetica Neue"/>
                <a:sym typeface="Helvetica Neue"/>
              </a:rPr>
              <a:t>22</a:t>
            </a:r>
            <a:endParaRPr sz="1200">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3" name="Shape 413"/>
        <p:cNvGrpSpPr/>
        <p:nvPr/>
      </p:nvGrpSpPr>
      <p:grpSpPr>
        <a:xfrm>
          <a:off x="0" y="0"/>
          <a:ext cx="0" cy="0"/>
          <a:chOff x="0" y="0"/>
          <a:chExt cx="0" cy="0"/>
        </a:xfrm>
      </p:grpSpPr>
      <p:sp>
        <p:nvSpPr>
          <p:cNvPr id="414" name="Google Shape;414;p23"/>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0D29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5" name="Google Shape;415;p23"/>
          <p:cNvSpPr/>
          <p:nvPr/>
        </p:nvSpPr>
        <p:spPr>
          <a:xfrm>
            <a:off x="7663675" y="3684808"/>
            <a:ext cx="1034699" cy="8957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416" name="Google Shape;416;p23"/>
          <p:cNvGrpSpPr/>
          <p:nvPr/>
        </p:nvGrpSpPr>
        <p:grpSpPr>
          <a:xfrm>
            <a:off x="0" y="0"/>
            <a:ext cx="2315843" cy="1811575"/>
            <a:chOff x="0" y="0"/>
            <a:chExt cx="2315843" cy="1811575"/>
          </a:xfrm>
        </p:grpSpPr>
        <p:sp>
          <p:nvSpPr>
            <p:cNvPr id="417" name="Google Shape;417;p23"/>
            <p:cNvSpPr/>
            <p:nvPr/>
          </p:nvSpPr>
          <p:spPr>
            <a:xfrm>
              <a:off x="410948" y="245749"/>
              <a:ext cx="1323300" cy="1146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8" name="Google Shape;418;p23"/>
            <p:cNvSpPr/>
            <p:nvPr/>
          </p:nvSpPr>
          <p:spPr>
            <a:xfrm>
              <a:off x="0" y="1058975"/>
              <a:ext cx="696595" cy="710565"/>
            </a:xfrm>
            <a:custGeom>
              <a:rect b="b" l="l" r="r" t="t"/>
              <a:pathLst>
                <a:path extrusionOk="0" h="710564" w="696595">
                  <a:moveTo>
                    <a:pt x="0" y="570939"/>
                  </a:moveTo>
                  <a:lnTo>
                    <a:pt x="79816" y="710099"/>
                  </a:lnTo>
                  <a:lnTo>
                    <a:pt x="492431" y="710099"/>
                  </a:lnTo>
                  <a:lnTo>
                    <a:pt x="696074" y="355049"/>
                  </a:lnTo>
                  <a:lnTo>
                    <a:pt x="492431" y="0"/>
                  </a:lnTo>
                  <a:lnTo>
                    <a:pt x="79816" y="0"/>
                  </a:lnTo>
                  <a:lnTo>
                    <a:pt x="0" y="139159"/>
                  </a:lnTo>
                </a:path>
              </a:pathLst>
            </a:custGeom>
            <a:noFill/>
            <a:ln cap="flat" cmpd="sng" w="9525">
              <a:solidFill>
                <a:srgbClr val="19B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9" name="Google Shape;419;p23"/>
            <p:cNvSpPr/>
            <p:nvPr/>
          </p:nvSpPr>
          <p:spPr>
            <a:xfrm>
              <a:off x="638174" y="1440100"/>
              <a:ext cx="429259" cy="371475"/>
            </a:xfrm>
            <a:custGeom>
              <a:rect b="b" l="l" r="r" t="t"/>
              <a:pathLst>
                <a:path extrusionOk="0" h="371475" w="429259">
                  <a:moveTo>
                    <a:pt x="322275" y="371099"/>
                  </a:moveTo>
                  <a:lnTo>
                    <a:pt x="106424" y="371099"/>
                  </a:lnTo>
                  <a:lnTo>
                    <a:pt x="0" y="185549"/>
                  </a:lnTo>
                  <a:lnTo>
                    <a:pt x="106424" y="0"/>
                  </a:lnTo>
                  <a:lnTo>
                    <a:pt x="322275" y="0"/>
                  </a:lnTo>
                  <a:lnTo>
                    <a:pt x="428700" y="185549"/>
                  </a:lnTo>
                  <a:lnTo>
                    <a:pt x="322275" y="3710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0" name="Google Shape;420;p23"/>
            <p:cNvSpPr/>
            <p:nvPr/>
          </p:nvSpPr>
          <p:spPr>
            <a:xfrm>
              <a:off x="1495424" y="0"/>
              <a:ext cx="820419" cy="578485"/>
            </a:xfrm>
            <a:custGeom>
              <a:rect b="b" l="l" r="r" t="t"/>
              <a:pathLst>
                <a:path extrusionOk="0" h="578485" w="820419">
                  <a:moveTo>
                    <a:pt x="0" y="223400"/>
                  </a:moveTo>
                  <a:lnTo>
                    <a:pt x="203642" y="578449"/>
                  </a:lnTo>
                  <a:lnTo>
                    <a:pt x="616257" y="578449"/>
                  </a:lnTo>
                  <a:lnTo>
                    <a:pt x="819899" y="223400"/>
                  </a:lnTo>
                  <a:lnTo>
                    <a:pt x="691766" y="0"/>
                  </a:lnTo>
                </a:path>
                <a:path extrusionOk="0" h="578485" w="820419">
                  <a:moveTo>
                    <a:pt x="128133" y="0"/>
                  </a:moveTo>
                  <a:lnTo>
                    <a:pt x="0" y="223400"/>
                  </a:lnTo>
                </a:path>
              </a:pathLst>
            </a:custGeom>
            <a:noFill/>
            <a:ln cap="flat" cmpd="sng" w="7617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1" name="Google Shape;421;p23"/>
            <p:cNvSpPr/>
            <p:nvPr/>
          </p:nvSpPr>
          <p:spPr>
            <a:xfrm>
              <a:off x="327799" y="88925"/>
              <a:ext cx="359410" cy="310515"/>
            </a:xfrm>
            <a:custGeom>
              <a:rect b="b" l="l" r="r" t="t"/>
              <a:pathLst>
                <a:path extrusionOk="0" h="310515" w="359409">
                  <a:moveTo>
                    <a:pt x="269754" y="310499"/>
                  </a:moveTo>
                  <a:lnTo>
                    <a:pt x="89045" y="310499"/>
                  </a:lnTo>
                  <a:lnTo>
                    <a:pt x="0" y="155249"/>
                  </a:lnTo>
                  <a:lnTo>
                    <a:pt x="89045" y="0"/>
                  </a:lnTo>
                  <a:lnTo>
                    <a:pt x="269754" y="0"/>
                  </a:lnTo>
                  <a:lnTo>
                    <a:pt x="358799" y="155249"/>
                  </a:lnTo>
                  <a:lnTo>
                    <a:pt x="269754" y="310499"/>
                  </a:lnTo>
                  <a:close/>
                </a:path>
              </a:pathLst>
            </a:custGeom>
            <a:solidFill>
              <a:srgbClr val="00E1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422" name="Google Shape;422;p23"/>
          <p:cNvGrpSpPr/>
          <p:nvPr/>
        </p:nvGrpSpPr>
        <p:grpSpPr>
          <a:xfrm>
            <a:off x="8124824" y="4230775"/>
            <a:ext cx="1019175" cy="756400"/>
            <a:chOff x="8124824" y="4230775"/>
            <a:chExt cx="1019175" cy="756400"/>
          </a:xfrm>
        </p:grpSpPr>
        <p:sp>
          <p:nvSpPr>
            <p:cNvPr id="423" name="Google Shape;423;p23"/>
            <p:cNvSpPr/>
            <p:nvPr/>
          </p:nvSpPr>
          <p:spPr>
            <a:xfrm>
              <a:off x="8486774" y="4230775"/>
              <a:ext cx="657225" cy="710565"/>
            </a:xfrm>
            <a:custGeom>
              <a:rect b="b" l="l" r="r" t="t"/>
              <a:pathLst>
                <a:path extrusionOk="0" h="710564" w="657225">
                  <a:moveTo>
                    <a:pt x="0" y="355049"/>
                  </a:moveTo>
                  <a:lnTo>
                    <a:pt x="203642" y="710099"/>
                  </a:lnTo>
                  <a:lnTo>
                    <a:pt x="616257" y="710099"/>
                  </a:lnTo>
                  <a:lnTo>
                    <a:pt x="657225" y="638672"/>
                  </a:lnTo>
                </a:path>
                <a:path extrusionOk="0" h="710564" w="657225">
                  <a:moveTo>
                    <a:pt x="657225" y="71427"/>
                  </a:moveTo>
                  <a:lnTo>
                    <a:pt x="616257" y="0"/>
                  </a:lnTo>
                  <a:lnTo>
                    <a:pt x="203642" y="0"/>
                  </a:lnTo>
                  <a:lnTo>
                    <a:pt x="0" y="355049"/>
                  </a:lnTo>
                </a:path>
              </a:pathLst>
            </a:custGeom>
            <a:noFill/>
            <a:ln cap="flat" cmpd="sng" w="95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4" name="Google Shape;424;p23"/>
            <p:cNvSpPr/>
            <p:nvPr/>
          </p:nvSpPr>
          <p:spPr>
            <a:xfrm>
              <a:off x="8124824" y="4615700"/>
              <a:ext cx="429259" cy="371475"/>
            </a:xfrm>
            <a:custGeom>
              <a:rect b="b" l="l" r="r" t="t"/>
              <a:pathLst>
                <a:path extrusionOk="0" h="371475" w="429259">
                  <a:moveTo>
                    <a:pt x="322275" y="371099"/>
                  </a:moveTo>
                  <a:lnTo>
                    <a:pt x="106424" y="371099"/>
                  </a:lnTo>
                  <a:lnTo>
                    <a:pt x="0" y="185549"/>
                  </a:lnTo>
                  <a:lnTo>
                    <a:pt x="106424" y="0"/>
                  </a:lnTo>
                  <a:lnTo>
                    <a:pt x="322275" y="0"/>
                  </a:lnTo>
                  <a:lnTo>
                    <a:pt x="428699" y="185549"/>
                  </a:lnTo>
                  <a:lnTo>
                    <a:pt x="322275" y="371099"/>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425" name="Google Shape;425;p23"/>
          <p:cNvGrpSpPr/>
          <p:nvPr/>
        </p:nvGrpSpPr>
        <p:grpSpPr>
          <a:xfrm>
            <a:off x="7821347" y="2935400"/>
            <a:ext cx="1024837" cy="887290"/>
            <a:chOff x="7821347" y="2935400"/>
            <a:chExt cx="1024837" cy="887290"/>
          </a:xfrm>
        </p:grpSpPr>
        <p:sp>
          <p:nvSpPr>
            <p:cNvPr id="426" name="Google Shape;426;p23"/>
            <p:cNvSpPr/>
            <p:nvPr/>
          </p:nvSpPr>
          <p:spPr>
            <a:xfrm>
              <a:off x="7821347" y="2935400"/>
              <a:ext cx="820419" cy="709930"/>
            </a:xfrm>
            <a:custGeom>
              <a:rect b="b" l="l" r="r" t="t"/>
              <a:pathLst>
                <a:path extrusionOk="0" h="709929" w="820420">
                  <a:moveTo>
                    <a:pt x="616343" y="709799"/>
                  </a:moveTo>
                  <a:lnTo>
                    <a:pt x="203556" y="709799"/>
                  </a:lnTo>
                  <a:lnTo>
                    <a:pt x="0" y="354899"/>
                  </a:lnTo>
                  <a:lnTo>
                    <a:pt x="203556" y="0"/>
                  </a:lnTo>
                  <a:lnTo>
                    <a:pt x="616343" y="0"/>
                  </a:lnTo>
                  <a:lnTo>
                    <a:pt x="819899" y="354899"/>
                  </a:lnTo>
                  <a:lnTo>
                    <a:pt x="616343" y="7097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7" name="Google Shape;427;p23"/>
            <p:cNvSpPr/>
            <p:nvPr/>
          </p:nvSpPr>
          <p:spPr>
            <a:xfrm>
              <a:off x="8486774" y="3512175"/>
              <a:ext cx="359410" cy="310515"/>
            </a:xfrm>
            <a:custGeom>
              <a:rect b="b" l="l" r="r" t="t"/>
              <a:pathLst>
                <a:path extrusionOk="0" h="310514" w="359409">
                  <a:moveTo>
                    <a:pt x="0" y="155249"/>
                  </a:moveTo>
                  <a:lnTo>
                    <a:pt x="89044" y="310499"/>
                  </a:lnTo>
                  <a:lnTo>
                    <a:pt x="269754" y="310499"/>
                  </a:lnTo>
                  <a:lnTo>
                    <a:pt x="358799" y="155249"/>
                  </a:lnTo>
                  <a:lnTo>
                    <a:pt x="269754" y="0"/>
                  </a:lnTo>
                  <a:lnTo>
                    <a:pt x="89044" y="0"/>
                  </a:lnTo>
                  <a:lnTo>
                    <a:pt x="0" y="155249"/>
                  </a:lnTo>
                  <a:close/>
                </a:path>
              </a:pathLst>
            </a:custGeom>
            <a:noFill/>
            <a:ln cap="flat" cmpd="sng" w="19025">
              <a:solidFill>
                <a:srgbClr val="00E1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428" name="Google Shape;428;p23"/>
          <p:cNvGrpSpPr/>
          <p:nvPr/>
        </p:nvGrpSpPr>
        <p:grpSpPr>
          <a:xfrm>
            <a:off x="1729804" y="61088"/>
            <a:ext cx="351602" cy="325120"/>
            <a:chOff x="1729804" y="61088"/>
            <a:chExt cx="351602" cy="325120"/>
          </a:xfrm>
        </p:grpSpPr>
        <p:sp>
          <p:nvSpPr>
            <p:cNvPr id="429" name="Google Shape;429;p23"/>
            <p:cNvSpPr/>
            <p:nvPr/>
          </p:nvSpPr>
          <p:spPr>
            <a:xfrm>
              <a:off x="1729804" y="184106"/>
              <a:ext cx="82178" cy="18425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0" name="Google Shape;430;p23"/>
            <p:cNvSpPr/>
            <p:nvPr/>
          </p:nvSpPr>
          <p:spPr>
            <a:xfrm>
              <a:off x="1824231" y="61088"/>
              <a:ext cx="257175" cy="325120"/>
            </a:xfrm>
            <a:custGeom>
              <a:rect b="b" l="l" r="r" t="t"/>
              <a:pathLst>
                <a:path extrusionOk="0" h="325120" w="257175">
                  <a:moveTo>
                    <a:pt x="196522" y="324639"/>
                  </a:moveTo>
                  <a:lnTo>
                    <a:pt x="180178" y="324639"/>
                  </a:lnTo>
                  <a:lnTo>
                    <a:pt x="170481" y="324117"/>
                  </a:lnTo>
                  <a:lnTo>
                    <a:pt x="160783" y="323114"/>
                  </a:lnTo>
                  <a:lnTo>
                    <a:pt x="150061" y="321567"/>
                  </a:lnTo>
                  <a:lnTo>
                    <a:pt x="139340" y="319017"/>
                  </a:lnTo>
                  <a:lnTo>
                    <a:pt x="128116" y="316467"/>
                  </a:lnTo>
                  <a:lnTo>
                    <a:pt x="74529" y="299120"/>
                  </a:lnTo>
                  <a:lnTo>
                    <a:pt x="31642" y="280728"/>
                  </a:lnTo>
                  <a:lnTo>
                    <a:pt x="0" y="280728"/>
                  </a:lnTo>
                  <a:lnTo>
                    <a:pt x="0" y="130165"/>
                  </a:lnTo>
                  <a:lnTo>
                    <a:pt x="30116" y="130165"/>
                  </a:lnTo>
                  <a:lnTo>
                    <a:pt x="52563" y="109745"/>
                  </a:lnTo>
                  <a:lnTo>
                    <a:pt x="81154" y="82178"/>
                  </a:lnTo>
                  <a:lnTo>
                    <a:pt x="100048" y="42364"/>
                  </a:lnTo>
                  <a:lnTo>
                    <a:pt x="112295" y="4598"/>
                  </a:lnTo>
                  <a:lnTo>
                    <a:pt x="115347" y="3051"/>
                  </a:lnTo>
                  <a:lnTo>
                    <a:pt x="119443" y="1525"/>
                  </a:lnTo>
                  <a:lnTo>
                    <a:pt x="124543" y="501"/>
                  </a:lnTo>
                  <a:lnTo>
                    <a:pt x="132192" y="0"/>
                  </a:lnTo>
                  <a:lnTo>
                    <a:pt x="136288" y="501"/>
                  </a:lnTo>
                  <a:lnTo>
                    <a:pt x="152611" y="16845"/>
                  </a:lnTo>
                  <a:lnTo>
                    <a:pt x="152611" y="32144"/>
                  </a:lnTo>
                  <a:lnTo>
                    <a:pt x="148013" y="77079"/>
                  </a:lnTo>
                  <a:lnTo>
                    <a:pt x="135766" y="116893"/>
                  </a:lnTo>
                  <a:lnTo>
                    <a:pt x="132192" y="123017"/>
                  </a:lnTo>
                  <a:lnTo>
                    <a:pt x="158735" y="124543"/>
                  </a:lnTo>
                  <a:lnTo>
                    <a:pt x="206721" y="128117"/>
                  </a:lnTo>
                  <a:lnTo>
                    <a:pt x="245512" y="137313"/>
                  </a:lnTo>
                  <a:lnTo>
                    <a:pt x="254708" y="145986"/>
                  </a:lnTo>
                  <a:lnTo>
                    <a:pt x="255732" y="148013"/>
                  </a:lnTo>
                  <a:lnTo>
                    <a:pt x="256233" y="150584"/>
                  </a:lnTo>
                  <a:lnTo>
                    <a:pt x="256756" y="153134"/>
                  </a:lnTo>
                  <a:lnTo>
                    <a:pt x="254708" y="171505"/>
                  </a:lnTo>
                  <a:lnTo>
                    <a:pt x="254185" y="174055"/>
                  </a:lnTo>
                  <a:lnTo>
                    <a:pt x="253684" y="176605"/>
                  </a:lnTo>
                  <a:lnTo>
                    <a:pt x="252660" y="178653"/>
                  </a:lnTo>
                  <a:lnTo>
                    <a:pt x="251134" y="180701"/>
                  </a:lnTo>
                  <a:lnTo>
                    <a:pt x="249608" y="182227"/>
                  </a:lnTo>
                  <a:lnTo>
                    <a:pt x="245512" y="185278"/>
                  </a:lnTo>
                  <a:lnTo>
                    <a:pt x="243484" y="185801"/>
                  </a:lnTo>
                  <a:lnTo>
                    <a:pt x="245512" y="187326"/>
                  </a:lnTo>
                  <a:lnTo>
                    <a:pt x="251134" y="197024"/>
                  </a:lnTo>
                  <a:lnTo>
                    <a:pt x="251134" y="202123"/>
                  </a:lnTo>
                  <a:lnTo>
                    <a:pt x="236838" y="234790"/>
                  </a:lnTo>
                  <a:lnTo>
                    <a:pt x="238364" y="236337"/>
                  </a:lnTo>
                  <a:lnTo>
                    <a:pt x="239911" y="237862"/>
                  </a:lnTo>
                  <a:lnTo>
                    <a:pt x="242460" y="241436"/>
                  </a:lnTo>
                  <a:lnTo>
                    <a:pt x="243484" y="243485"/>
                  </a:lnTo>
                  <a:lnTo>
                    <a:pt x="243986" y="246034"/>
                  </a:lnTo>
                  <a:lnTo>
                    <a:pt x="243986" y="250632"/>
                  </a:lnTo>
                  <a:lnTo>
                    <a:pt x="228165" y="283801"/>
                  </a:lnTo>
                  <a:lnTo>
                    <a:pt x="231216" y="286350"/>
                  </a:lnTo>
                  <a:lnTo>
                    <a:pt x="233264" y="289423"/>
                  </a:lnTo>
                  <a:lnTo>
                    <a:pt x="234289" y="292474"/>
                  </a:lnTo>
                  <a:lnTo>
                    <a:pt x="234790" y="296048"/>
                  </a:lnTo>
                  <a:lnTo>
                    <a:pt x="233264" y="310845"/>
                  </a:lnTo>
                  <a:lnTo>
                    <a:pt x="205196" y="324117"/>
                  </a:lnTo>
                  <a:lnTo>
                    <a:pt x="196522" y="32463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31" name="Google Shape;431;p23"/>
          <p:cNvSpPr/>
          <p:nvPr/>
        </p:nvSpPr>
        <p:spPr>
          <a:xfrm>
            <a:off x="203132" y="1270176"/>
            <a:ext cx="166370" cy="288290"/>
          </a:xfrm>
          <a:custGeom>
            <a:rect b="b" l="l" r="r" t="t"/>
            <a:pathLst>
              <a:path extrusionOk="0" h="288290" w="166370">
                <a:moveTo>
                  <a:pt x="147911" y="287704"/>
                </a:moveTo>
                <a:lnTo>
                  <a:pt x="18084" y="287704"/>
                </a:lnTo>
                <a:lnTo>
                  <a:pt x="14321" y="287354"/>
                </a:lnTo>
                <a:lnTo>
                  <a:pt x="0" y="17767"/>
                </a:lnTo>
                <a:lnTo>
                  <a:pt x="317" y="14353"/>
                </a:lnTo>
                <a:lnTo>
                  <a:pt x="18084" y="0"/>
                </a:lnTo>
                <a:lnTo>
                  <a:pt x="147911" y="0"/>
                </a:lnTo>
                <a:lnTo>
                  <a:pt x="165473" y="13668"/>
                </a:lnTo>
                <a:lnTo>
                  <a:pt x="77877" y="13668"/>
                </a:lnTo>
                <a:lnTo>
                  <a:pt x="76157" y="14017"/>
                </a:lnTo>
                <a:lnTo>
                  <a:pt x="74114" y="16060"/>
                </a:lnTo>
                <a:lnTo>
                  <a:pt x="73778" y="17767"/>
                </a:lnTo>
                <a:lnTo>
                  <a:pt x="74114" y="19138"/>
                </a:lnTo>
                <a:lnTo>
                  <a:pt x="75135" y="20509"/>
                </a:lnTo>
                <a:lnTo>
                  <a:pt x="76157" y="21194"/>
                </a:lnTo>
                <a:lnTo>
                  <a:pt x="77877" y="21530"/>
                </a:lnTo>
                <a:lnTo>
                  <a:pt x="166028" y="21530"/>
                </a:lnTo>
                <a:lnTo>
                  <a:pt x="166028" y="35884"/>
                </a:lnTo>
                <a:lnTo>
                  <a:pt x="18084" y="35884"/>
                </a:lnTo>
                <a:lnTo>
                  <a:pt x="18084" y="233716"/>
                </a:lnTo>
                <a:lnTo>
                  <a:pt x="166028" y="233716"/>
                </a:lnTo>
                <a:lnTo>
                  <a:pt x="166028" y="248742"/>
                </a:lnTo>
                <a:lnTo>
                  <a:pt x="82998" y="248742"/>
                </a:lnTo>
                <a:lnTo>
                  <a:pt x="80605" y="249091"/>
                </a:lnTo>
                <a:lnTo>
                  <a:pt x="71036" y="260703"/>
                </a:lnTo>
                <a:lnTo>
                  <a:pt x="71386" y="263095"/>
                </a:lnTo>
                <a:lnTo>
                  <a:pt x="82998" y="272665"/>
                </a:lnTo>
                <a:lnTo>
                  <a:pt x="165742" y="272665"/>
                </a:lnTo>
                <a:lnTo>
                  <a:pt x="165679" y="273350"/>
                </a:lnTo>
                <a:lnTo>
                  <a:pt x="151675" y="287354"/>
                </a:lnTo>
                <a:lnTo>
                  <a:pt x="147911" y="287704"/>
                </a:lnTo>
                <a:close/>
              </a:path>
              <a:path extrusionOk="0" h="288290" w="166370">
                <a:moveTo>
                  <a:pt x="166028" y="21530"/>
                </a:moveTo>
                <a:lnTo>
                  <a:pt x="88118" y="21530"/>
                </a:lnTo>
                <a:lnTo>
                  <a:pt x="89825" y="21194"/>
                </a:lnTo>
                <a:lnTo>
                  <a:pt x="90860" y="20509"/>
                </a:lnTo>
                <a:lnTo>
                  <a:pt x="91881" y="19138"/>
                </a:lnTo>
                <a:lnTo>
                  <a:pt x="92217" y="17767"/>
                </a:lnTo>
                <a:lnTo>
                  <a:pt x="91881" y="16060"/>
                </a:lnTo>
                <a:lnTo>
                  <a:pt x="89825" y="14017"/>
                </a:lnTo>
                <a:lnTo>
                  <a:pt x="88118" y="13668"/>
                </a:lnTo>
                <a:lnTo>
                  <a:pt x="165473" y="13668"/>
                </a:lnTo>
                <a:lnTo>
                  <a:pt x="165679" y="14353"/>
                </a:lnTo>
                <a:lnTo>
                  <a:pt x="165996" y="17767"/>
                </a:lnTo>
                <a:lnTo>
                  <a:pt x="166028" y="21530"/>
                </a:lnTo>
                <a:close/>
              </a:path>
              <a:path extrusionOk="0" h="288290" w="166370">
                <a:moveTo>
                  <a:pt x="166028" y="233716"/>
                </a:moveTo>
                <a:lnTo>
                  <a:pt x="147911" y="233716"/>
                </a:lnTo>
                <a:lnTo>
                  <a:pt x="147911" y="35884"/>
                </a:lnTo>
                <a:lnTo>
                  <a:pt x="166028" y="35884"/>
                </a:lnTo>
                <a:lnTo>
                  <a:pt x="166028" y="233716"/>
                </a:lnTo>
                <a:close/>
              </a:path>
              <a:path extrusionOk="0" h="288290" w="166370">
                <a:moveTo>
                  <a:pt x="165742" y="272665"/>
                </a:moveTo>
                <a:lnTo>
                  <a:pt x="82998" y="272665"/>
                </a:lnTo>
                <a:lnTo>
                  <a:pt x="85390" y="272315"/>
                </a:lnTo>
                <a:lnTo>
                  <a:pt x="87782" y="271643"/>
                </a:lnTo>
                <a:lnTo>
                  <a:pt x="94959" y="260703"/>
                </a:lnTo>
                <a:lnTo>
                  <a:pt x="94609" y="258311"/>
                </a:lnTo>
                <a:lnTo>
                  <a:pt x="82998" y="248742"/>
                </a:lnTo>
                <a:lnTo>
                  <a:pt x="166028" y="248742"/>
                </a:lnTo>
                <a:lnTo>
                  <a:pt x="165933" y="270608"/>
                </a:lnTo>
                <a:lnTo>
                  <a:pt x="165742" y="272665"/>
                </a:lnTo>
                <a:close/>
              </a:path>
            </a:pathLst>
          </a:custGeom>
          <a:solidFill>
            <a:srgbClr val="19B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2" name="Google Shape;432;p23"/>
          <p:cNvSpPr/>
          <p:nvPr/>
        </p:nvSpPr>
        <p:spPr>
          <a:xfrm>
            <a:off x="8772703" y="4461807"/>
            <a:ext cx="248042" cy="24805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3" name="Google Shape;433;p23"/>
          <p:cNvSpPr/>
          <p:nvPr/>
        </p:nvSpPr>
        <p:spPr>
          <a:xfrm>
            <a:off x="7354067" y="3426714"/>
            <a:ext cx="455602" cy="43705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4" name="Google Shape;434;p23"/>
          <p:cNvSpPr/>
          <p:nvPr/>
        </p:nvSpPr>
        <p:spPr>
          <a:xfrm>
            <a:off x="8081344" y="3153875"/>
            <a:ext cx="300355" cy="273050"/>
          </a:xfrm>
          <a:custGeom>
            <a:rect b="b" l="l" r="r" t="t"/>
            <a:pathLst>
              <a:path extrusionOk="0" h="273050" w="300354">
                <a:moveTo>
                  <a:pt x="25281" y="272837"/>
                </a:moveTo>
                <a:lnTo>
                  <a:pt x="9024" y="272837"/>
                </a:lnTo>
                <a:lnTo>
                  <a:pt x="2256" y="271931"/>
                </a:lnTo>
                <a:lnTo>
                  <a:pt x="0" y="271931"/>
                </a:lnTo>
                <a:lnTo>
                  <a:pt x="4956" y="269675"/>
                </a:lnTo>
                <a:lnTo>
                  <a:pt x="9469" y="267862"/>
                </a:lnTo>
                <a:lnTo>
                  <a:pt x="13537" y="265162"/>
                </a:lnTo>
                <a:lnTo>
                  <a:pt x="17606" y="262443"/>
                </a:lnTo>
                <a:lnTo>
                  <a:pt x="21675" y="259743"/>
                </a:lnTo>
                <a:lnTo>
                  <a:pt x="25281" y="256580"/>
                </a:lnTo>
                <a:lnTo>
                  <a:pt x="49677" y="222254"/>
                </a:lnTo>
                <a:lnTo>
                  <a:pt x="44258" y="217723"/>
                </a:lnTo>
                <a:lnTo>
                  <a:pt x="38838" y="212766"/>
                </a:lnTo>
                <a:lnTo>
                  <a:pt x="33863" y="207791"/>
                </a:lnTo>
                <a:lnTo>
                  <a:pt x="28907" y="202816"/>
                </a:lnTo>
                <a:lnTo>
                  <a:pt x="24837" y="197396"/>
                </a:lnTo>
                <a:lnTo>
                  <a:pt x="20325" y="191534"/>
                </a:lnTo>
                <a:lnTo>
                  <a:pt x="3606" y="154488"/>
                </a:lnTo>
                <a:lnTo>
                  <a:pt x="1793" y="148163"/>
                </a:lnTo>
                <a:lnTo>
                  <a:pt x="887" y="141394"/>
                </a:lnTo>
                <a:lnTo>
                  <a:pt x="0" y="134162"/>
                </a:lnTo>
                <a:lnTo>
                  <a:pt x="0" y="120605"/>
                </a:lnTo>
                <a:lnTo>
                  <a:pt x="887" y="114280"/>
                </a:lnTo>
                <a:lnTo>
                  <a:pt x="1793" y="107973"/>
                </a:lnTo>
                <a:lnTo>
                  <a:pt x="3162" y="101648"/>
                </a:lnTo>
                <a:lnTo>
                  <a:pt x="4512" y="95323"/>
                </a:lnTo>
                <a:lnTo>
                  <a:pt x="21675" y="60996"/>
                </a:lnTo>
                <a:lnTo>
                  <a:pt x="25744" y="56021"/>
                </a:lnTo>
                <a:lnTo>
                  <a:pt x="29795" y="51046"/>
                </a:lnTo>
                <a:lnTo>
                  <a:pt x="60071" y="25301"/>
                </a:lnTo>
                <a:lnTo>
                  <a:pt x="78585" y="15369"/>
                </a:lnTo>
                <a:lnTo>
                  <a:pt x="84910" y="12206"/>
                </a:lnTo>
                <a:lnTo>
                  <a:pt x="91679" y="9950"/>
                </a:lnTo>
                <a:lnTo>
                  <a:pt x="98467" y="7693"/>
                </a:lnTo>
                <a:lnTo>
                  <a:pt x="105235" y="5418"/>
                </a:lnTo>
                <a:lnTo>
                  <a:pt x="142281" y="0"/>
                </a:lnTo>
                <a:lnTo>
                  <a:pt x="157632" y="0"/>
                </a:lnTo>
                <a:lnTo>
                  <a:pt x="201447" y="7693"/>
                </a:lnTo>
                <a:lnTo>
                  <a:pt x="208235" y="9950"/>
                </a:lnTo>
                <a:lnTo>
                  <a:pt x="215003" y="12206"/>
                </a:lnTo>
                <a:lnTo>
                  <a:pt x="221329" y="15369"/>
                </a:lnTo>
                <a:lnTo>
                  <a:pt x="227654" y="18069"/>
                </a:lnTo>
                <a:lnTo>
                  <a:pt x="261074" y="41558"/>
                </a:lnTo>
                <a:lnTo>
                  <a:pt x="274169" y="56021"/>
                </a:lnTo>
                <a:lnTo>
                  <a:pt x="278237" y="60996"/>
                </a:lnTo>
                <a:lnTo>
                  <a:pt x="295401" y="95323"/>
                </a:lnTo>
                <a:lnTo>
                  <a:pt x="299914" y="120605"/>
                </a:lnTo>
                <a:lnTo>
                  <a:pt x="299914" y="133718"/>
                </a:lnTo>
                <a:lnTo>
                  <a:pt x="290888" y="171208"/>
                </a:lnTo>
                <a:lnTo>
                  <a:pt x="270119" y="203722"/>
                </a:lnTo>
                <a:lnTo>
                  <a:pt x="265587" y="208235"/>
                </a:lnTo>
                <a:lnTo>
                  <a:pt x="261074" y="213210"/>
                </a:lnTo>
                <a:lnTo>
                  <a:pt x="256099" y="217278"/>
                </a:lnTo>
                <a:lnTo>
                  <a:pt x="250681" y="221791"/>
                </a:lnTo>
                <a:lnTo>
                  <a:pt x="245261" y="225860"/>
                </a:lnTo>
                <a:lnTo>
                  <a:pt x="208235" y="244836"/>
                </a:lnTo>
                <a:lnTo>
                  <a:pt x="180214" y="252049"/>
                </a:lnTo>
                <a:lnTo>
                  <a:pt x="173002" y="253418"/>
                </a:lnTo>
                <a:lnTo>
                  <a:pt x="165307" y="254324"/>
                </a:lnTo>
                <a:lnTo>
                  <a:pt x="157632" y="254768"/>
                </a:lnTo>
                <a:lnTo>
                  <a:pt x="142281" y="254768"/>
                </a:lnTo>
                <a:lnTo>
                  <a:pt x="134606" y="254324"/>
                </a:lnTo>
                <a:lnTo>
                  <a:pt x="127374" y="253418"/>
                </a:lnTo>
                <a:lnTo>
                  <a:pt x="120142" y="252049"/>
                </a:lnTo>
                <a:lnTo>
                  <a:pt x="112911" y="250699"/>
                </a:lnTo>
                <a:lnTo>
                  <a:pt x="105698" y="249349"/>
                </a:lnTo>
                <a:lnTo>
                  <a:pt x="98910" y="247092"/>
                </a:lnTo>
                <a:lnTo>
                  <a:pt x="92142" y="244836"/>
                </a:lnTo>
                <a:lnTo>
                  <a:pt x="84910" y="251605"/>
                </a:lnTo>
                <a:lnTo>
                  <a:pt x="46070" y="269675"/>
                </a:lnTo>
                <a:lnTo>
                  <a:pt x="38838" y="271025"/>
                </a:lnTo>
                <a:lnTo>
                  <a:pt x="31607" y="272394"/>
                </a:lnTo>
                <a:lnTo>
                  <a:pt x="25281" y="272837"/>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435" name="Google Shape;435;p23"/>
          <p:cNvGrpSpPr/>
          <p:nvPr/>
        </p:nvGrpSpPr>
        <p:grpSpPr>
          <a:xfrm>
            <a:off x="904276" y="515229"/>
            <a:ext cx="383540" cy="613123"/>
            <a:chOff x="904276" y="515229"/>
            <a:chExt cx="383540" cy="613123"/>
          </a:xfrm>
        </p:grpSpPr>
        <p:sp>
          <p:nvSpPr>
            <p:cNvPr id="436" name="Google Shape;436;p23"/>
            <p:cNvSpPr/>
            <p:nvPr/>
          </p:nvSpPr>
          <p:spPr>
            <a:xfrm>
              <a:off x="1013434" y="1003660"/>
              <a:ext cx="164642" cy="12469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7" name="Google Shape;437;p23"/>
            <p:cNvSpPr/>
            <p:nvPr/>
          </p:nvSpPr>
          <p:spPr>
            <a:xfrm>
              <a:off x="904276" y="515229"/>
              <a:ext cx="383540" cy="462280"/>
            </a:xfrm>
            <a:custGeom>
              <a:rect b="b" l="l" r="r" t="t"/>
              <a:pathLst>
                <a:path extrusionOk="0" h="462280" w="383540">
                  <a:moveTo>
                    <a:pt x="151536" y="458230"/>
                  </a:moveTo>
                  <a:lnTo>
                    <a:pt x="120685" y="315757"/>
                  </a:lnTo>
                  <a:lnTo>
                    <a:pt x="98925" y="209610"/>
                  </a:lnTo>
                </a:path>
                <a:path extrusionOk="0" h="462280" w="383540">
                  <a:moveTo>
                    <a:pt x="267713" y="458230"/>
                  </a:moveTo>
                  <a:lnTo>
                    <a:pt x="272258" y="438259"/>
                  </a:lnTo>
                  <a:lnTo>
                    <a:pt x="278593" y="419221"/>
                  </a:lnTo>
                  <a:lnTo>
                    <a:pt x="285858" y="401076"/>
                  </a:lnTo>
                  <a:lnTo>
                    <a:pt x="294018" y="384720"/>
                  </a:lnTo>
                  <a:lnTo>
                    <a:pt x="303110" y="369296"/>
                  </a:lnTo>
                  <a:lnTo>
                    <a:pt x="312164" y="353871"/>
                  </a:lnTo>
                  <a:lnTo>
                    <a:pt x="342121" y="310317"/>
                  </a:lnTo>
                  <a:lnTo>
                    <a:pt x="367532" y="264975"/>
                  </a:lnTo>
                  <a:lnTo>
                    <a:pt x="381132" y="211436"/>
                  </a:lnTo>
                  <a:lnTo>
                    <a:pt x="382026" y="201451"/>
                  </a:lnTo>
                  <a:lnTo>
                    <a:pt x="382958" y="191466"/>
                  </a:lnTo>
                  <a:lnTo>
                    <a:pt x="381132" y="171496"/>
                  </a:lnTo>
                  <a:lnTo>
                    <a:pt x="378412" y="152457"/>
                  </a:lnTo>
                  <a:lnTo>
                    <a:pt x="359372" y="99812"/>
                  </a:lnTo>
                  <a:lnTo>
                    <a:pt x="326695" y="56258"/>
                  </a:lnTo>
                  <a:lnTo>
                    <a:pt x="282207" y="23583"/>
                  </a:lnTo>
                  <a:lnTo>
                    <a:pt x="229596" y="3613"/>
                  </a:lnTo>
                  <a:lnTo>
                    <a:pt x="191479" y="0"/>
                  </a:lnTo>
                  <a:lnTo>
                    <a:pt x="153362" y="3613"/>
                  </a:lnTo>
                  <a:lnTo>
                    <a:pt x="117070" y="15424"/>
                  </a:lnTo>
                  <a:lnTo>
                    <a:pt x="69862" y="43553"/>
                  </a:lnTo>
                  <a:lnTo>
                    <a:pt x="32677" y="84388"/>
                  </a:lnTo>
                  <a:lnTo>
                    <a:pt x="9091" y="134276"/>
                  </a:lnTo>
                  <a:lnTo>
                    <a:pt x="0" y="191466"/>
                  </a:lnTo>
                  <a:lnTo>
                    <a:pt x="4545" y="230474"/>
                  </a:lnTo>
                  <a:lnTo>
                    <a:pt x="23585" y="281294"/>
                  </a:lnTo>
                  <a:lnTo>
                    <a:pt x="50822" y="324848"/>
                  </a:lnTo>
                  <a:lnTo>
                    <a:pt x="70794" y="353871"/>
                  </a:lnTo>
                  <a:lnTo>
                    <a:pt x="79848" y="369296"/>
                  </a:lnTo>
                  <a:lnTo>
                    <a:pt x="88939" y="384720"/>
                  </a:lnTo>
                  <a:lnTo>
                    <a:pt x="97099" y="401076"/>
                  </a:lnTo>
                  <a:lnTo>
                    <a:pt x="104365" y="419221"/>
                  </a:lnTo>
                  <a:lnTo>
                    <a:pt x="110699" y="438259"/>
                  </a:lnTo>
                  <a:lnTo>
                    <a:pt x="115245" y="458230"/>
                  </a:lnTo>
                </a:path>
                <a:path extrusionOk="0" h="462280" w="383540">
                  <a:moveTo>
                    <a:pt x="284032" y="209610"/>
                  </a:moveTo>
                  <a:lnTo>
                    <a:pt x="262273" y="315757"/>
                  </a:lnTo>
                  <a:lnTo>
                    <a:pt x="231421" y="458230"/>
                  </a:lnTo>
                </a:path>
                <a:path extrusionOk="0" h="462280" w="383540">
                  <a:moveTo>
                    <a:pt x="124336" y="203239"/>
                  </a:moveTo>
                  <a:lnTo>
                    <a:pt x="155187" y="229580"/>
                  </a:lnTo>
                  <a:lnTo>
                    <a:pt x="186039" y="203239"/>
                  </a:lnTo>
                  <a:lnTo>
                    <a:pt x="188759" y="201451"/>
                  </a:lnTo>
                  <a:lnTo>
                    <a:pt x="191479" y="200519"/>
                  </a:lnTo>
                  <a:lnTo>
                    <a:pt x="194199" y="201451"/>
                  </a:lnTo>
                  <a:lnTo>
                    <a:pt x="196919" y="203239"/>
                  </a:lnTo>
                  <a:lnTo>
                    <a:pt x="227770" y="229580"/>
                  </a:lnTo>
                  <a:lnTo>
                    <a:pt x="258621" y="203239"/>
                  </a:lnTo>
                </a:path>
                <a:path extrusionOk="0" h="462280" w="383540">
                  <a:moveTo>
                    <a:pt x="115245" y="461881"/>
                  </a:moveTo>
                  <a:lnTo>
                    <a:pt x="267713" y="461881"/>
                  </a:lnTo>
                </a:path>
              </a:pathLst>
            </a:custGeom>
            <a:noFill/>
            <a:ln cap="flat" cmpd="sng" w="121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438" name="Google Shape;438;p23"/>
          <p:cNvGrpSpPr/>
          <p:nvPr/>
        </p:nvGrpSpPr>
        <p:grpSpPr>
          <a:xfrm>
            <a:off x="335758" y="1840551"/>
            <a:ext cx="352407" cy="359551"/>
            <a:chOff x="335758" y="1840551"/>
            <a:chExt cx="352407" cy="359551"/>
          </a:xfrm>
        </p:grpSpPr>
        <p:sp>
          <p:nvSpPr>
            <p:cNvPr id="439" name="Google Shape;439;p23"/>
            <p:cNvSpPr/>
            <p:nvPr/>
          </p:nvSpPr>
          <p:spPr>
            <a:xfrm>
              <a:off x="335758" y="1840551"/>
              <a:ext cx="264795" cy="264795"/>
            </a:xfrm>
            <a:custGeom>
              <a:rect b="b" l="l" r="r" t="t"/>
              <a:pathLst>
                <a:path extrusionOk="0" h="264794" w="264795">
                  <a:moveTo>
                    <a:pt x="132042" y="0"/>
                  </a:moveTo>
                  <a:lnTo>
                    <a:pt x="125381" y="504"/>
                  </a:lnTo>
                  <a:lnTo>
                    <a:pt x="118741" y="1008"/>
                  </a:lnTo>
                  <a:lnTo>
                    <a:pt x="112080" y="1533"/>
                  </a:lnTo>
                  <a:lnTo>
                    <a:pt x="105419" y="3067"/>
                  </a:lnTo>
                  <a:lnTo>
                    <a:pt x="99284" y="4601"/>
                  </a:lnTo>
                  <a:lnTo>
                    <a:pt x="93148" y="6135"/>
                  </a:lnTo>
                  <a:lnTo>
                    <a:pt x="87012" y="8173"/>
                  </a:lnTo>
                  <a:lnTo>
                    <a:pt x="80856" y="10737"/>
                  </a:lnTo>
                  <a:lnTo>
                    <a:pt x="74720" y="13300"/>
                  </a:lnTo>
                  <a:lnTo>
                    <a:pt x="69089" y="16368"/>
                  </a:lnTo>
                  <a:lnTo>
                    <a:pt x="63457" y="19436"/>
                  </a:lnTo>
                  <a:lnTo>
                    <a:pt x="30194" y="48097"/>
                  </a:lnTo>
                  <a:lnTo>
                    <a:pt x="10233" y="80855"/>
                  </a:lnTo>
                  <a:lnTo>
                    <a:pt x="8194" y="86991"/>
                  </a:lnTo>
                  <a:lnTo>
                    <a:pt x="6135" y="93127"/>
                  </a:lnTo>
                  <a:lnTo>
                    <a:pt x="0" y="125381"/>
                  </a:lnTo>
                  <a:lnTo>
                    <a:pt x="0" y="132525"/>
                  </a:lnTo>
                  <a:lnTo>
                    <a:pt x="0" y="139186"/>
                  </a:lnTo>
                  <a:lnTo>
                    <a:pt x="525" y="145847"/>
                  </a:lnTo>
                  <a:lnTo>
                    <a:pt x="10233" y="183712"/>
                  </a:lnTo>
                  <a:lnTo>
                    <a:pt x="15864" y="195479"/>
                  </a:lnTo>
                  <a:lnTo>
                    <a:pt x="18932" y="201110"/>
                  </a:lnTo>
                  <a:lnTo>
                    <a:pt x="48118" y="234373"/>
                  </a:lnTo>
                  <a:lnTo>
                    <a:pt x="69089" y="248703"/>
                  </a:lnTo>
                  <a:lnTo>
                    <a:pt x="74720" y="251771"/>
                  </a:lnTo>
                  <a:lnTo>
                    <a:pt x="80856" y="254335"/>
                  </a:lnTo>
                  <a:lnTo>
                    <a:pt x="87012" y="256373"/>
                  </a:lnTo>
                  <a:lnTo>
                    <a:pt x="93148" y="258432"/>
                  </a:lnTo>
                  <a:lnTo>
                    <a:pt x="125381" y="264568"/>
                  </a:lnTo>
                  <a:lnTo>
                    <a:pt x="132042" y="264568"/>
                  </a:lnTo>
                  <a:lnTo>
                    <a:pt x="139207" y="264568"/>
                  </a:lnTo>
                  <a:lnTo>
                    <a:pt x="145847" y="264063"/>
                  </a:lnTo>
                  <a:lnTo>
                    <a:pt x="177576" y="256373"/>
                  </a:lnTo>
                  <a:lnTo>
                    <a:pt x="183733" y="254335"/>
                  </a:lnTo>
                  <a:lnTo>
                    <a:pt x="189364" y="251771"/>
                  </a:lnTo>
                  <a:lnTo>
                    <a:pt x="194974" y="248703"/>
                  </a:lnTo>
                  <a:lnTo>
                    <a:pt x="200606" y="245635"/>
                  </a:lnTo>
                  <a:lnTo>
                    <a:pt x="234394" y="216470"/>
                  </a:lnTo>
                  <a:lnTo>
                    <a:pt x="248199" y="195479"/>
                  </a:lnTo>
                  <a:lnTo>
                    <a:pt x="251267" y="189847"/>
                  </a:lnTo>
                  <a:lnTo>
                    <a:pt x="253830" y="183712"/>
                  </a:lnTo>
                  <a:lnTo>
                    <a:pt x="256394" y="178080"/>
                  </a:lnTo>
                  <a:lnTo>
                    <a:pt x="258432" y="171945"/>
                  </a:lnTo>
                  <a:lnTo>
                    <a:pt x="260491" y="165284"/>
                  </a:lnTo>
                  <a:lnTo>
                    <a:pt x="261521" y="159148"/>
                  </a:lnTo>
                  <a:lnTo>
                    <a:pt x="263055" y="152487"/>
                  </a:lnTo>
                  <a:lnTo>
                    <a:pt x="263559" y="145847"/>
                  </a:lnTo>
                  <a:lnTo>
                    <a:pt x="264064" y="139186"/>
                  </a:lnTo>
                  <a:lnTo>
                    <a:pt x="264589" y="132525"/>
                  </a:lnTo>
                  <a:lnTo>
                    <a:pt x="264064" y="125381"/>
                  </a:lnTo>
                  <a:lnTo>
                    <a:pt x="263559" y="118720"/>
                  </a:lnTo>
                  <a:lnTo>
                    <a:pt x="263055" y="112059"/>
                  </a:lnTo>
                  <a:lnTo>
                    <a:pt x="261521" y="105923"/>
                  </a:lnTo>
                  <a:lnTo>
                    <a:pt x="260491" y="99262"/>
                  </a:lnTo>
                  <a:lnTo>
                    <a:pt x="258432" y="93127"/>
                  </a:lnTo>
                  <a:lnTo>
                    <a:pt x="256394" y="86991"/>
                  </a:lnTo>
                  <a:lnTo>
                    <a:pt x="253830" y="80855"/>
                  </a:lnTo>
                  <a:lnTo>
                    <a:pt x="251267" y="75224"/>
                  </a:lnTo>
                  <a:lnTo>
                    <a:pt x="248199" y="69593"/>
                  </a:lnTo>
                  <a:lnTo>
                    <a:pt x="245131" y="63961"/>
                  </a:lnTo>
                  <a:lnTo>
                    <a:pt x="242063" y="58330"/>
                  </a:lnTo>
                  <a:lnTo>
                    <a:pt x="206237" y="22504"/>
                  </a:lnTo>
                  <a:lnTo>
                    <a:pt x="194974" y="16368"/>
                  </a:lnTo>
                  <a:lnTo>
                    <a:pt x="189364" y="13300"/>
                  </a:lnTo>
                  <a:lnTo>
                    <a:pt x="158644" y="3067"/>
                  </a:lnTo>
                  <a:lnTo>
                    <a:pt x="152508" y="1533"/>
                  </a:lnTo>
                  <a:lnTo>
                    <a:pt x="145847" y="1008"/>
                  </a:lnTo>
                  <a:lnTo>
                    <a:pt x="139207" y="504"/>
                  </a:lnTo>
                  <a:lnTo>
                    <a:pt x="132042" y="0"/>
                  </a:lnTo>
                  <a:close/>
                </a:path>
              </a:pathLst>
            </a:custGeom>
            <a:noFill/>
            <a:ln cap="flat" cmpd="sng" w="190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0" name="Google Shape;440;p23"/>
            <p:cNvSpPr/>
            <p:nvPr/>
          </p:nvSpPr>
          <p:spPr>
            <a:xfrm>
              <a:off x="356954" y="1861726"/>
              <a:ext cx="331211" cy="33837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41" name="Google Shape;441;p23"/>
          <p:cNvSpPr txBox="1"/>
          <p:nvPr>
            <p:ph type="title"/>
          </p:nvPr>
        </p:nvSpPr>
        <p:spPr>
          <a:xfrm>
            <a:off x="1805725" y="1042954"/>
            <a:ext cx="4495800" cy="12446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Important  commands to use</a:t>
            </a:r>
            <a:endParaRPr/>
          </a:p>
        </p:txBody>
      </p:sp>
      <p:sp>
        <p:nvSpPr>
          <p:cNvPr id="442" name="Google Shape;442;p23"/>
          <p:cNvSpPr txBox="1"/>
          <p:nvPr/>
        </p:nvSpPr>
        <p:spPr>
          <a:xfrm>
            <a:off x="1936256" y="2395205"/>
            <a:ext cx="4325620" cy="1680845"/>
          </a:xfrm>
          <a:prstGeom prst="rect">
            <a:avLst/>
          </a:prstGeom>
          <a:noFill/>
          <a:ln>
            <a:noFill/>
          </a:ln>
        </p:spPr>
        <p:txBody>
          <a:bodyPr anchorCtr="0" anchor="t" bIns="0" lIns="0" spcFirstLastPara="1" rIns="0" wrap="square" tIns="12700">
            <a:spAutoFit/>
          </a:bodyPr>
          <a:lstStyle/>
          <a:p>
            <a:pPr indent="-327025" lvl="0" marL="339090" marR="0" rtl="0" algn="l">
              <a:lnSpc>
                <a:spcPct val="100000"/>
              </a:lnSpc>
              <a:spcBef>
                <a:spcPts val="0"/>
              </a:spcBef>
              <a:spcAft>
                <a:spcPts val="0"/>
              </a:spcAft>
              <a:buClr>
                <a:srgbClr val="19BBD4"/>
              </a:buClr>
              <a:buSzPts val="1800"/>
              <a:buFont typeface="Verdana"/>
              <a:buChar char="-"/>
            </a:pPr>
            <a:r>
              <a:rPr lang="en-US" sz="1800">
                <a:solidFill>
                  <a:srgbClr val="C6DAEC"/>
                </a:solidFill>
                <a:latin typeface="Verdana"/>
                <a:ea typeface="Verdana"/>
                <a:cs typeface="Verdana"/>
                <a:sym typeface="Verdana"/>
              </a:rPr>
              <a:t>sudo ufw enable</a:t>
            </a:r>
            <a:endParaRPr sz="1800">
              <a:latin typeface="Verdana"/>
              <a:ea typeface="Verdana"/>
              <a:cs typeface="Verdana"/>
              <a:sym typeface="Verdana"/>
            </a:endParaRPr>
          </a:p>
          <a:p>
            <a:pPr indent="-327025" lvl="0" marL="339090" marR="0" rtl="0" algn="l">
              <a:lnSpc>
                <a:spcPct val="100000"/>
              </a:lnSpc>
              <a:spcBef>
                <a:spcPts val="15"/>
              </a:spcBef>
              <a:spcAft>
                <a:spcPts val="0"/>
              </a:spcAft>
              <a:buClr>
                <a:srgbClr val="19BBD4"/>
              </a:buClr>
              <a:buSzPts val="1800"/>
              <a:buFont typeface="Verdana"/>
              <a:buChar char="-"/>
            </a:pPr>
            <a:r>
              <a:rPr lang="en-US" sz="1800">
                <a:solidFill>
                  <a:srgbClr val="C6DAEC"/>
                </a:solidFill>
                <a:latin typeface="Verdana"/>
                <a:ea typeface="Verdana"/>
                <a:cs typeface="Verdana"/>
                <a:sym typeface="Verdana"/>
              </a:rPr>
              <a:t>sudo ufw reset</a:t>
            </a:r>
            <a:endParaRPr sz="1800">
              <a:latin typeface="Verdana"/>
              <a:ea typeface="Verdana"/>
              <a:cs typeface="Verdana"/>
              <a:sym typeface="Verdana"/>
            </a:endParaRPr>
          </a:p>
          <a:p>
            <a:pPr indent="-327025" lvl="0" marL="339090" marR="0" rtl="0" algn="l">
              <a:lnSpc>
                <a:spcPct val="100000"/>
              </a:lnSpc>
              <a:spcBef>
                <a:spcPts val="15"/>
              </a:spcBef>
              <a:spcAft>
                <a:spcPts val="0"/>
              </a:spcAft>
              <a:buClr>
                <a:srgbClr val="19BBD4"/>
              </a:buClr>
              <a:buSzPts val="1800"/>
              <a:buFont typeface="Verdana"/>
              <a:buChar char="-"/>
            </a:pPr>
            <a:r>
              <a:rPr lang="en-US" sz="1800">
                <a:solidFill>
                  <a:srgbClr val="C6DAEC"/>
                </a:solidFill>
                <a:latin typeface="Verdana"/>
                <a:ea typeface="Verdana"/>
                <a:cs typeface="Verdana"/>
                <a:sym typeface="Verdana"/>
              </a:rPr>
              <a:t>sudo ufw default deny incoming</a:t>
            </a:r>
            <a:endParaRPr sz="1800">
              <a:latin typeface="Verdana"/>
              <a:ea typeface="Verdana"/>
              <a:cs typeface="Verdana"/>
              <a:sym typeface="Verdana"/>
            </a:endParaRPr>
          </a:p>
          <a:p>
            <a:pPr indent="-327025" lvl="0" marL="339090" marR="0" rtl="0" algn="l">
              <a:lnSpc>
                <a:spcPct val="100000"/>
              </a:lnSpc>
              <a:spcBef>
                <a:spcPts val="15"/>
              </a:spcBef>
              <a:spcAft>
                <a:spcPts val="0"/>
              </a:spcAft>
              <a:buClr>
                <a:srgbClr val="19BBD4"/>
              </a:buClr>
              <a:buSzPts val="1800"/>
              <a:buFont typeface="Verdana"/>
              <a:buChar char="-"/>
            </a:pPr>
            <a:r>
              <a:rPr lang="en-US" sz="1800">
                <a:solidFill>
                  <a:srgbClr val="C6DAEC"/>
                </a:solidFill>
                <a:latin typeface="Verdana"/>
                <a:ea typeface="Verdana"/>
                <a:cs typeface="Verdana"/>
                <a:sym typeface="Verdana"/>
              </a:rPr>
              <a:t>sudo ufw default allow outgoing</a:t>
            </a:r>
            <a:endParaRPr sz="1800">
              <a:latin typeface="Verdana"/>
              <a:ea typeface="Verdana"/>
              <a:cs typeface="Verdana"/>
              <a:sym typeface="Verdana"/>
            </a:endParaRPr>
          </a:p>
          <a:p>
            <a:pPr indent="-327025" lvl="0" marL="339090" marR="5080" rtl="0" algn="l">
              <a:lnSpc>
                <a:spcPct val="100699"/>
              </a:lnSpc>
              <a:spcBef>
                <a:spcPts val="0"/>
              </a:spcBef>
              <a:spcAft>
                <a:spcPts val="0"/>
              </a:spcAft>
              <a:buClr>
                <a:srgbClr val="19BBD4"/>
              </a:buClr>
              <a:buSzPts val="1800"/>
              <a:buFont typeface="Verdana"/>
              <a:buChar char="-"/>
            </a:pPr>
            <a:r>
              <a:rPr lang="en-US" sz="1800">
                <a:solidFill>
                  <a:srgbClr val="C6DAEC"/>
                </a:solidFill>
                <a:latin typeface="Verdana"/>
                <a:ea typeface="Verdana"/>
                <a:cs typeface="Verdana"/>
                <a:sym typeface="Verdana"/>
              </a:rPr>
              <a:t>sudo ufw allow [service you need, like  ssh]</a:t>
            </a:r>
            <a:endParaRPr sz="1800">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6" name="Shape 446"/>
        <p:cNvGrpSpPr/>
        <p:nvPr/>
      </p:nvGrpSpPr>
      <p:grpSpPr>
        <a:xfrm>
          <a:off x="0" y="0"/>
          <a:ext cx="0" cy="0"/>
          <a:chOff x="0" y="0"/>
          <a:chExt cx="0" cy="0"/>
        </a:xfrm>
      </p:grpSpPr>
      <p:sp>
        <p:nvSpPr>
          <p:cNvPr id="447" name="Google Shape;447;p24"/>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0D29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8" name="Google Shape;448;p24"/>
          <p:cNvSpPr/>
          <p:nvPr/>
        </p:nvSpPr>
        <p:spPr>
          <a:xfrm>
            <a:off x="7663675" y="3684808"/>
            <a:ext cx="1034699" cy="8957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449" name="Google Shape;449;p24"/>
          <p:cNvGrpSpPr/>
          <p:nvPr/>
        </p:nvGrpSpPr>
        <p:grpSpPr>
          <a:xfrm>
            <a:off x="0" y="0"/>
            <a:ext cx="2315843" cy="1811575"/>
            <a:chOff x="0" y="0"/>
            <a:chExt cx="2315843" cy="1811575"/>
          </a:xfrm>
        </p:grpSpPr>
        <p:sp>
          <p:nvSpPr>
            <p:cNvPr id="450" name="Google Shape;450;p24"/>
            <p:cNvSpPr/>
            <p:nvPr/>
          </p:nvSpPr>
          <p:spPr>
            <a:xfrm>
              <a:off x="410948" y="245749"/>
              <a:ext cx="1323300" cy="1146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1" name="Google Shape;451;p24"/>
            <p:cNvSpPr/>
            <p:nvPr/>
          </p:nvSpPr>
          <p:spPr>
            <a:xfrm>
              <a:off x="0" y="1058975"/>
              <a:ext cx="696595" cy="710565"/>
            </a:xfrm>
            <a:custGeom>
              <a:rect b="b" l="l" r="r" t="t"/>
              <a:pathLst>
                <a:path extrusionOk="0" h="710564" w="696595">
                  <a:moveTo>
                    <a:pt x="0" y="570939"/>
                  </a:moveTo>
                  <a:lnTo>
                    <a:pt x="79816" y="710099"/>
                  </a:lnTo>
                  <a:lnTo>
                    <a:pt x="492431" y="710099"/>
                  </a:lnTo>
                  <a:lnTo>
                    <a:pt x="696074" y="355049"/>
                  </a:lnTo>
                  <a:lnTo>
                    <a:pt x="492431" y="0"/>
                  </a:lnTo>
                  <a:lnTo>
                    <a:pt x="79816" y="0"/>
                  </a:lnTo>
                  <a:lnTo>
                    <a:pt x="0" y="139159"/>
                  </a:lnTo>
                </a:path>
              </a:pathLst>
            </a:custGeom>
            <a:noFill/>
            <a:ln cap="flat" cmpd="sng" w="9525">
              <a:solidFill>
                <a:srgbClr val="19B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2" name="Google Shape;452;p24"/>
            <p:cNvSpPr/>
            <p:nvPr/>
          </p:nvSpPr>
          <p:spPr>
            <a:xfrm>
              <a:off x="638174" y="1440100"/>
              <a:ext cx="429259" cy="371475"/>
            </a:xfrm>
            <a:custGeom>
              <a:rect b="b" l="l" r="r" t="t"/>
              <a:pathLst>
                <a:path extrusionOk="0" h="371475" w="429259">
                  <a:moveTo>
                    <a:pt x="322275" y="371099"/>
                  </a:moveTo>
                  <a:lnTo>
                    <a:pt x="106424" y="371099"/>
                  </a:lnTo>
                  <a:lnTo>
                    <a:pt x="0" y="185549"/>
                  </a:lnTo>
                  <a:lnTo>
                    <a:pt x="106424" y="0"/>
                  </a:lnTo>
                  <a:lnTo>
                    <a:pt x="322275" y="0"/>
                  </a:lnTo>
                  <a:lnTo>
                    <a:pt x="428700" y="185549"/>
                  </a:lnTo>
                  <a:lnTo>
                    <a:pt x="322275" y="3710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3" name="Google Shape;453;p24"/>
            <p:cNvSpPr/>
            <p:nvPr/>
          </p:nvSpPr>
          <p:spPr>
            <a:xfrm>
              <a:off x="1495424" y="0"/>
              <a:ext cx="820419" cy="578485"/>
            </a:xfrm>
            <a:custGeom>
              <a:rect b="b" l="l" r="r" t="t"/>
              <a:pathLst>
                <a:path extrusionOk="0" h="578485" w="820419">
                  <a:moveTo>
                    <a:pt x="0" y="223400"/>
                  </a:moveTo>
                  <a:lnTo>
                    <a:pt x="203642" y="578449"/>
                  </a:lnTo>
                  <a:lnTo>
                    <a:pt x="616257" y="578449"/>
                  </a:lnTo>
                  <a:lnTo>
                    <a:pt x="819899" y="223400"/>
                  </a:lnTo>
                  <a:lnTo>
                    <a:pt x="691766" y="0"/>
                  </a:lnTo>
                </a:path>
                <a:path extrusionOk="0" h="578485" w="820419">
                  <a:moveTo>
                    <a:pt x="128133" y="0"/>
                  </a:moveTo>
                  <a:lnTo>
                    <a:pt x="0" y="223400"/>
                  </a:lnTo>
                </a:path>
              </a:pathLst>
            </a:custGeom>
            <a:noFill/>
            <a:ln cap="flat" cmpd="sng" w="7617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4" name="Google Shape;454;p24"/>
            <p:cNvSpPr/>
            <p:nvPr/>
          </p:nvSpPr>
          <p:spPr>
            <a:xfrm>
              <a:off x="327799" y="88925"/>
              <a:ext cx="359410" cy="310515"/>
            </a:xfrm>
            <a:custGeom>
              <a:rect b="b" l="l" r="r" t="t"/>
              <a:pathLst>
                <a:path extrusionOk="0" h="310515" w="359409">
                  <a:moveTo>
                    <a:pt x="269754" y="310499"/>
                  </a:moveTo>
                  <a:lnTo>
                    <a:pt x="89045" y="310499"/>
                  </a:lnTo>
                  <a:lnTo>
                    <a:pt x="0" y="155249"/>
                  </a:lnTo>
                  <a:lnTo>
                    <a:pt x="89045" y="0"/>
                  </a:lnTo>
                  <a:lnTo>
                    <a:pt x="269754" y="0"/>
                  </a:lnTo>
                  <a:lnTo>
                    <a:pt x="358799" y="155249"/>
                  </a:lnTo>
                  <a:lnTo>
                    <a:pt x="269754" y="310499"/>
                  </a:lnTo>
                  <a:close/>
                </a:path>
              </a:pathLst>
            </a:custGeom>
            <a:solidFill>
              <a:srgbClr val="00E1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455" name="Google Shape;455;p24"/>
          <p:cNvGrpSpPr/>
          <p:nvPr/>
        </p:nvGrpSpPr>
        <p:grpSpPr>
          <a:xfrm>
            <a:off x="8124824" y="4230775"/>
            <a:ext cx="1019175" cy="756400"/>
            <a:chOff x="8124824" y="4230775"/>
            <a:chExt cx="1019175" cy="756400"/>
          </a:xfrm>
        </p:grpSpPr>
        <p:sp>
          <p:nvSpPr>
            <p:cNvPr id="456" name="Google Shape;456;p24"/>
            <p:cNvSpPr/>
            <p:nvPr/>
          </p:nvSpPr>
          <p:spPr>
            <a:xfrm>
              <a:off x="8486774" y="4230775"/>
              <a:ext cx="657225" cy="710565"/>
            </a:xfrm>
            <a:custGeom>
              <a:rect b="b" l="l" r="r" t="t"/>
              <a:pathLst>
                <a:path extrusionOk="0" h="710564" w="657225">
                  <a:moveTo>
                    <a:pt x="0" y="355049"/>
                  </a:moveTo>
                  <a:lnTo>
                    <a:pt x="203642" y="710099"/>
                  </a:lnTo>
                  <a:lnTo>
                    <a:pt x="616257" y="710099"/>
                  </a:lnTo>
                  <a:lnTo>
                    <a:pt x="657225" y="638672"/>
                  </a:lnTo>
                </a:path>
                <a:path extrusionOk="0" h="710564" w="657225">
                  <a:moveTo>
                    <a:pt x="657225" y="71427"/>
                  </a:moveTo>
                  <a:lnTo>
                    <a:pt x="616257" y="0"/>
                  </a:lnTo>
                  <a:lnTo>
                    <a:pt x="203642" y="0"/>
                  </a:lnTo>
                  <a:lnTo>
                    <a:pt x="0" y="355049"/>
                  </a:lnTo>
                </a:path>
              </a:pathLst>
            </a:custGeom>
            <a:noFill/>
            <a:ln cap="flat" cmpd="sng" w="95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7" name="Google Shape;457;p24"/>
            <p:cNvSpPr/>
            <p:nvPr/>
          </p:nvSpPr>
          <p:spPr>
            <a:xfrm>
              <a:off x="8124824" y="4615700"/>
              <a:ext cx="429259" cy="371475"/>
            </a:xfrm>
            <a:custGeom>
              <a:rect b="b" l="l" r="r" t="t"/>
              <a:pathLst>
                <a:path extrusionOk="0" h="371475" w="429259">
                  <a:moveTo>
                    <a:pt x="322275" y="371099"/>
                  </a:moveTo>
                  <a:lnTo>
                    <a:pt x="106424" y="371099"/>
                  </a:lnTo>
                  <a:lnTo>
                    <a:pt x="0" y="185549"/>
                  </a:lnTo>
                  <a:lnTo>
                    <a:pt x="106424" y="0"/>
                  </a:lnTo>
                  <a:lnTo>
                    <a:pt x="322275" y="0"/>
                  </a:lnTo>
                  <a:lnTo>
                    <a:pt x="428699" y="185549"/>
                  </a:lnTo>
                  <a:lnTo>
                    <a:pt x="322275" y="371099"/>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458" name="Google Shape;458;p24"/>
          <p:cNvGrpSpPr/>
          <p:nvPr/>
        </p:nvGrpSpPr>
        <p:grpSpPr>
          <a:xfrm>
            <a:off x="7821347" y="2935400"/>
            <a:ext cx="1024837" cy="887290"/>
            <a:chOff x="7821347" y="2935400"/>
            <a:chExt cx="1024837" cy="887290"/>
          </a:xfrm>
        </p:grpSpPr>
        <p:sp>
          <p:nvSpPr>
            <p:cNvPr id="459" name="Google Shape;459;p24"/>
            <p:cNvSpPr/>
            <p:nvPr/>
          </p:nvSpPr>
          <p:spPr>
            <a:xfrm>
              <a:off x="7821347" y="2935400"/>
              <a:ext cx="820419" cy="709930"/>
            </a:xfrm>
            <a:custGeom>
              <a:rect b="b" l="l" r="r" t="t"/>
              <a:pathLst>
                <a:path extrusionOk="0" h="709929" w="820420">
                  <a:moveTo>
                    <a:pt x="616343" y="709799"/>
                  </a:moveTo>
                  <a:lnTo>
                    <a:pt x="203556" y="709799"/>
                  </a:lnTo>
                  <a:lnTo>
                    <a:pt x="0" y="354899"/>
                  </a:lnTo>
                  <a:lnTo>
                    <a:pt x="203556" y="0"/>
                  </a:lnTo>
                  <a:lnTo>
                    <a:pt x="616343" y="0"/>
                  </a:lnTo>
                  <a:lnTo>
                    <a:pt x="819899" y="354899"/>
                  </a:lnTo>
                  <a:lnTo>
                    <a:pt x="616343" y="7097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0" name="Google Shape;460;p24"/>
            <p:cNvSpPr/>
            <p:nvPr/>
          </p:nvSpPr>
          <p:spPr>
            <a:xfrm>
              <a:off x="8486774" y="3512175"/>
              <a:ext cx="359410" cy="310515"/>
            </a:xfrm>
            <a:custGeom>
              <a:rect b="b" l="l" r="r" t="t"/>
              <a:pathLst>
                <a:path extrusionOk="0" h="310514" w="359409">
                  <a:moveTo>
                    <a:pt x="0" y="155249"/>
                  </a:moveTo>
                  <a:lnTo>
                    <a:pt x="89044" y="310499"/>
                  </a:lnTo>
                  <a:lnTo>
                    <a:pt x="269754" y="310499"/>
                  </a:lnTo>
                  <a:lnTo>
                    <a:pt x="358799" y="155249"/>
                  </a:lnTo>
                  <a:lnTo>
                    <a:pt x="269754" y="0"/>
                  </a:lnTo>
                  <a:lnTo>
                    <a:pt x="89044" y="0"/>
                  </a:lnTo>
                  <a:lnTo>
                    <a:pt x="0" y="155249"/>
                  </a:lnTo>
                  <a:close/>
                </a:path>
              </a:pathLst>
            </a:custGeom>
            <a:noFill/>
            <a:ln cap="flat" cmpd="sng" w="19025">
              <a:solidFill>
                <a:srgbClr val="00E1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461" name="Google Shape;461;p24"/>
          <p:cNvGrpSpPr/>
          <p:nvPr/>
        </p:nvGrpSpPr>
        <p:grpSpPr>
          <a:xfrm>
            <a:off x="1729804" y="61088"/>
            <a:ext cx="351602" cy="325120"/>
            <a:chOff x="1729804" y="61088"/>
            <a:chExt cx="351602" cy="325120"/>
          </a:xfrm>
        </p:grpSpPr>
        <p:sp>
          <p:nvSpPr>
            <p:cNvPr id="462" name="Google Shape;462;p24"/>
            <p:cNvSpPr/>
            <p:nvPr/>
          </p:nvSpPr>
          <p:spPr>
            <a:xfrm>
              <a:off x="1729804" y="184106"/>
              <a:ext cx="82178" cy="18425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3" name="Google Shape;463;p24"/>
            <p:cNvSpPr/>
            <p:nvPr/>
          </p:nvSpPr>
          <p:spPr>
            <a:xfrm>
              <a:off x="1824231" y="61088"/>
              <a:ext cx="257175" cy="325120"/>
            </a:xfrm>
            <a:custGeom>
              <a:rect b="b" l="l" r="r" t="t"/>
              <a:pathLst>
                <a:path extrusionOk="0" h="325120" w="257175">
                  <a:moveTo>
                    <a:pt x="196522" y="324639"/>
                  </a:moveTo>
                  <a:lnTo>
                    <a:pt x="180178" y="324639"/>
                  </a:lnTo>
                  <a:lnTo>
                    <a:pt x="170481" y="324117"/>
                  </a:lnTo>
                  <a:lnTo>
                    <a:pt x="160783" y="323114"/>
                  </a:lnTo>
                  <a:lnTo>
                    <a:pt x="150061" y="321567"/>
                  </a:lnTo>
                  <a:lnTo>
                    <a:pt x="139340" y="319017"/>
                  </a:lnTo>
                  <a:lnTo>
                    <a:pt x="128116" y="316467"/>
                  </a:lnTo>
                  <a:lnTo>
                    <a:pt x="74529" y="299120"/>
                  </a:lnTo>
                  <a:lnTo>
                    <a:pt x="31642" y="280728"/>
                  </a:lnTo>
                  <a:lnTo>
                    <a:pt x="0" y="280728"/>
                  </a:lnTo>
                  <a:lnTo>
                    <a:pt x="0" y="130165"/>
                  </a:lnTo>
                  <a:lnTo>
                    <a:pt x="30116" y="130165"/>
                  </a:lnTo>
                  <a:lnTo>
                    <a:pt x="52563" y="109745"/>
                  </a:lnTo>
                  <a:lnTo>
                    <a:pt x="81154" y="82178"/>
                  </a:lnTo>
                  <a:lnTo>
                    <a:pt x="100048" y="42364"/>
                  </a:lnTo>
                  <a:lnTo>
                    <a:pt x="112295" y="4598"/>
                  </a:lnTo>
                  <a:lnTo>
                    <a:pt x="115347" y="3051"/>
                  </a:lnTo>
                  <a:lnTo>
                    <a:pt x="119443" y="1525"/>
                  </a:lnTo>
                  <a:lnTo>
                    <a:pt x="124543" y="501"/>
                  </a:lnTo>
                  <a:lnTo>
                    <a:pt x="132192" y="0"/>
                  </a:lnTo>
                  <a:lnTo>
                    <a:pt x="136288" y="501"/>
                  </a:lnTo>
                  <a:lnTo>
                    <a:pt x="152611" y="16845"/>
                  </a:lnTo>
                  <a:lnTo>
                    <a:pt x="152611" y="32144"/>
                  </a:lnTo>
                  <a:lnTo>
                    <a:pt x="148013" y="77079"/>
                  </a:lnTo>
                  <a:lnTo>
                    <a:pt x="135766" y="116893"/>
                  </a:lnTo>
                  <a:lnTo>
                    <a:pt x="132192" y="123017"/>
                  </a:lnTo>
                  <a:lnTo>
                    <a:pt x="158735" y="124543"/>
                  </a:lnTo>
                  <a:lnTo>
                    <a:pt x="206721" y="128117"/>
                  </a:lnTo>
                  <a:lnTo>
                    <a:pt x="245512" y="137313"/>
                  </a:lnTo>
                  <a:lnTo>
                    <a:pt x="254708" y="145986"/>
                  </a:lnTo>
                  <a:lnTo>
                    <a:pt x="255732" y="148013"/>
                  </a:lnTo>
                  <a:lnTo>
                    <a:pt x="256233" y="150584"/>
                  </a:lnTo>
                  <a:lnTo>
                    <a:pt x="256756" y="153134"/>
                  </a:lnTo>
                  <a:lnTo>
                    <a:pt x="254708" y="171505"/>
                  </a:lnTo>
                  <a:lnTo>
                    <a:pt x="254185" y="174055"/>
                  </a:lnTo>
                  <a:lnTo>
                    <a:pt x="253684" y="176605"/>
                  </a:lnTo>
                  <a:lnTo>
                    <a:pt x="252660" y="178653"/>
                  </a:lnTo>
                  <a:lnTo>
                    <a:pt x="251134" y="180701"/>
                  </a:lnTo>
                  <a:lnTo>
                    <a:pt x="249608" y="182227"/>
                  </a:lnTo>
                  <a:lnTo>
                    <a:pt x="245512" y="185278"/>
                  </a:lnTo>
                  <a:lnTo>
                    <a:pt x="243484" y="185801"/>
                  </a:lnTo>
                  <a:lnTo>
                    <a:pt x="245512" y="187326"/>
                  </a:lnTo>
                  <a:lnTo>
                    <a:pt x="251134" y="197024"/>
                  </a:lnTo>
                  <a:lnTo>
                    <a:pt x="251134" y="202123"/>
                  </a:lnTo>
                  <a:lnTo>
                    <a:pt x="236838" y="234790"/>
                  </a:lnTo>
                  <a:lnTo>
                    <a:pt x="238364" y="236337"/>
                  </a:lnTo>
                  <a:lnTo>
                    <a:pt x="239911" y="237862"/>
                  </a:lnTo>
                  <a:lnTo>
                    <a:pt x="242460" y="241436"/>
                  </a:lnTo>
                  <a:lnTo>
                    <a:pt x="243484" y="243485"/>
                  </a:lnTo>
                  <a:lnTo>
                    <a:pt x="243986" y="246034"/>
                  </a:lnTo>
                  <a:lnTo>
                    <a:pt x="243986" y="250632"/>
                  </a:lnTo>
                  <a:lnTo>
                    <a:pt x="228165" y="283801"/>
                  </a:lnTo>
                  <a:lnTo>
                    <a:pt x="231216" y="286350"/>
                  </a:lnTo>
                  <a:lnTo>
                    <a:pt x="233264" y="289423"/>
                  </a:lnTo>
                  <a:lnTo>
                    <a:pt x="234289" y="292474"/>
                  </a:lnTo>
                  <a:lnTo>
                    <a:pt x="234790" y="296048"/>
                  </a:lnTo>
                  <a:lnTo>
                    <a:pt x="233264" y="310845"/>
                  </a:lnTo>
                  <a:lnTo>
                    <a:pt x="205196" y="324117"/>
                  </a:lnTo>
                  <a:lnTo>
                    <a:pt x="196522" y="32463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64" name="Google Shape;464;p24"/>
          <p:cNvSpPr/>
          <p:nvPr/>
        </p:nvSpPr>
        <p:spPr>
          <a:xfrm>
            <a:off x="203132" y="1270176"/>
            <a:ext cx="166370" cy="288290"/>
          </a:xfrm>
          <a:custGeom>
            <a:rect b="b" l="l" r="r" t="t"/>
            <a:pathLst>
              <a:path extrusionOk="0" h="288290" w="166370">
                <a:moveTo>
                  <a:pt x="147911" y="287704"/>
                </a:moveTo>
                <a:lnTo>
                  <a:pt x="18084" y="287704"/>
                </a:lnTo>
                <a:lnTo>
                  <a:pt x="14321" y="287354"/>
                </a:lnTo>
                <a:lnTo>
                  <a:pt x="0" y="17767"/>
                </a:lnTo>
                <a:lnTo>
                  <a:pt x="317" y="14353"/>
                </a:lnTo>
                <a:lnTo>
                  <a:pt x="18084" y="0"/>
                </a:lnTo>
                <a:lnTo>
                  <a:pt x="147911" y="0"/>
                </a:lnTo>
                <a:lnTo>
                  <a:pt x="165473" y="13668"/>
                </a:lnTo>
                <a:lnTo>
                  <a:pt x="77877" y="13668"/>
                </a:lnTo>
                <a:lnTo>
                  <a:pt x="76157" y="14017"/>
                </a:lnTo>
                <a:lnTo>
                  <a:pt x="74114" y="16060"/>
                </a:lnTo>
                <a:lnTo>
                  <a:pt x="73778" y="17767"/>
                </a:lnTo>
                <a:lnTo>
                  <a:pt x="74114" y="19138"/>
                </a:lnTo>
                <a:lnTo>
                  <a:pt x="75135" y="20509"/>
                </a:lnTo>
                <a:lnTo>
                  <a:pt x="76157" y="21194"/>
                </a:lnTo>
                <a:lnTo>
                  <a:pt x="77877" y="21530"/>
                </a:lnTo>
                <a:lnTo>
                  <a:pt x="166028" y="21530"/>
                </a:lnTo>
                <a:lnTo>
                  <a:pt x="166028" y="35884"/>
                </a:lnTo>
                <a:lnTo>
                  <a:pt x="18084" y="35884"/>
                </a:lnTo>
                <a:lnTo>
                  <a:pt x="18084" y="233716"/>
                </a:lnTo>
                <a:lnTo>
                  <a:pt x="166028" y="233716"/>
                </a:lnTo>
                <a:lnTo>
                  <a:pt x="166028" y="248742"/>
                </a:lnTo>
                <a:lnTo>
                  <a:pt x="82998" y="248742"/>
                </a:lnTo>
                <a:lnTo>
                  <a:pt x="80605" y="249091"/>
                </a:lnTo>
                <a:lnTo>
                  <a:pt x="71036" y="260703"/>
                </a:lnTo>
                <a:lnTo>
                  <a:pt x="71386" y="263095"/>
                </a:lnTo>
                <a:lnTo>
                  <a:pt x="82998" y="272665"/>
                </a:lnTo>
                <a:lnTo>
                  <a:pt x="165742" y="272665"/>
                </a:lnTo>
                <a:lnTo>
                  <a:pt x="165679" y="273350"/>
                </a:lnTo>
                <a:lnTo>
                  <a:pt x="151675" y="287354"/>
                </a:lnTo>
                <a:lnTo>
                  <a:pt x="147911" y="287704"/>
                </a:lnTo>
                <a:close/>
              </a:path>
              <a:path extrusionOk="0" h="288290" w="166370">
                <a:moveTo>
                  <a:pt x="166028" y="21530"/>
                </a:moveTo>
                <a:lnTo>
                  <a:pt x="88118" y="21530"/>
                </a:lnTo>
                <a:lnTo>
                  <a:pt x="89825" y="21194"/>
                </a:lnTo>
                <a:lnTo>
                  <a:pt x="90860" y="20509"/>
                </a:lnTo>
                <a:lnTo>
                  <a:pt x="91881" y="19138"/>
                </a:lnTo>
                <a:lnTo>
                  <a:pt x="92217" y="17767"/>
                </a:lnTo>
                <a:lnTo>
                  <a:pt x="91881" y="16060"/>
                </a:lnTo>
                <a:lnTo>
                  <a:pt x="89825" y="14017"/>
                </a:lnTo>
                <a:lnTo>
                  <a:pt x="88118" y="13668"/>
                </a:lnTo>
                <a:lnTo>
                  <a:pt x="165473" y="13668"/>
                </a:lnTo>
                <a:lnTo>
                  <a:pt x="165679" y="14353"/>
                </a:lnTo>
                <a:lnTo>
                  <a:pt x="165996" y="17767"/>
                </a:lnTo>
                <a:lnTo>
                  <a:pt x="166028" y="21530"/>
                </a:lnTo>
                <a:close/>
              </a:path>
              <a:path extrusionOk="0" h="288290" w="166370">
                <a:moveTo>
                  <a:pt x="166028" y="233716"/>
                </a:moveTo>
                <a:lnTo>
                  <a:pt x="147911" y="233716"/>
                </a:lnTo>
                <a:lnTo>
                  <a:pt x="147911" y="35884"/>
                </a:lnTo>
                <a:lnTo>
                  <a:pt x="166028" y="35884"/>
                </a:lnTo>
                <a:lnTo>
                  <a:pt x="166028" y="233716"/>
                </a:lnTo>
                <a:close/>
              </a:path>
              <a:path extrusionOk="0" h="288290" w="166370">
                <a:moveTo>
                  <a:pt x="165742" y="272665"/>
                </a:moveTo>
                <a:lnTo>
                  <a:pt x="82998" y="272665"/>
                </a:lnTo>
                <a:lnTo>
                  <a:pt x="85390" y="272315"/>
                </a:lnTo>
                <a:lnTo>
                  <a:pt x="87782" y="271643"/>
                </a:lnTo>
                <a:lnTo>
                  <a:pt x="94959" y="260703"/>
                </a:lnTo>
                <a:lnTo>
                  <a:pt x="94609" y="258311"/>
                </a:lnTo>
                <a:lnTo>
                  <a:pt x="82998" y="248742"/>
                </a:lnTo>
                <a:lnTo>
                  <a:pt x="166028" y="248742"/>
                </a:lnTo>
                <a:lnTo>
                  <a:pt x="165933" y="270608"/>
                </a:lnTo>
                <a:lnTo>
                  <a:pt x="165742" y="272665"/>
                </a:lnTo>
                <a:close/>
              </a:path>
            </a:pathLst>
          </a:custGeom>
          <a:solidFill>
            <a:srgbClr val="19B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5" name="Google Shape;465;p24"/>
          <p:cNvSpPr/>
          <p:nvPr/>
        </p:nvSpPr>
        <p:spPr>
          <a:xfrm>
            <a:off x="8772703" y="4461807"/>
            <a:ext cx="248042" cy="24805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6" name="Google Shape;466;p24"/>
          <p:cNvSpPr/>
          <p:nvPr/>
        </p:nvSpPr>
        <p:spPr>
          <a:xfrm>
            <a:off x="7354067" y="3426714"/>
            <a:ext cx="455602" cy="43705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7" name="Google Shape;467;p24"/>
          <p:cNvSpPr/>
          <p:nvPr/>
        </p:nvSpPr>
        <p:spPr>
          <a:xfrm>
            <a:off x="8081344" y="3153875"/>
            <a:ext cx="300355" cy="273050"/>
          </a:xfrm>
          <a:custGeom>
            <a:rect b="b" l="l" r="r" t="t"/>
            <a:pathLst>
              <a:path extrusionOk="0" h="273050" w="300354">
                <a:moveTo>
                  <a:pt x="25281" y="272837"/>
                </a:moveTo>
                <a:lnTo>
                  <a:pt x="9024" y="272837"/>
                </a:lnTo>
                <a:lnTo>
                  <a:pt x="2256" y="271931"/>
                </a:lnTo>
                <a:lnTo>
                  <a:pt x="0" y="271931"/>
                </a:lnTo>
                <a:lnTo>
                  <a:pt x="4956" y="269675"/>
                </a:lnTo>
                <a:lnTo>
                  <a:pt x="9469" y="267862"/>
                </a:lnTo>
                <a:lnTo>
                  <a:pt x="13537" y="265162"/>
                </a:lnTo>
                <a:lnTo>
                  <a:pt x="17606" y="262443"/>
                </a:lnTo>
                <a:lnTo>
                  <a:pt x="21675" y="259743"/>
                </a:lnTo>
                <a:lnTo>
                  <a:pt x="25281" y="256580"/>
                </a:lnTo>
                <a:lnTo>
                  <a:pt x="49677" y="222254"/>
                </a:lnTo>
                <a:lnTo>
                  <a:pt x="44258" y="217723"/>
                </a:lnTo>
                <a:lnTo>
                  <a:pt x="38838" y="212766"/>
                </a:lnTo>
                <a:lnTo>
                  <a:pt x="33863" y="207791"/>
                </a:lnTo>
                <a:lnTo>
                  <a:pt x="28907" y="202816"/>
                </a:lnTo>
                <a:lnTo>
                  <a:pt x="24837" y="197396"/>
                </a:lnTo>
                <a:lnTo>
                  <a:pt x="20325" y="191534"/>
                </a:lnTo>
                <a:lnTo>
                  <a:pt x="3606" y="154488"/>
                </a:lnTo>
                <a:lnTo>
                  <a:pt x="1793" y="148163"/>
                </a:lnTo>
                <a:lnTo>
                  <a:pt x="887" y="141394"/>
                </a:lnTo>
                <a:lnTo>
                  <a:pt x="0" y="134162"/>
                </a:lnTo>
                <a:lnTo>
                  <a:pt x="0" y="120605"/>
                </a:lnTo>
                <a:lnTo>
                  <a:pt x="887" y="114280"/>
                </a:lnTo>
                <a:lnTo>
                  <a:pt x="1793" y="107973"/>
                </a:lnTo>
                <a:lnTo>
                  <a:pt x="3162" y="101648"/>
                </a:lnTo>
                <a:lnTo>
                  <a:pt x="4512" y="95323"/>
                </a:lnTo>
                <a:lnTo>
                  <a:pt x="21675" y="60996"/>
                </a:lnTo>
                <a:lnTo>
                  <a:pt x="25744" y="56021"/>
                </a:lnTo>
                <a:lnTo>
                  <a:pt x="29795" y="51046"/>
                </a:lnTo>
                <a:lnTo>
                  <a:pt x="60071" y="25301"/>
                </a:lnTo>
                <a:lnTo>
                  <a:pt x="78585" y="15369"/>
                </a:lnTo>
                <a:lnTo>
                  <a:pt x="84910" y="12206"/>
                </a:lnTo>
                <a:lnTo>
                  <a:pt x="91679" y="9950"/>
                </a:lnTo>
                <a:lnTo>
                  <a:pt x="98467" y="7693"/>
                </a:lnTo>
                <a:lnTo>
                  <a:pt x="105235" y="5418"/>
                </a:lnTo>
                <a:lnTo>
                  <a:pt x="142281" y="0"/>
                </a:lnTo>
                <a:lnTo>
                  <a:pt x="157632" y="0"/>
                </a:lnTo>
                <a:lnTo>
                  <a:pt x="201447" y="7693"/>
                </a:lnTo>
                <a:lnTo>
                  <a:pt x="208235" y="9950"/>
                </a:lnTo>
                <a:lnTo>
                  <a:pt x="215003" y="12206"/>
                </a:lnTo>
                <a:lnTo>
                  <a:pt x="221329" y="15369"/>
                </a:lnTo>
                <a:lnTo>
                  <a:pt x="227654" y="18069"/>
                </a:lnTo>
                <a:lnTo>
                  <a:pt x="261074" y="41558"/>
                </a:lnTo>
                <a:lnTo>
                  <a:pt x="274169" y="56021"/>
                </a:lnTo>
                <a:lnTo>
                  <a:pt x="278237" y="60996"/>
                </a:lnTo>
                <a:lnTo>
                  <a:pt x="295401" y="95323"/>
                </a:lnTo>
                <a:lnTo>
                  <a:pt x="299914" y="120605"/>
                </a:lnTo>
                <a:lnTo>
                  <a:pt x="299914" y="133718"/>
                </a:lnTo>
                <a:lnTo>
                  <a:pt x="290888" y="171208"/>
                </a:lnTo>
                <a:lnTo>
                  <a:pt x="270119" y="203722"/>
                </a:lnTo>
                <a:lnTo>
                  <a:pt x="265587" y="208235"/>
                </a:lnTo>
                <a:lnTo>
                  <a:pt x="261074" y="213210"/>
                </a:lnTo>
                <a:lnTo>
                  <a:pt x="256099" y="217278"/>
                </a:lnTo>
                <a:lnTo>
                  <a:pt x="250681" y="221791"/>
                </a:lnTo>
                <a:lnTo>
                  <a:pt x="245261" y="225860"/>
                </a:lnTo>
                <a:lnTo>
                  <a:pt x="208235" y="244836"/>
                </a:lnTo>
                <a:lnTo>
                  <a:pt x="180214" y="252049"/>
                </a:lnTo>
                <a:lnTo>
                  <a:pt x="173002" y="253418"/>
                </a:lnTo>
                <a:lnTo>
                  <a:pt x="165307" y="254324"/>
                </a:lnTo>
                <a:lnTo>
                  <a:pt x="157632" y="254768"/>
                </a:lnTo>
                <a:lnTo>
                  <a:pt x="142281" y="254768"/>
                </a:lnTo>
                <a:lnTo>
                  <a:pt x="134606" y="254324"/>
                </a:lnTo>
                <a:lnTo>
                  <a:pt x="127374" y="253418"/>
                </a:lnTo>
                <a:lnTo>
                  <a:pt x="120142" y="252049"/>
                </a:lnTo>
                <a:lnTo>
                  <a:pt x="112911" y="250699"/>
                </a:lnTo>
                <a:lnTo>
                  <a:pt x="105698" y="249349"/>
                </a:lnTo>
                <a:lnTo>
                  <a:pt x="98910" y="247092"/>
                </a:lnTo>
                <a:lnTo>
                  <a:pt x="92142" y="244836"/>
                </a:lnTo>
                <a:lnTo>
                  <a:pt x="84910" y="251605"/>
                </a:lnTo>
                <a:lnTo>
                  <a:pt x="46070" y="269675"/>
                </a:lnTo>
                <a:lnTo>
                  <a:pt x="38838" y="271025"/>
                </a:lnTo>
                <a:lnTo>
                  <a:pt x="31607" y="272394"/>
                </a:lnTo>
                <a:lnTo>
                  <a:pt x="25281" y="272837"/>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468" name="Google Shape;468;p24"/>
          <p:cNvGrpSpPr/>
          <p:nvPr/>
        </p:nvGrpSpPr>
        <p:grpSpPr>
          <a:xfrm>
            <a:off x="904276" y="515229"/>
            <a:ext cx="383540" cy="613123"/>
            <a:chOff x="904276" y="515229"/>
            <a:chExt cx="383540" cy="613123"/>
          </a:xfrm>
        </p:grpSpPr>
        <p:sp>
          <p:nvSpPr>
            <p:cNvPr id="469" name="Google Shape;469;p24"/>
            <p:cNvSpPr/>
            <p:nvPr/>
          </p:nvSpPr>
          <p:spPr>
            <a:xfrm>
              <a:off x="1013434" y="1003660"/>
              <a:ext cx="164642" cy="12469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0" name="Google Shape;470;p24"/>
            <p:cNvSpPr/>
            <p:nvPr/>
          </p:nvSpPr>
          <p:spPr>
            <a:xfrm>
              <a:off x="904276" y="515229"/>
              <a:ext cx="383540" cy="462280"/>
            </a:xfrm>
            <a:custGeom>
              <a:rect b="b" l="l" r="r" t="t"/>
              <a:pathLst>
                <a:path extrusionOk="0" h="462280" w="383540">
                  <a:moveTo>
                    <a:pt x="151536" y="458230"/>
                  </a:moveTo>
                  <a:lnTo>
                    <a:pt x="120685" y="315757"/>
                  </a:lnTo>
                  <a:lnTo>
                    <a:pt x="98925" y="209610"/>
                  </a:lnTo>
                </a:path>
                <a:path extrusionOk="0" h="462280" w="383540">
                  <a:moveTo>
                    <a:pt x="267713" y="458230"/>
                  </a:moveTo>
                  <a:lnTo>
                    <a:pt x="272258" y="438259"/>
                  </a:lnTo>
                  <a:lnTo>
                    <a:pt x="278593" y="419221"/>
                  </a:lnTo>
                  <a:lnTo>
                    <a:pt x="285858" y="401076"/>
                  </a:lnTo>
                  <a:lnTo>
                    <a:pt x="294018" y="384720"/>
                  </a:lnTo>
                  <a:lnTo>
                    <a:pt x="303110" y="369296"/>
                  </a:lnTo>
                  <a:lnTo>
                    <a:pt x="312164" y="353871"/>
                  </a:lnTo>
                  <a:lnTo>
                    <a:pt x="342121" y="310317"/>
                  </a:lnTo>
                  <a:lnTo>
                    <a:pt x="367532" y="264975"/>
                  </a:lnTo>
                  <a:lnTo>
                    <a:pt x="381132" y="211436"/>
                  </a:lnTo>
                  <a:lnTo>
                    <a:pt x="382026" y="201451"/>
                  </a:lnTo>
                  <a:lnTo>
                    <a:pt x="382958" y="191466"/>
                  </a:lnTo>
                  <a:lnTo>
                    <a:pt x="381132" y="171496"/>
                  </a:lnTo>
                  <a:lnTo>
                    <a:pt x="378412" y="152457"/>
                  </a:lnTo>
                  <a:lnTo>
                    <a:pt x="359372" y="99812"/>
                  </a:lnTo>
                  <a:lnTo>
                    <a:pt x="326695" y="56258"/>
                  </a:lnTo>
                  <a:lnTo>
                    <a:pt x="282207" y="23583"/>
                  </a:lnTo>
                  <a:lnTo>
                    <a:pt x="229596" y="3613"/>
                  </a:lnTo>
                  <a:lnTo>
                    <a:pt x="191479" y="0"/>
                  </a:lnTo>
                  <a:lnTo>
                    <a:pt x="153362" y="3613"/>
                  </a:lnTo>
                  <a:lnTo>
                    <a:pt x="117070" y="15424"/>
                  </a:lnTo>
                  <a:lnTo>
                    <a:pt x="69862" y="43553"/>
                  </a:lnTo>
                  <a:lnTo>
                    <a:pt x="32677" y="84388"/>
                  </a:lnTo>
                  <a:lnTo>
                    <a:pt x="9091" y="134276"/>
                  </a:lnTo>
                  <a:lnTo>
                    <a:pt x="0" y="191466"/>
                  </a:lnTo>
                  <a:lnTo>
                    <a:pt x="4545" y="230474"/>
                  </a:lnTo>
                  <a:lnTo>
                    <a:pt x="23585" y="281294"/>
                  </a:lnTo>
                  <a:lnTo>
                    <a:pt x="50822" y="324848"/>
                  </a:lnTo>
                  <a:lnTo>
                    <a:pt x="70794" y="353871"/>
                  </a:lnTo>
                  <a:lnTo>
                    <a:pt x="79848" y="369296"/>
                  </a:lnTo>
                  <a:lnTo>
                    <a:pt x="88939" y="384720"/>
                  </a:lnTo>
                  <a:lnTo>
                    <a:pt x="97099" y="401076"/>
                  </a:lnTo>
                  <a:lnTo>
                    <a:pt x="104365" y="419221"/>
                  </a:lnTo>
                  <a:lnTo>
                    <a:pt x="110699" y="438259"/>
                  </a:lnTo>
                  <a:lnTo>
                    <a:pt x="115245" y="458230"/>
                  </a:lnTo>
                </a:path>
                <a:path extrusionOk="0" h="462280" w="383540">
                  <a:moveTo>
                    <a:pt x="284032" y="209610"/>
                  </a:moveTo>
                  <a:lnTo>
                    <a:pt x="262273" y="315757"/>
                  </a:lnTo>
                  <a:lnTo>
                    <a:pt x="231421" y="458230"/>
                  </a:lnTo>
                </a:path>
                <a:path extrusionOk="0" h="462280" w="383540">
                  <a:moveTo>
                    <a:pt x="124336" y="203239"/>
                  </a:moveTo>
                  <a:lnTo>
                    <a:pt x="155187" y="229580"/>
                  </a:lnTo>
                  <a:lnTo>
                    <a:pt x="186039" y="203239"/>
                  </a:lnTo>
                  <a:lnTo>
                    <a:pt x="188759" y="201451"/>
                  </a:lnTo>
                  <a:lnTo>
                    <a:pt x="191479" y="200519"/>
                  </a:lnTo>
                  <a:lnTo>
                    <a:pt x="194199" y="201451"/>
                  </a:lnTo>
                  <a:lnTo>
                    <a:pt x="196919" y="203239"/>
                  </a:lnTo>
                  <a:lnTo>
                    <a:pt x="227770" y="229580"/>
                  </a:lnTo>
                  <a:lnTo>
                    <a:pt x="258621" y="203239"/>
                  </a:lnTo>
                </a:path>
                <a:path extrusionOk="0" h="462280" w="383540">
                  <a:moveTo>
                    <a:pt x="115245" y="461881"/>
                  </a:moveTo>
                  <a:lnTo>
                    <a:pt x="267713" y="461881"/>
                  </a:lnTo>
                </a:path>
              </a:pathLst>
            </a:custGeom>
            <a:noFill/>
            <a:ln cap="flat" cmpd="sng" w="121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471" name="Google Shape;471;p24"/>
          <p:cNvGrpSpPr/>
          <p:nvPr/>
        </p:nvGrpSpPr>
        <p:grpSpPr>
          <a:xfrm>
            <a:off x="335758" y="1840551"/>
            <a:ext cx="352407" cy="359551"/>
            <a:chOff x="335758" y="1840551"/>
            <a:chExt cx="352407" cy="359551"/>
          </a:xfrm>
        </p:grpSpPr>
        <p:sp>
          <p:nvSpPr>
            <p:cNvPr id="472" name="Google Shape;472;p24"/>
            <p:cNvSpPr/>
            <p:nvPr/>
          </p:nvSpPr>
          <p:spPr>
            <a:xfrm>
              <a:off x="335758" y="1840551"/>
              <a:ext cx="264795" cy="264795"/>
            </a:xfrm>
            <a:custGeom>
              <a:rect b="b" l="l" r="r" t="t"/>
              <a:pathLst>
                <a:path extrusionOk="0" h="264794" w="264795">
                  <a:moveTo>
                    <a:pt x="132042" y="0"/>
                  </a:moveTo>
                  <a:lnTo>
                    <a:pt x="125381" y="504"/>
                  </a:lnTo>
                  <a:lnTo>
                    <a:pt x="118741" y="1008"/>
                  </a:lnTo>
                  <a:lnTo>
                    <a:pt x="112080" y="1533"/>
                  </a:lnTo>
                  <a:lnTo>
                    <a:pt x="105419" y="3067"/>
                  </a:lnTo>
                  <a:lnTo>
                    <a:pt x="99284" y="4601"/>
                  </a:lnTo>
                  <a:lnTo>
                    <a:pt x="93148" y="6135"/>
                  </a:lnTo>
                  <a:lnTo>
                    <a:pt x="87012" y="8173"/>
                  </a:lnTo>
                  <a:lnTo>
                    <a:pt x="80856" y="10737"/>
                  </a:lnTo>
                  <a:lnTo>
                    <a:pt x="74720" y="13300"/>
                  </a:lnTo>
                  <a:lnTo>
                    <a:pt x="69089" y="16368"/>
                  </a:lnTo>
                  <a:lnTo>
                    <a:pt x="63457" y="19436"/>
                  </a:lnTo>
                  <a:lnTo>
                    <a:pt x="30194" y="48097"/>
                  </a:lnTo>
                  <a:lnTo>
                    <a:pt x="10233" y="80855"/>
                  </a:lnTo>
                  <a:lnTo>
                    <a:pt x="8194" y="86991"/>
                  </a:lnTo>
                  <a:lnTo>
                    <a:pt x="6135" y="93127"/>
                  </a:lnTo>
                  <a:lnTo>
                    <a:pt x="0" y="125381"/>
                  </a:lnTo>
                  <a:lnTo>
                    <a:pt x="0" y="132525"/>
                  </a:lnTo>
                  <a:lnTo>
                    <a:pt x="0" y="139186"/>
                  </a:lnTo>
                  <a:lnTo>
                    <a:pt x="525" y="145847"/>
                  </a:lnTo>
                  <a:lnTo>
                    <a:pt x="10233" y="183712"/>
                  </a:lnTo>
                  <a:lnTo>
                    <a:pt x="15864" y="195479"/>
                  </a:lnTo>
                  <a:lnTo>
                    <a:pt x="18932" y="201110"/>
                  </a:lnTo>
                  <a:lnTo>
                    <a:pt x="48118" y="234373"/>
                  </a:lnTo>
                  <a:lnTo>
                    <a:pt x="69089" y="248703"/>
                  </a:lnTo>
                  <a:lnTo>
                    <a:pt x="74720" y="251771"/>
                  </a:lnTo>
                  <a:lnTo>
                    <a:pt x="80856" y="254335"/>
                  </a:lnTo>
                  <a:lnTo>
                    <a:pt x="87012" y="256373"/>
                  </a:lnTo>
                  <a:lnTo>
                    <a:pt x="93148" y="258432"/>
                  </a:lnTo>
                  <a:lnTo>
                    <a:pt x="125381" y="264568"/>
                  </a:lnTo>
                  <a:lnTo>
                    <a:pt x="132042" y="264568"/>
                  </a:lnTo>
                  <a:lnTo>
                    <a:pt x="139207" y="264568"/>
                  </a:lnTo>
                  <a:lnTo>
                    <a:pt x="145847" y="264063"/>
                  </a:lnTo>
                  <a:lnTo>
                    <a:pt x="177576" y="256373"/>
                  </a:lnTo>
                  <a:lnTo>
                    <a:pt x="183733" y="254335"/>
                  </a:lnTo>
                  <a:lnTo>
                    <a:pt x="189364" y="251771"/>
                  </a:lnTo>
                  <a:lnTo>
                    <a:pt x="194974" y="248703"/>
                  </a:lnTo>
                  <a:lnTo>
                    <a:pt x="200606" y="245635"/>
                  </a:lnTo>
                  <a:lnTo>
                    <a:pt x="234394" y="216470"/>
                  </a:lnTo>
                  <a:lnTo>
                    <a:pt x="248199" y="195479"/>
                  </a:lnTo>
                  <a:lnTo>
                    <a:pt x="251267" y="189847"/>
                  </a:lnTo>
                  <a:lnTo>
                    <a:pt x="253830" y="183712"/>
                  </a:lnTo>
                  <a:lnTo>
                    <a:pt x="256394" y="178080"/>
                  </a:lnTo>
                  <a:lnTo>
                    <a:pt x="258432" y="171945"/>
                  </a:lnTo>
                  <a:lnTo>
                    <a:pt x="260491" y="165284"/>
                  </a:lnTo>
                  <a:lnTo>
                    <a:pt x="261521" y="159148"/>
                  </a:lnTo>
                  <a:lnTo>
                    <a:pt x="263055" y="152487"/>
                  </a:lnTo>
                  <a:lnTo>
                    <a:pt x="263559" y="145847"/>
                  </a:lnTo>
                  <a:lnTo>
                    <a:pt x="264064" y="139186"/>
                  </a:lnTo>
                  <a:lnTo>
                    <a:pt x="264589" y="132525"/>
                  </a:lnTo>
                  <a:lnTo>
                    <a:pt x="264064" y="125381"/>
                  </a:lnTo>
                  <a:lnTo>
                    <a:pt x="263559" y="118720"/>
                  </a:lnTo>
                  <a:lnTo>
                    <a:pt x="263055" y="112059"/>
                  </a:lnTo>
                  <a:lnTo>
                    <a:pt x="261521" y="105923"/>
                  </a:lnTo>
                  <a:lnTo>
                    <a:pt x="260491" y="99262"/>
                  </a:lnTo>
                  <a:lnTo>
                    <a:pt x="258432" y="93127"/>
                  </a:lnTo>
                  <a:lnTo>
                    <a:pt x="256394" y="86991"/>
                  </a:lnTo>
                  <a:lnTo>
                    <a:pt x="253830" y="80855"/>
                  </a:lnTo>
                  <a:lnTo>
                    <a:pt x="251267" y="75224"/>
                  </a:lnTo>
                  <a:lnTo>
                    <a:pt x="248199" y="69593"/>
                  </a:lnTo>
                  <a:lnTo>
                    <a:pt x="245131" y="63961"/>
                  </a:lnTo>
                  <a:lnTo>
                    <a:pt x="242063" y="58330"/>
                  </a:lnTo>
                  <a:lnTo>
                    <a:pt x="206237" y="22504"/>
                  </a:lnTo>
                  <a:lnTo>
                    <a:pt x="194974" y="16368"/>
                  </a:lnTo>
                  <a:lnTo>
                    <a:pt x="189364" y="13300"/>
                  </a:lnTo>
                  <a:lnTo>
                    <a:pt x="158644" y="3067"/>
                  </a:lnTo>
                  <a:lnTo>
                    <a:pt x="152508" y="1533"/>
                  </a:lnTo>
                  <a:lnTo>
                    <a:pt x="145847" y="1008"/>
                  </a:lnTo>
                  <a:lnTo>
                    <a:pt x="139207" y="504"/>
                  </a:lnTo>
                  <a:lnTo>
                    <a:pt x="132042" y="0"/>
                  </a:lnTo>
                  <a:close/>
                </a:path>
              </a:pathLst>
            </a:custGeom>
            <a:noFill/>
            <a:ln cap="flat" cmpd="sng" w="190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3" name="Google Shape;473;p24"/>
            <p:cNvSpPr/>
            <p:nvPr/>
          </p:nvSpPr>
          <p:spPr>
            <a:xfrm>
              <a:off x="356954" y="1861726"/>
              <a:ext cx="331211" cy="33837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74" name="Google Shape;474;p24"/>
          <p:cNvSpPr txBox="1"/>
          <p:nvPr>
            <p:ph type="title"/>
          </p:nvPr>
        </p:nvSpPr>
        <p:spPr>
          <a:xfrm>
            <a:off x="1805725" y="433354"/>
            <a:ext cx="5532549" cy="18542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Important  Configurations We  Will Be Going Over</a:t>
            </a:r>
            <a:endParaRPr/>
          </a:p>
        </p:txBody>
      </p:sp>
      <p:sp>
        <p:nvSpPr>
          <p:cNvPr id="475" name="Google Shape;475;p24"/>
          <p:cNvSpPr txBox="1"/>
          <p:nvPr/>
        </p:nvSpPr>
        <p:spPr>
          <a:xfrm>
            <a:off x="1903565" y="2392157"/>
            <a:ext cx="1391285" cy="1115060"/>
          </a:xfrm>
          <a:prstGeom prst="rect">
            <a:avLst/>
          </a:prstGeom>
          <a:noFill/>
          <a:ln>
            <a:noFill/>
          </a:ln>
        </p:spPr>
        <p:txBody>
          <a:bodyPr anchorCtr="0" anchor="t" bIns="0" lIns="0" spcFirstLastPara="1" rIns="0" wrap="square" tIns="12700">
            <a:spAutoFit/>
          </a:bodyPr>
          <a:lstStyle/>
          <a:p>
            <a:pPr indent="-359410" lvl="0" marL="371475" marR="0" rtl="0" algn="l">
              <a:lnSpc>
                <a:spcPct val="119375"/>
              </a:lnSpc>
              <a:spcBef>
                <a:spcPts val="0"/>
              </a:spcBef>
              <a:spcAft>
                <a:spcPts val="0"/>
              </a:spcAft>
              <a:buClr>
                <a:srgbClr val="19BBD4"/>
              </a:buClr>
              <a:buSzPts val="2400"/>
              <a:buFont typeface="Verdana"/>
              <a:buChar char="-"/>
            </a:pPr>
            <a:r>
              <a:rPr lang="en-US" sz="2400">
                <a:solidFill>
                  <a:srgbClr val="C6DAEC"/>
                </a:solidFill>
                <a:latin typeface="Verdana"/>
                <a:ea typeface="Verdana"/>
                <a:cs typeface="Verdana"/>
                <a:sym typeface="Verdana"/>
              </a:rPr>
              <a:t>SSH</a:t>
            </a:r>
            <a:endParaRPr sz="2400">
              <a:latin typeface="Verdana"/>
              <a:ea typeface="Verdana"/>
              <a:cs typeface="Verdana"/>
              <a:sym typeface="Verdana"/>
            </a:endParaRPr>
          </a:p>
          <a:p>
            <a:pPr indent="-359410" lvl="0" marL="371475" marR="0" rtl="0" algn="l">
              <a:lnSpc>
                <a:spcPct val="118750"/>
              </a:lnSpc>
              <a:spcBef>
                <a:spcPts val="0"/>
              </a:spcBef>
              <a:spcAft>
                <a:spcPts val="0"/>
              </a:spcAft>
              <a:buClr>
                <a:srgbClr val="19BBD4"/>
              </a:buClr>
              <a:buSzPts val="2400"/>
              <a:buFont typeface="Verdana"/>
              <a:buChar char="-"/>
            </a:pPr>
            <a:r>
              <a:rPr lang="en-US" sz="2400">
                <a:solidFill>
                  <a:srgbClr val="C6DAEC"/>
                </a:solidFill>
                <a:latin typeface="Verdana"/>
                <a:ea typeface="Verdana"/>
                <a:cs typeface="Verdana"/>
                <a:sym typeface="Verdana"/>
              </a:rPr>
              <a:t>FTP</a:t>
            </a:r>
            <a:endParaRPr sz="2400">
              <a:latin typeface="Verdana"/>
              <a:ea typeface="Verdana"/>
              <a:cs typeface="Verdana"/>
              <a:sym typeface="Verdana"/>
            </a:endParaRPr>
          </a:p>
          <a:p>
            <a:pPr indent="-359410" lvl="0" marL="371475" marR="0" rtl="0" algn="l">
              <a:lnSpc>
                <a:spcPct val="119375"/>
              </a:lnSpc>
              <a:spcBef>
                <a:spcPts val="0"/>
              </a:spcBef>
              <a:spcAft>
                <a:spcPts val="0"/>
              </a:spcAft>
              <a:buClr>
                <a:srgbClr val="19BBD4"/>
              </a:buClr>
              <a:buSzPts val="2400"/>
              <a:buFont typeface="Verdana"/>
              <a:buChar char="-"/>
            </a:pPr>
            <a:r>
              <a:rPr lang="en-US" sz="2400">
                <a:solidFill>
                  <a:srgbClr val="C6DAEC"/>
                </a:solidFill>
                <a:latin typeface="Verdana"/>
                <a:ea typeface="Verdana"/>
                <a:cs typeface="Verdana"/>
                <a:sym typeface="Verdana"/>
              </a:rPr>
              <a:t>Samba</a:t>
            </a:r>
            <a:endParaRPr sz="2400">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9" name="Shape 479"/>
        <p:cNvGrpSpPr/>
        <p:nvPr/>
      </p:nvGrpSpPr>
      <p:grpSpPr>
        <a:xfrm>
          <a:off x="0" y="0"/>
          <a:ext cx="0" cy="0"/>
          <a:chOff x="0" y="0"/>
          <a:chExt cx="0" cy="0"/>
        </a:xfrm>
      </p:grpSpPr>
      <p:sp>
        <p:nvSpPr>
          <p:cNvPr id="480" name="Google Shape;480;p25"/>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0D29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1" name="Google Shape;481;p25"/>
          <p:cNvSpPr/>
          <p:nvPr/>
        </p:nvSpPr>
        <p:spPr>
          <a:xfrm>
            <a:off x="7663675" y="3684808"/>
            <a:ext cx="1034699" cy="8957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482" name="Google Shape;482;p25"/>
          <p:cNvGrpSpPr/>
          <p:nvPr/>
        </p:nvGrpSpPr>
        <p:grpSpPr>
          <a:xfrm>
            <a:off x="0" y="0"/>
            <a:ext cx="2315843" cy="1811575"/>
            <a:chOff x="0" y="0"/>
            <a:chExt cx="2315843" cy="1811575"/>
          </a:xfrm>
        </p:grpSpPr>
        <p:sp>
          <p:nvSpPr>
            <p:cNvPr id="483" name="Google Shape;483;p25"/>
            <p:cNvSpPr/>
            <p:nvPr/>
          </p:nvSpPr>
          <p:spPr>
            <a:xfrm>
              <a:off x="410948" y="245749"/>
              <a:ext cx="1323300" cy="1146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4" name="Google Shape;484;p25"/>
            <p:cNvSpPr/>
            <p:nvPr/>
          </p:nvSpPr>
          <p:spPr>
            <a:xfrm>
              <a:off x="0" y="1058975"/>
              <a:ext cx="696595" cy="710565"/>
            </a:xfrm>
            <a:custGeom>
              <a:rect b="b" l="l" r="r" t="t"/>
              <a:pathLst>
                <a:path extrusionOk="0" h="710564" w="696595">
                  <a:moveTo>
                    <a:pt x="0" y="570939"/>
                  </a:moveTo>
                  <a:lnTo>
                    <a:pt x="79816" y="710099"/>
                  </a:lnTo>
                  <a:lnTo>
                    <a:pt x="492431" y="710099"/>
                  </a:lnTo>
                  <a:lnTo>
                    <a:pt x="696074" y="355049"/>
                  </a:lnTo>
                  <a:lnTo>
                    <a:pt x="492431" y="0"/>
                  </a:lnTo>
                  <a:lnTo>
                    <a:pt x="79816" y="0"/>
                  </a:lnTo>
                  <a:lnTo>
                    <a:pt x="0" y="139159"/>
                  </a:lnTo>
                </a:path>
              </a:pathLst>
            </a:custGeom>
            <a:noFill/>
            <a:ln cap="flat" cmpd="sng" w="9525">
              <a:solidFill>
                <a:srgbClr val="19B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5" name="Google Shape;485;p25"/>
            <p:cNvSpPr/>
            <p:nvPr/>
          </p:nvSpPr>
          <p:spPr>
            <a:xfrm>
              <a:off x="638174" y="1440100"/>
              <a:ext cx="429259" cy="371475"/>
            </a:xfrm>
            <a:custGeom>
              <a:rect b="b" l="l" r="r" t="t"/>
              <a:pathLst>
                <a:path extrusionOk="0" h="371475" w="429259">
                  <a:moveTo>
                    <a:pt x="322275" y="371099"/>
                  </a:moveTo>
                  <a:lnTo>
                    <a:pt x="106424" y="371099"/>
                  </a:lnTo>
                  <a:lnTo>
                    <a:pt x="0" y="185549"/>
                  </a:lnTo>
                  <a:lnTo>
                    <a:pt x="106424" y="0"/>
                  </a:lnTo>
                  <a:lnTo>
                    <a:pt x="322275" y="0"/>
                  </a:lnTo>
                  <a:lnTo>
                    <a:pt x="428700" y="185549"/>
                  </a:lnTo>
                  <a:lnTo>
                    <a:pt x="322275" y="3710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6" name="Google Shape;486;p25"/>
            <p:cNvSpPr/>
            <p:nvPr/>
          </p:nvSpPr>
          <p:spPr>
            <a:xfrm>
              <a:off x="1495424" y="0"/>
              <a:ext cx="820419" cy="578485"/>
            </a:xfrm>
            <a:custGeom>
              <a:rect b="b" l="l" r="r" t="t"/>
              <a:pathLst>
                <a:path extrusionOk="0" h="578485" w="820419">
                  <a:moveTo>
                    <a:pt x="0" y="223400"/>
                  </a:moveTo>
                  <a:lnTo>
                    <a:pt x="203642" y="578449"/>
                  </a:lnTo>
                  <a:lnTo>
                    <a:pt x="616257" y="578449"/>
                  </a:lnTo>
                  <a:lnTo>
                    <a:pt x="819899" y="223400"/>
                  </a:lnTo>
                  <a:lnTo>
                    <a:pt x="691766" y="0"/>
                  </a:lnTo>
                </a:path>
                <a:path extrusionOk="0" h="578485" w="820419">
                  <a:moveTo>
                    <a:pt x="128133" y="0"/>
                  </a:moveTo>
                  <a:lnTo>
                    <a:pt x="0" y="223400"/>
                  </a:lnTo>
                </a:path>
              </a:pathLst>
            </a:custGeom>
            <a:noFill/>
            <a:ln cap="flat" cmpd="sng" w="7617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7" name="Google Shape;487;p25"/>
            <p:cNvSpPr/>
            <p:nvPr/>
          </p:nvSpPr>
          <p:spPr>
            <a:xfrm>
              <a:off x="327799" y="88925"/>
              <a:ext cx="359410" cy="310515"/>
            </a:xfrm>
            <a:custGeom>
              <a:rect b="b" l="l" r="r" t="t"/>
              <a:pathLst>
                <a:path extrusionOk="0" h="310515" w="359409">
                  <a:moveTo>
                    <a:pt x="269754" y="310499"/>
                  </a:moveTo>
                  <a:lnTo>
                    <a:pt x="89045" y="310499"/>
                  </a:lnTo>
                  <a:lnTo>
                    <a:pt x="0" y="155249"/>
                  </a:lnTo>
                  <a:lnTo>
                    <a:pt x="89045" y="0"/>
                  </a:lnTo>
                  <a:lnTo>
                    <a:pt x="269754" y="0"/>
                  </a:lnTo>
                  <a:lnTo>
                    <a:pt x="358799" y="155249"/>
                  </a:lnTo>
                  <a:lnTo>
                    <a:pt x="269754" y="310499"/>
                  </a:lnTo>
                  <a:close/>
                </a:path>
              </a:pathLst>
            </a:custGeom>
            <a:solidFill>
              <a:srgbClr val="00E1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488" name="Google Shape;488;p25"/>
          <p:cNvGrpSpPr/>
          <p:nvPr/>
        </p:nvGrpSpPr>
        <p:grpSpPr>
          <a:xfrm>
            <a:off x="8124824" y="4230775"/>
            <a:ext cx="1019175" cy="756400"/>
            <a:chOff x="8124824" y="4230775"/>
            <a:chExt cx="1019175" cy="756400"/>
          </a:xfrm>
        </p:grpSpPr>
        <p:sp>
          <p:nvSpPr>
            <p:cNvPr id="489" name="Google Shape;489;p25"/>
            <p:cNvSpPr/>
            <p:nvPr/>
          </p:nvSpPr>
          <p:spPr>
            <a:xfrm>
              <a:off x="8486774" y="4230775"/>
              <a:ext cx="657225" cy="710565"/>
            </a:xfrm>
            <a:custGeom>
              <a:rect b="b" l="l" r="r" t="t"/>
              <a:pathLst>
                <a:path extrusionOk="0" h="710564" w="657225">
                  <a:moveTo>
                    <a:pt x="0" y="355049"/>
                  </a:moveTo>
                  <a:lnTo>
                    <a:pt x="203642" y="710099"/>
                  </a:lnTo>
                  <a:lnTo>
                    <a:pt x="616257" y="710099"/>
                  </a:lnTo>
                  <a:lnTo>
                    <a:pt x="657225" y="638672"/>
                  </a:lnTo>
                </a:path>
                <a:path extrusionOk="0" h="710564" w="657225">
                  <a:moveTo>
                    <a:pt x="657225" y="71427"/>
                  </a:moveTo>
                  <a:lnTo>
                    <a:pt x="616257" y="0"/>
                  </a:lnTo>
                  <a:lnTo>
                    <a:pt x="203642" y="0"/>
                  </a:lnTo>
                  <a:lnTo>
                    <a:pt x="0" y="355049"/>
                  </a:lnTo>
                </a:path>
              </a:pathLst>
            </a:custGeom>
            <a:noFill/>
            <a:ln cap="flat" cmpd="sng" w="95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0" name="Google Shape;490;p25"/>
            <p:cNvSpPr/>
            <p:nvPr/>
          </p:nvSpPr>
          <p:spPr>
            <a:xfrm>
              <a:off x="8124824" y="4615700"/>
              <a:ext cx="429259" cy="371475"/>
            </a:xfrm>
            <a:custGeom>
              <a:rect b="b" l="l" r="r" t="t"/>
              <a:pathLst>
                <a:path extrusionOk="0" h="371475" w="429259">
                  <a:moveTo>
                    <a:pt x="322275" y="371099"/>
                  </a:moveTo>
                  <a:lnTo>
                    <a:pt x="106424" y="371099"/>
                  </a:lnTo>
                  <a:lnTo>
                    <a:pt x="0" y="185549"/>
                  </a:lnTo>
                  <a:lnTo>
                    <a:pt x="106424" y="0"/>
                  </a:lnTo>
                  <a:lnTo>
                    <a:pt x="322275" y="0"/>
                  </a:lnTo>
                  <a:lnTo>
                    <a:pt x="428699" y="185549"/>
                  </a:lnTo>
                  <a:lnTo>
                    <a:pt x="322275" y="371099"/>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491" name="Google Shape;491;p25"/>
          <p:cNvGrpSpPr/>
          <p:nvPr/>
        </p:nvGrpSpPr>
        <p:grpSpPr>
          <a:xfrm>
            <a:off x="7821347" y="2935400"/>
            <a:ext cx="1024837" cy="887290"/>
            <a:chOff x="7821347" y="2935400"/>
            <a:chExt cx="1024837" cy="887290"/>
          </a:xfrm>
        </p:grpSpPr>
        <p:sp>
          <p:nvSpPr>
            <p:cNvPr id="492" name="Google Shape;492;p25"/>
            <p:cNvSpPr/>
            <p:nvPr/>
          </p:nvSpPr>
          <p:spPr>
            <a:xfrm>
              <a:off x="7821347" y="2935400"/>
              <a:ext cx="820419" cy="709930"/>
            </a:xfrm>
            <a:custGeom>
              <a:rect b="b" l="l" r="r" t="t"/>
              <a:pathLst>
                <a:path extrusionOk="0" h="709929" w="820420">
                  <a:moveTo>
                    <a:pt x="616343" y="709799"/>
                  </a:moveTo>
                  <a:lnTo>
                    <a:pt x="203556" y="709799"/>
                  </a:lnTo>
                  <a:lnTo>
                    <a:pt x="0" y="354899"/>
                  </a:lnTo>
                  <a:lnTo>
                    <a:pt x="203556" y="0"/>
                  </a:lnTo>
                  <a:lnTo>
                    <a:pt x="616343" y="0"/>
                  </a:lnTo>
                  <a:lnTo>
                    <a:pt x="819899" y="354899"/>
                  </a:lnTo>
                  <a:lnTo>
                    <a:pt x="616343" y="7097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3" name="Google Shape;493;p25"/>
            <p:cNvSpPr/>
            <p:nvPr/>
          </p:nvSpPr>
          <p:spPr>
            <a:xfrm>
              <a:off x="8486774" y="3512175"/>
              <a:ext cx="359410" cy="310515"/>
            </a:xfrm>
            <a:custGeom>
              <a:rect b="b" l="l" r="r" t="t"/>
              <a:pathLst>
                <a:path extrusionOk="0" h="310514" w="359409">
                  <a:moveTo>
                    <a:pt x="0" y="155249"/>
                  </a:moveTo>
                  <a:lnTo>
                    <a:pt x="89044" y="310499"/>
                  </a:lnTo>
                  <a:lnTo>
                    <a:pt x="269754" y="310499"/>
                  </a:lnTo>
                  <a:lnTo>
                    <a:pt x="358799" y="155249"/>
                  </a:lnTo>
                  <a:lnTo>
                    <a:pt x="269754" y="0"/>
                  </a:lnTo>
                  <a:lnTo>
                    <a:pt x="89044" y="0"/>
                  </a:lnTo>
                  <a:lnTo>
                    <a:pt x="0" y="155249"/>
                  </a:lnTo>
                  <a:close/>
                </a:path>
              </a:pathLst>
            </a:custGeom>
            <a:noFill/>
            <a:ln cap="flat" cmpd="sng" w="19025">
              <a:solidFill>
                <a:srgbClr val="00E1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494" name="Google Shape;494;p25"/>
          <p:cNvGrpSpPr/>
          <p:nvPr/>
        </p:nvGrpSpPr>
        <p:grpSpPr>
          <a:xfrm>
            <a:off x="1729804" y="61088"/>
            <a:ext cx="351602" cy="325120"/>
            <a:chOff x="1729804" y="61088"/>
            <a:chExt cx="351602" cy="325120"/>
          </a:xfrm>
        </p:grpSpPr>
        <p:sp>
          <p:nvSpPr>
            <p:cNvPr id="495" name="Google Shape;495;p25"/>
            <p:cNvSpPr/>
            <p:nvPr/>
          </p:nvSpPr>
          <p:spPr>
            <a:xfrm>
              <a:off x="1729804" y="184106"/>
              <a:ext cx="82178" cy="18425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6" name="Google Shape;496;p25"/>
            <p:cNvSpPr/>
            <p:nvPr/>
          </p:nvSpPr>
          <p:spPr>
            <a:xfrm>
              <a:off x="1824231" y="61088"/>
              <a:ext cx="257175" cy="325120"/>
            </a:xfrm>
            <a:custGeom>
              <a:rect b="b" l="l" r="r" t="t"/>
              <a:pathLst>
                <a:path extrusionOk="0" h="325120" w="257175">
                  <a:moveTo>
                    <a:pt x="196522" y="324639"/>
                  </a:moveTo>
                  <a:lnTo>
                    <a:pt x="180178" y="324639"/>
                  </a:lnTo>
                  <a:lnTo>
                    <a:pt x="170481" y="324117"/>
                  </a:lnTo>
                  <a:lnTo>
                    <a:pt x="160783" y="323114"/>
                  </a:lnTo>
                  <a:lnTo>
                    <a:pt x="150061" y="321567"/>
                  </a:lnTo>
                  <a:lnTo>
                    <a:pt x="139340" y="319017"/>
                  </a:lnTo>
                  <a:lnTo>
                    <a:pt x="128116" y="316467"/>
                  </a:lnTo>
                  <a:lnTo>
                    <a:pt x="74529" y="299120"/>
                  </a:lnTo>
                  <a:lnTo>
                    <a:pt x="31642" y="280728"/>
                  </a:lnTo>
                  <a:lnTo>
                    <a:pt x="0" y="280728"/>
                  </a:lnTo>
                  <a:lnTo>
                    <a:pt x="0" y="130165"/>
                  </a:lnTo>
                  <a:lnTo>
                    <a:pt x="30116" y="130165"/>
                  </a:lnTo>
                  <a:lnTo>
                    <a:pt x="52563" y="109745"/>
                  </a:lnTo>
                  <a:lnTo>
                    <a:pt x="81154" y="82178"/>
                  </a:lnTo>
                  <a:lnTo>
                    <a:pt x="100048" y="42364"/>
                  </a:lnTo>
                  <a:lnTo>
                    <a:pt x="112295" y="4598"/>
                  </a:lnTo>
                  <a:lnTo>
                    <a:pt x="115347" y="3051"/>
                  </a:lnTo>
                  <a:lnTo>
                    <a:pt x="119443" y="1525"/>
                  </a:lnTo>
                  <a:lnTo>
                    <a:pt x="124543" y="501"/>
                  </a:lnTo>
                  <a:lnTo>
                    <a:pt x="132192" y="0"/>
                  </a:lnTo>
                  <a:lnTo>
                    <a:pt x="136288" y="501"/>
                  </a:lnTo>
                  <a:lnTo>
                    <a:pt x="152611" y="16845"/>
                  </a:lnTo>
                  <a:lnTo>
                    <a:pt x="152611" y="32144"/>
                  </a:lnTo>
                  <a:lnTo>
                    <a:pt x="148013" y="77079"/>
                  </a:lnTo>
                  <a:lnTo>
                    <a:pt x="135766" y="116893"/>
                  </a:lnTo>
                  <a:lnTo>
                    <a:pt x="132192" y="123017"/>
                  </a:lnTo>
                  <a:lnTo>
                    <a:pt x="158735" y="124543"/>
                  </a:lnTo>
                  <a:lnTo>
                    <a:pt x="206721" y="128117"/>
                  </a:lnTo>
                  <a:lnTo>
                    <a:pt x="245512" y="137313"/>
                  </a:lnTo>
                  <a:lnTo>
                    <a:pt x="254708" y="145986"/>
                  </a:lnTo>
                  <a:lnTo>
                    <a:pt x="255732" y="148013"/>
                  </a:lnTo>
                  <a:lnTo>
                    <a:pt x="256233" y="150584"/>
                  </a:lnTo>
                  <a:lnTo>
                    <a:pt x="256756" y="153134"/>
                  </a:lnTo>
                  <a:lnTo>
                    <a:pt x="254708" y="171505"/>
                  </a:lnTo>
                  <a:lnTo>
                    <a:pt x="254185" y="174055"/>
                  </a:lnTo>
                  <a:lnTo>
                    <a:pt x="253684" y="176605"/>
                  </a:lnTo>
                  <a:lnTo>
                    <a:pt x="252660" y="178653"/>
                  </a:lnTo>
                  <a:lnTo>
                    <a:pt x="251134" y="180701"/>
                  </a:lnTo>
                  <a:lnTo>
                    <a:pt x="249608" y="182227"/>
                  </a:lnTo>
                  <a:lnTo>
                    <a:pt x="245512" y="185278"/>
                  </a:lnTo>
                  <a:lnTo>
                    <a:pt x="243484" y="185801"/>
                  </a:lnTo>
                  <a:lnTo>
                    <a:pt x="245512" y="187326"/>
                  </a:lnTo>
                  <a:lnTo>
                    <a:pt x="251134" y="197024"/>
                  </a:lnTo>
                  <a:lnTo>
                    <a:pt x="251134" y="202123"/>
                  </a:lnTo>
                  <a:lnTo>
                    <a:pt x="236838" y="234790"/>
                  </a:lnTo>
                  <a:lnTo>
                    <a:pt x="238364" y="236337"/>
                  </a:lnTo>
                  <a:lnTo>
                    <a:pt x="239911" y="237862"/>
                  </a:lnTo>
                  <a:lnTo>
                    <a:pt x="242460" y="241436"/>
                  </a:lnTo>
                  <a:lnTo>
                    <a:pt x="243484" y="243485"/>
                  </a:lnTo>
                  <a:lnTo>
                    <a:pt x="243986" y="246034"/>
                  </a:lnTo>
                  <a:lnTo>
                    <a:pt x="243986" y="250632"/>
                  </a:lnTo>
                  <a:lnTo>
                    <a:pt x="228165" y="283801"/>
                  </a:lnTo>
                  <a:lnTo>
                    <a:pt x="231216" y="286350"/>
                  </a:lnTo>
                  <a:lnTo>
                    <a:pt x="233264" y="289423"/>
                  </a:lnTo>
                  <a:lnTo>
                    <a:pt x="234289" y="292474"/>
                  </a:lnTo>
                  <a:lnTo>
                    <a:pt x="234790" y="296048"/>
                  </a:lnTo>
                  <a:lnTo>
                    <a:pt x="233264" y="310845"/>
                  </a:lnTo>
                  <a:lnTo>
                    <a:pt x="205196" y="324117"/>
                  </a:lnTo>
                  <a:lnTo>
                    <a:pt x="196522" y="32463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97" name="Google Shape;497;p25"/>
          <p:cNvSpPr/>
          <p:nvPr/>
        </p:nvSpPr>
        <p:spPr>
          <a:xfrm>
            <a:off x="203132" y="1270176"/>
            <a:ext cx="166370" cy="288290"/>
          </a:xfrm>
          <a:custGeom>
            <a:rect b="b" l="l" r="r" t="t"/>
            <a:pathLst>
              <a:path extrusionOk="0" h="288290" w="166370">
                <a:moveTo>
                  <a:pt x="147911" y="287704"/>
                </a:moveTo>
                <a:lnTo>
                  <a:pt x="18084" y="287704"/>
                </a:lnTo>
                <a:lnTo>
                  <a:pt x="14321" y="287354"/>
                </a:lnTo>
                <a:lnTo>
                  <a:pt x="0" y="17767"/>
                </a:lnTo>
                <a:lnTo>
                  <a:pt x="317" y="14353"/>
                </a:lnTo>
                <a:lnTo>
                  <a:pt x="18084" y="0"/>
                </a:lnTo>
                <a:lnTo>
                  <a:pt x="147911" y="0"/>
                </a:lnTo>
                <a:lnTo>
                  <a:pt x="165473" y="13668"/>
                </a:lnTo>
                <a:lnTo>
                  <a:pt x="77877" y="13668"/>
                </a:lnTo>
                <a:lnTo>
                  <a:pt x="76157" y="14017"/>
                </a:lnTo>
                <a:lnTo>
                  <a:pt x="74114" y="16060"/>
                </a:lnTo>
                <a:lnTo>
                  <a:pt x="73778" y="17767"/>
                </a:lnTo>
                <a:lnTo>
                  <a:pt x="74114" y="19138"/>
                </a:lnTo>
                <a:lnTo>
                  <a:pt x="75135" y="20509"/>
                </a:lnTo>
                <a:lnTo>
                  <a:pt x="76157" y="21194"/>
                </a:lnTo>
                <a:lnTo>
                  <a:pt x="77877" y="21530"/>
                </a:lnTo>
                <a:lnTo>
                  <a:pt x="166028" y="21530"/>
                </a:lnTo>
                <a:lnTo>
                  <a:pt x="166028" y="35884"/>
                </a:lnTo>
                <a:lnTo>
                  <a:pt x="18084" y="35884"/>
                </a:lnTo>
                <a:lnTo>
                  <a:pt x="18084" y="233716"/>
                </a:lnTo>
                <a:lnTo>
                  <a:pt x="166028" y="233716"/>
                </a:lnTo>
                <a:lnTo>
                  <a:pt x="166028" y="248742"/>
                </a:lnTo>
                <a:lnTo>
                  <a:pt x="82998" y="248742"/>
                </a:lnTo>
                <a:lnTo>
                  <a:pt x="80605" y="249091"/>
                </a:lnTo>
                <a:lnTo>
                  <a:pt x="71036" y="260703"/>
                </a:lnTo>
                <a:lnTo>
                  <a:pt x="71386" y="263095"/>
                </a:lnTo>
                <a:lnTo>
                  <a:pt x="82998" y="272665"/>
                </a:lnTo>
                <a:lnTo>
                  <a:pt x="165742" y="272665"/>
                </a:lnTo>
                <a:lnTo>
                  <a:pt x="165679" y="273350"/>
                </a:lnTo>
                <a:lnTo>
                  <a:pt x="151675" y="287354"/>
                </a:lnTo>
                <a:lnTo>
                  <a:pt x="147911" y="287704"/>
                </a:lnTo>
                <a:close/>
              </a:path>
              <a:path extrusionOk="0" h="288290" w="166370">
                <a:moveTo>
                  <a:pt x="166028" y="21530"/>
                </a:moveTo>
                <a:lnTo>
                  <a:pt x="88118" y="21530"/>
                </a:lnTo>
                <a:lnTo>
                  <a:pt x="89825" y="21194"/>
                </a:lnTo>
                <a:lnTo>
                  <a:pt x="90860" y="20509"/>
                </a:lnTo>
                <a:lnTo>
                  <a:pt x="91881" y="19138"/>
                </a:lnTo>
                <a:lnTo>
                  <a:pt x="92217" y="17767"/>
                </a:lnTo>
                <a:lnTo>
                  <a:pt x="91881" y="16060"/>
                </a:lnTo>
                <a:lnTo>
                  <a:pt x="89825" y="14017"/>
                </a:lnTo>
                <a:lnTo>
                  <a:pt x="88118" y="13668"/>
                </a:lnTo>
                <a:lnTo>
                  <a:pt x="165473" y="13668"/>
                </a:lnTo>
                <a:lnTo>
                  <a:pt x="165679" y="14353"/>
                </a:lnTo>
                <a:lnTo>
                  <a:pt x="165996" y="17767"/>
                </a:lnTo>
                <a:lnTo>
                  <a:pt x="166028" y="21530"/>
                </a:lnTo>
                <a:close/>
              </a:path>
              <a:path extrusionOk="0" h="288290" w="166370">
                <a:moveTo>
                  <a:pt x="166028" y="233716"/>
                </a:moveTo>
                <a:lnTo>
                  <a:pt x="147911" y="233716"/>
                </a:lnTo>
                <a:lnTo>
                  <a:pt x="147911" y="35884"/>
                </a:lnTo>
                <a:lnTo>
                  <a:pt x="166028" y="35884"/>
                </a:lnTo>
                <a:lnTo>
                  <a:pt x="166028" y="233716"/>
                </a:lnTo>
                <a:close/>
              </a:path>
              <a:path extrusionOk="0" h="288290" w="166370">
                <a:moveTo>
                  <a:pt x="165742" y="272665"/>
                </a:moveTo>
                <a:lnTo>
                  <a:pt x="82998" y="272665"/>
                </a:lnTo>
                <a:lnTo>
                  <a:pt x="85390" y="272315"/>
                </a:lnTo>
                <a:lnTo>
                  <a:pt x="87782" y="271643"/>
                </a:lnTo>
                <a:lnTo>
                  <a:pt x="94959" y="260703"/>
                </a:lnTo>
                <a:lnTo>
                  <a:pt x="94609" y="258311"/>
                </a:lnTo>
                <a:lnTo>
                  <a:pt x="82998" y="248742"/>
                </a:lnTo>
                <a:lnTo>
                  <a:pt x="166028" y="248742"/>
                </a:lnTo>
                <a:lnTo>
                  <a:pt x="165933" y="270608"/>
                </a:lnTo>
                <a:lnTo>
                  <a:pt x="165742" y="272665"/>
                </a:lnTo>
                <a:close/>
              </a:path>
            </a:pathLst>
          </a:custGeom>
          <a:solidFill>
            <a:srgbClr val="19B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8" name="Google Shape;498;p25"/>
          <p:cNvSpPr/>
          <p:nvPr/>
        </p:nvSpPr>
        <p:spPr>
          <a:xfrm>
            <a:off x="8772703" y="4461807"/>
            <a:ext cx="248042" cy="24805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9" name="Google Shape;499;p25"/>
          <p:cNvSpPr/>
          <p:nvPr/>
        </p:nvSpPr>
        <p:spPr>
          <a:xfrm>
            <a:off x="7354067" y="3426714"/>
            <a:ext cx="455602" cy="43705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0" name="Google Shape;500;p25"/>
          <p:cNvSpPr/>
          <p:nvPr/>
        </p:nvSpPr>
        <p:spPr>
          <a:xfrm>
            <a:off x="8081344" y="3153875"/>
            <a:ext cx="300355" cy="273050"/>
          </a:xfrm>
          <a:custGeom>
            <a:rect b="b" l="l" r="r" t="t"/>
            <a:pathLst>
              <a:path extrusionOk="0" h="273050" w="300354">
                <a:moveTo>
                  <a:pt x="25281" y="272837"/>
                </a:moveTo>
                <a:lnTo>
                  <a:pt x="9024" y="272837"/>
                </a:lnTo>
                <a:lnTo>
                  <a:pt x="2256" y="271931"/>
                </a:lnTo>
                <a:lnTo>
                  <a:pt x="0" y="271931"/>
                </a:lnTo>
                <a:lnTo>
                  <a:pt x="4956" y="269675"/>
                </a:lnTo>
                <a:lnTo>
                  <a:pt x="9469" y="267862"/>
                </a:lnTo>
                <a:lnTo>
                  <a:pt x="13537" y="265162"/>
                </a:lnTo>
                <a:lnTo>
                  <a:pt x="17606" y="262443"/>
                </a:lnTo>
                <a:lnTo>
                  <a:pt x="21675" y="259743"/>
                </a:lnTo>
                <a:lnTo>
                  <a:pt x="25281" y="256580"/>
                </a:lnTo>
                <a:lnTo>
                  <a:pt x="49677" y="222254"/>
                </a:lnTo>
                <a:lnTo>
                  <a:pt x="44258" y="217723"/>
                </a:lnTo>
                <a:lnTo>
                  <a:pt x="38838" y="212766"/>
                </a:lnTo>
                <a:lnTo>
                  <a:pt x="33863" y="207791"/>
                </a:lnTo>
                <a:lnTo>
                  <a:pt x="28907" y="202816"/>
                </a:lnTo>
                <a:lnTo>
                  <a:pt x="24837" y="197396"/>
                </a:lnTo>
                <a:lnTo>
                  <a:pt x="20325" y="191534"/>
                </a:lnTo>
                <a:lnTo>
                  <a:pt x="3606" y="154488"/>
                </a:lnTo>
                <a:lnTo>
                  <a:pt x="1793" y="148163"/>
                </a:lnTo>
                <a:lnTo>
                  <a:pt x="887" y="141394"/>
                </a:lnTo>
                <a:lnTo>
                  <a:pt x="0" y="134162"/>
                </a:lnTo>
                <a:lnTo>
                  <a:pt x="0" y="120605"/>
                </a:lnTo>
                <a:lnTo>
                  <a:pt x="887" y="114280"/>
                </a:lnTo>
                <a:lnTo>
                  <a:pt x="1793" y="107973"/>
                </a:lnTo>
                <a:lnTo>
                  <a:pt x="3162" y="101648"/>
                </a:lnTo>
                <a:lnTo>
                  <a:pt x="4512" y="95323"/>
                </a:lnTo>
                <a:lnTo>
                  <a:pt x="21675" y="60996"/>
                </a:lnTo>
                <a:lnTo>
                  <a:pt x="25744" y="56021"/>
                </a:lnTo>
                <a:lnTo>
                  <a:pt x="29795" y="51046"/>
                </a:lnTo>
                <a:lnTo>
                  <a:pt x="60071" y="25301"/>
                </a:lnTo>
                <a:lnTo>
                  <a:pt x="78585" y="15369"/>
                </a:lnTo>
                <a:lnTo>
                  <a:pt x="84910" y="12206"/>
                </a:lnTo>
                <a:lnTo>
                  <a:pt x="91679" y="9950"/>
                </a:lnTo>
                <a:lnTo>
                  <a:pt x="98467" y="7693"/>
                </a:lnTo>
                <a:lnTo>
                  <a:pt x="105235" y="5418"/>
                </a:lnTo>
                <a:lnTo>
                  <a:pt x="142281" y="0"/>
                </a:lnTo>
                <a:lnTo>
                  <a:pt x="157632" y="0"/>
                </a:lnTo>
                <a:lnTo>
                  <a:pt x="201447" y="7693"/>
                </a:lnTo>
                <a:lnTo>
                  <a:pt x="208235" y="9950"/>
                </a:lnTo>
                <a:lnTo>
                  <a:pt x="215003" y="12206"/>
                </a:lnTo>
                <a:lnTo>
                  <a:pt x="221329" y="15369"/>
                </a:lnTo>
                <a:lnTo>
                  <a:pt x="227654" y="18069"/>
                </a:lnTo>
                <a:lnTo>
                  <a:pt x="261074" y="41558"/>
                </a:lnTo>
                <a:lnTo>
                  <a:pt x="274169" y="56021"/>
                </a:lnTo>
                <a:lnTo>
                  <a:pt x="278237" y="60996"/>
                </a:lnTo>
                <a:lnTo>
                  <a:pt x="295401" y="95323"/>
                </a:lnTo>
                <a:lnTo>
                  <a:pt x="299914" y="120605"/>
                </a:lnTo>
                <a:lnTo>
                  <a:pt x="299914" y="133718"/>
                </a:lnTo>
                <a:lnTo>
                  <a:pt x="290888" y="171208"/>
                </a:lnTo>
                <a:lnTo>
                  <a:pt x="270119" y="203722"/>
                </a:lnTo>
                <a:lnTo>
                  <a:pt x="265587" y="208235"/>
                </a:lnTo>
                <a:lnTo>
                  <a:pt x="261074" y="213210"/>
                </a:lnTo>
                <a:lnTo>
                  <a:pt x="256099" y="217278"/>
                </a:lnTo>
                <a:lnTo>
                  <a:pt x="250681" y="221791"/>
                </a:lnTo>
                <a:lnTo>
                  <a:pt x="245261" y="225860"/>
                </a:lnTo>
                <a:lnTo>
                  <a:pt x="208235" y="244836"/>
                </a:lnTo>
                <a:lnTo>
                  <a:pt x="180214" y="252049"/>
                </a:lnTo>
                <a:lnTo>
                  <a:pt x="173002" y="253418"/>
                </a:lnTo>
                <a:lnTo>
                  <a:pt x="165307" y="254324"/>
                </a:lnTo>
                <a:lnTo>
                  <a:pt x="157632" y="254768"/>
                </a:lnTo>
                <a:lnTo>
                  <a:pt x="142281" y="254768"/>
                </a:lnTo>
                <a:lnTo>
                  <a:pt x="134606" y="254324"/>
                </a:lnTo>
                <a:lnTo>
                  <a:pt x="127374" y="253418"/>
                </a:lnTo>
                <a:lnTo>
                  <a:pt x="120142" y="252049"/>
                </a:lnTo>
                <a:lnTo>
                  <a:pt x="112911" y="250699"/>
                </a:lnTo>
                <a:lnTo>
                  <a:pt x="105698" y="249349"/>
                </a:lnTo>
                <a:lnTo>
                  <a:pt x="98910" y="247092"/>
                </a:lnTo>
                <a:lnTo>
                  <a:pt x="92142" y="244836"/>
                </a:lnTo>
                <a:lnTo>
                  <a:pt x="84910" y="251605"/>
                </a:lnTo>
                <a:lnTo>
                  <a:pt x="46070" y="269675"/>
                </a:lnTo>
                <a:lnTo>
                  <a:pt x="38838" y="271025"/>
                </a:lnTo>
                <a:lnTo>
                  <a:pt x="31607" y="272394"/>
                </a:lnTo>
                <a:lnTo>
                  <a:pt x="25281" y="272837"/>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501" name="Google Shape;501;p25"/>
          <p:cNvGrpSpPr/>
          <p:nvPr/>
        </p:nvGrpSpPr>
        <p:grpSpPr>
          <a:xfrm>
            <a:off x="904276" y="515229"/>
            <a:ext cx="383540" cy="613123"/>
            <a:chOff x="904276" y="515229"/>
            <a:chExt cx="383540" cy="613123"/>
          </a:xfrm>
        </p:grpSpPr>
        <p:sp>
          <p:nvSpPr>
            <p:cNvPr id="502" name="Google Shape;502;p25"/>
            <p:cNvSpPr/>
            <p:nvPr/>
          </p:nvSpPr>
          <p:spPr>
            <a:xfrm>
              <a:off x="1013434" y="1003660"/>
              <a:ext cx="164642" cy="12469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3" name="Google Shape;503;p25"/>
            <p:cNvSpPr/>
            <p:nvPr/>
          </p:nvSpPr>
          <p:spPr>
            <a:xfrm>
              <a:off x="904276" y="515229"/>
              <a:ext cx="383540" cy="462280"/>
            </a:xfrm>
            <a:custGeom>
              <a:rect b="b" l="l" r="r" t="t"/>
              <a:pathLst>
                <a:path extrusionOk="0" h="462280" w="383540">
                  <a:moveTo>
                    <a:pt x="151536" y="458230"/>
                  </a:moveTo>
                  <a:lnTo>
                    <a:pt x="120685" y="315757"/>
                  </a:lnTo>
                  <a:lnTo>
                    <a:pt x="98925" y="209610"/>
                  </a:lnTo>
                </a:path>
                <a:path extrusionOk="0" h="462280" w="383540">
                  <a:moveTo>
                    <a:pt x="267713" y="458230"/>
                  </a:moveTo>
                  <a:lnTo>
                    <a:pt x="272258" y="438259"/>
                  </a:lnTo>
                  <a:lnTo>
                    <a:pt x="278593" y="419221"/>
                  </a:lnTo>
                  <a:lnTo>
                    <a:pt x="285858" y="401076"/>
                  </a:lnTo>
                  <a:lnTo>
                    <a:pt x="294018" y="384720"/>
                  </a:lnTo>
                  <a:lnTo>
                    <a:pt x="303110" y="369296"/>
                  </a:lnTo>
                  <a:lnTo>
                    <a:pt x="312164" y="353871"/>
                  </a:lnTo>
                  <a:lnTo>
                    <a:pt x="342121" y="310317"/>
                  </a:lnTo>
                  <a:lnTo>
                    <a:pt x="367532" y="264975"/>
                  </a:lnTo>
                  <a:lnTo>
                    <a:pt x="381132" y="211436"/>
                  </a:lnTo>
                  <a:lnTo>
                    <a:pt x="382026" y="201451"/>
                  </a:lnTo>
                  <a:lnTo>
                    <a:pt x="382958" y="191466"/>
                  </a:lnTo>
                  <a:lnTo>
                    <a:pt x="381132" y="171496"/>
                  </a:lnTo>
                  <a:lnTo>
                    <a:pt x="378412" y="152457"/>
                  </a:lnTo>
                  <a:lnTo>
                    <a:pt x="359372" y="99812"/>
                  </a:lnTo>
                  <a:lnTo>
                    <a:pt x="326695" y="56258"/>
                  </a:lnTo>
                  <a:lnTo>
                    <a:pt x="282207" y="23583"/>
                  </a:lnTo>
                  <a:lnTo>
                    <a:pt x="229596" y="3613"/>
                  </a:lnTo>
                  <a:lnTo>
                    <a:pt x="191479" y="0"/>
                  </a:lnTo>
                  <a:lnTo>
                    <a:pt x="153362" y="3613"/>
                  </a:lnTo>
                  <a:lnTo>
                    <a:pt x="117070" y="15424"/>
                  </a:lnTo>
                  <a:lnTo>
                    <a:pt x="69862" y="43553"/>
                  </a:lnTo>
                  <a:lnTo>
                    <a:pt x="32677" y="84388"/>
                  </a:lnTo>
                  <a:lnTo>
                    <a:pt x="9091" y="134276"/>
                  </a:lnTo>
                  <a:lnTo>
                    <a:pt x="0" y="191466"/>
                  </a:lnTo>
                  <a:lnTo>
                    <a:pt x="4545" y="230474"/>
                  </a:lnTo>
                  <a:lnTo>
                    <a:pt x="23585" y="281294"/>
                  </a:lnTo>
                  <a:lnTo>
                    <a:pt x="50822" y="324848"/>
                  </a:lnTo>
                  <a:lnTo>
                    <a:pt x="70794" y="353871"/>
                  </a:lnTo>
                  <a:lnTo>
                    <a:pt x="79848" y="369296"/>
                  </a:lnTo>
                  <a:lnTo>
                    <a:pt x="88939" y="384720"/>
                  </a:lnTo>
                  <a:lnTo>
                    <a:pt x="97099" y="401076"/>
                  </a:lnTo>
                  <a:lnTo>
                    <a:pt x="104365" y="419221"/>
                  </a:lnTo>
                  <a:lnTo>
                    <a:pt x="110699" y="438259"/>
                  </a:lnTo>
                  <a:lnTo>
                    <a:pt x="115245" y="458230"/>
                  </a:lnTo>
                </a:path>
                <a:path extrusionOk="0" h="462280" w="383540">
                  <a:moveTo>
                    <a:pt x="284032" y="209610"/>
                  </a:moveTo>
                  <a:lnTo>
                    <a:pt x="262273" y="315757"/>
                  </a:lnTo>
                  <a:lnTo>
                    <a:pt x="231421" y="458230"/>
                  </a:lnTo>
                </a:path>
                <a:path extrusionOk="0" h="462280" w="383540">
                  <a:moveTo>
                    <a:pt x="124336" y="203239"/>
                  </a:moveTo>
                  <a:lnTo>
                    <a:pt x="155187" y="229580"/>
                  </a:lnTo>
                  <a:lnTo>
                    <a:pt x="186039" y="203239"/>
                  </a:lnTo>
                  <a:lnTo>
                    <a:pt x="188759" y="201451"/>
                  </a:lnTo>
                  <a:lnTo>
                    <a:pt x="191479" y="200519"/>
                  </a:lnTo>
                  <a:lnTo>
                    <a:pt x="194199" y="201451"/>
                  </a:lnTo>
                  <a:lnTo>
                    <a:pt x="196919" y="203239"/>
                  </a:lnTo>
                  <a:lnTo>
                    <a:pt x="227770" y="229580"/>
                  </a:lnTo>
                  <a:lnTo>
                    <a:pt x="258621" y="203239"/>
                  </a:lnTo>
                </a:path>
                <a:path extrusionOk="0" h="462280" w="383540">
                  <a:moveTo>
                    <a:pt x="115245" y="461881"/>
                  </a:moveTo>
                  <a:lnTo>
                    <a:pt x="267713" y="461881"/>
                  </a:lnTo>
                </a:path>
              </a:pathLst>
            </a:custGeom>
            <a:noFill/>
            <a:ln cap="flat" cmpd="sng" w="121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504" name="Google Shape;504;p25"/>
          <p:cNvGrpSpPr/>
          <p:nvPr/>
        </p:nvGrpSpPr>
        <p:grpSpPr>
          <a:xfrm>
            <a:off x="335758" y="1840551"/>
            <a:ext cx="352407" cy="359551"/>
            <a:chOff x="335758" y="1840551"/>
            <a:chExt cx="352407" cy="359551"/>
          </a:xfrm>
        </p:grpSpPr>
        <p:sp>
          <p:nvSpPr>
            <p:cNvPr id="505" name="Google Shape;505;p25"/>
            <p:cNvSpPr/>
            <p:nvPr/>
          </p:nvSpPr>
          <p:spPr>
            <a:xfrm>
              <a:off x="335758" y="1840551"/>
              <a:ext cx="264795" cy="264795"/>
            </a:xfrm>
            <a:custGeom>
              <a:rect b="b" l="l" r="r" t="t"/>
              <a:pathLst>
                <a:path extrusionOk="0" h="264794" w="264795">
                  <a:moveTo>
                    <a:pt x="132042" y="0"/>
                  </a:moveTo>
                  <a:lnTo>
                    <a:pt x="125381" y="504"/>
                  </a:lnTo>
                  <a:lnTo>
                    <a:pt x="118741" y="1008"/>
                  </a:lnTo>
                  <a:lnTo>
                    <a:pt x="112080" y="1533"/>
                  </a:lnTo>
                  <a:lnTo>
                    <a:pt x="105419" y="3067"/>
                  </a:lnTo>
                  <a:lnTo>
                    <a:pt x="99284" y="4601"/>
                  </a:lnTo>
                  <a:lnTo>
                    <a:pt x="93148" y="6135"/>
                  </a:lnTo>
                  <a:lnTo>
                    <a:pt x="87012" y="8173"/>
                  </a:lnTo>
                  <a:lnTo>
                    <a:pt x="80856" y="10737"/>
                  </a:lnTo>
                  <a:lnTo>
                    <a:pt x="74720" y="13300"/>
                  </a:lnTo>
                  <a:lnTo>
                    <a:pt x="69089" y="16368"/>
                  </a:lnTo>
                  <a:lnTo>
                    <a:pt x="63457" y="19436"/>
                  </a:lnTo>
                  <a:lnTo>
                    <a:pt x="30194" y="48097"/>
                  </a:lnTo>
                  <a:lnTo>
                    <a:pt x="10233" y="80855"/>
                  </a:lnTo>
                  <a:lnTo>
                    <a:pt x="8194" y="86991"/>
                  </a:lnTo>
                  <a:lnTo>
                    <a:pt x="6135" y="93127"/>
                  </a:lnTo>
                  <a:lnTo>
                    <a:pt x="0" y="125381"/>
                  </a:lnTo>
                  <a:lnTo>
                    <a:pt x="0" y="132525"/>
                  </a:lnTo>
                  <a:lnTo>
                    <a:pt x="0" y="139186"/>
                  </a:lnTo>
                  <a:lnTo>
                    <a:pt x="525" y="145847"/>
                  </a:lnTo>
                  <a:lnTo>
                    <a:pt x="10233" y="183712"/>
                  </a:lnTo>
                  <a:lnTo>
                    <a:pt x="15864" y="195479"/>
                  </a:lnTo>
                  <a:lnTo>
                    <a:pt x="18932" y="201110"/>
                  </a:lnTo>
                  <a:lnTo>
                    <a:pt x="48118" y="234373"/>
                  </a:lnTo>
                  <a:lnTo>
                    <a:pt x="69089" y="248703"/>
                  </a:lnTo>
                  <a:lnTo>
                    <a:pt x="74720" y="251771"/>
                  </a:lnTo>
                  <a:lnTo>
                    <a:pt x="80856" y="254335"/>
                  </a:lnTo>
                  <a:lnTo>
                    <a:pt x="87012" y="256373"/>
                  </a:lnTo>
                  <a:lnTo>
                    <a:pt x="93148" y="258432"/>
                  </a:lnTo>
                  <a:lnTo>
                    <a:pt x="125381" y="264568"/>
                  </a:lnTo>
                  <a:lnTo>
                    <a:pt x="132042" y="264568"/>
                  </a:lnTo>
                  <a:lnTo>
                    <a:pt x="139207" y="264568"/>
                  </a:lnTo>
                  <a:lnTo>
                    <a:pt x="145847" y="264063"/>
                  </a:lnTo>
                  <a:lnTo>
                    <a:pt x="177576" y="256373"/>
                  </a:lnTo>
                  <a:lnTo>
                    <a:pt x="183733" y="254335"/>
                  </a:lnTo>
                  <a:lnTo>
                    <a:pt x="189364" y="251771"/>
                  </a:lnTo>
                  <a:lnTo>
                    <a:pt x="194974" y="248703"/>
                  </a:lnTo>
                  <a:lnTo>
                    <a:pt x="200606" y="245635"/>
                  </a:lnTo>
                  <a:lnTo>
                    <a:pt x="234394" y="216470"/>
                  </a:lnTo>
                  <a:lnTo>
                    <a:pt x="248199" y="195479"/>
                  </a:lnTo>
                  <a:lnTo>
                    <a:pt x="251267" y="189847"/>
                  </a:lnTo>
                  <a:lnTo>
                    <a:pt x="253830" y="183712"/>
                  </a:lnTo>
                  <a:lnTo>
                    <a:pt x="256394" y="178080"/>
                  </a:lnTo>
                  <a:lnTo>
                    <a:pt x="258432" y="171945"/>
                  </a:lnTo>
                  <a:lnTo>
                    <a:pt x="260491" y="165284"/>
                  </a:lnTo>
                  <a:lnTo>
                    <a:pt x="261521" y="159148"/>
                  </a:lnTo>
                  <a:lnTo>
                    <a:pt x="263055" y="152487"/>
                  </a:lnTo>
                  <a:lnTo>
                    <a:pt x="263559" y="145847"/>
                  </a:lnTo>
                  <a:lnTo>
                    <a:pt x="264064" y="139186"/>
                  </a:lnTo>
                  <a:lnTo>
                    <a:pt x="264589" y="132525"/>
                  </a:lnTo>
                  <a:lnTo>
                    <a:pt x="264064" y="125381"/>
                  </a:lnTo>
                  <a:lnTo>
                    <a:pt x="263559" y="118720"/>
                  </a:lnTo>
                  <a:lnTo>
                    <a:pt x="263055" y="112059"/>
                  </a:lnTo>
                  <a:lnTo>
                    <a:pt x="261521" y="105923"/>
                  </a:lnTo>
                  <a:lnTo>
                    <a:pt x="260491" y="99262"/>
                  </a:lnTo>
                  <a:lnTo>
                    <a:pt x="258432" y="93127"/>
                  </a:lnTo>
                  <a:lnTo>
                    <a:pt x="256394" y="86991"/>
                  </a:lnTo>
                  <a:lnTo>
                    <a:pt x="253830" y="80855"/>
                  </a:lnTo>
                  <a:lnTo>
                    <a:pt x="251267" y="75224"/>
                  </a:lnTo>
                  <a:lnTo>
                    <a:pt x="248199" y="69593"/>
                  </a:lnTo>
                  <a:lnTo>
                    <a:pt x="245131" y="63961"/>
                  </a:lnTo>
                  <a:lnTo>
                    <a:pt x="242063" y="58330"/>
                  </a:lnTo>
                  <a:lnTo>
                    <a:pt x="206237" y="22504"/>
                  </a:lnTo>
                  <a:lnTo>
                    <a:pt x="194974" y="16368"/>
                  </a:lnTo>
                  <a:lnTo>
                    <a:pt x="189364" y="13300"/>
                  </a:lnTo>
                  <a:lnTo>
                    <a:pt x="158644" y="3067"/>
                  </a:lnTo>
                  <a:lnTo>
                    <a:pt x="152508" y="1533"/>
                  </a:lnTo>
                  <a:lnTo>
                    <a:pt x="145847" y="1008"/>
                  </a:lnTo>
                  <a:lnTo>
                    <a:pt x="139207" y="504"/>
                  </a:lnTo>
                  <a:lnTo>
                    <a:pt x="132042" y="0"/>
                  </a:lnTo>
                  <a:close/>
                </a:path>
              </a:pathLst>
            </a:custGeom>
            <a:noFill/>
            <a:ln cap="flat" cmpd="sng" w="190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6" name="Google Shape;506;p25"/>
            <p:cNvSpPr/>
            <p:nvPr/>
          </p:nvSpPr>
          <p:spPr>
            <a:xfrm>
              <a:off x="356954" y="1861726"/>
              <a:ext cx="331211" cy="33837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07" name="Google Shape;507;p25"/>
          <p:cNvSpPr txBox="1"/>
          <p:nvPr>
            <p:ph type="title"/>
          </p:nvPr>
        </p:nvSpPr>
        <p:spPr>
          <a:xfrm>
            <a:off x="1805725" y="1652555"/>
            <a:ext cx="1078230"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SSH</a:t>
            </a:r>
            <a:endParaRPr/>
          </a:p>
        </p:txBody>
      </p:sp>
      <p:sp>
        <p:nvSpPr>
          <p:cNvPr id="508" name="Google Shape;508;p25"/>
          <p:cNvSpPr txBox="1"/>
          <p:nvPr/>
        </p:nvSpPr>
        <p:spPr>
          <a:xfrm>
            <a:off x="1925402" y="2394189"/>
            <a:ext cx="4663440" cy="1187450"/>
          </a:xfrm>
          <a:prstGeom prst="rect">
            <a:avLst/>
          </a:prstGeom>
          <a:noFill/>
          <a:ln>
            <a:noFill/>
          </a:ln>
        </p:spPr>
        <p:txBody>
          <a:bodyPr anchorCtr="0" anchor="t" bIns="0" lIns="0" spcFirstLastPara="1" rIns="0" wrap="square" tIns="12700">
            <a:spAutoFit/>
          </a:bodyPr>
          <a:lstStyle/>
          <a:p>
            <a:pPr indent="-337819" lvl="0" marL="349885" marR="0" rtl="0" algn="l">
              <a:lnSpc>
                <a:spcPct val="100000"/>
              </a:lnSpc>
              <a:spcBef>
                <a:spcPts val="0"/>
              </a:spcBef>
              <a:spcAft>
                <a:spcPts val="0"/>
              </a:spcAft>
              <a:buClr>
                <a:srgbClr val="19BBD4"/>
              </a:buClr>
              <a:buSzPts val="2000"/>
              <a:buFont typeface="Verdana"/>
              <a:buChar char="-"/>
            </a:pPr>
            <a:r>
              <a:rPr lang="en-US" sz="2000">
                <a:solidFill>
                  <a:srgbClr val="C6DAEC"/>
                </a:solidFill>
                <a:latin typeface="Verdana"/>
                <a:ea typeface="Verdana"/>
                <a:cs typeface="Verdana"/>
                <a:sym typeface="Verdana"/>
              </a:rPr>
              <a:t>SSH: Secure Shell</a:t>
            </a:r>
            <a:endParaRPr sz="2000">
              <a:latin typeface="Verdana"/>
              <a:ea typeface="Verdana"/>
              <a:cs typeface="Verdana"/>
              <a:sym typeface="Verdana"/>
            </a:endParaRPr>
          </a:p>
          <a:p>
            <a:pPr indent="-327025" lvl="0" marL="807085" marR="5080" rtl="0" algn="l">
              <a:lnSpc>
                <a:spcPct val="121111"/>
              </a:lnSpc>
              <a:spcBef>
                <a:spcPts val="65"/>
              </a:spcBef>
              <a:spcAft>
                <a:spcPts val="0"/>
              </a:spcAft>
              <a:buNone/>
            </a:pPr>
            <a:r>
              <a:rPr lang="en-US" sz="1800">
                <a:solidFill>
                  <a:srgbClr val="19BBD4"/>
                </a:solidFill>
                <a:latin typeface="Verdana"/>
                <a:ea typeface="Verdana"/>
                <a:cs typeface="Verdana"/>
                <a:sym typeface="Verdana"/>
              </a:rPr>
              <a:t>-	</a:t>
            </a:r>
            <a:r>
              <a:rPr lang="en-US" sz="1800">
                <a:solidFill>
                  <a:srgbClr val="C6DAEC"/>
                </a:solidFill>
                <a:latin typeface="Verdana"/>
                <a:ea typeface="Verdana"/>
                <a:cs typeface="Verdana"/>
                <a:sym typeface="Verdana"/>
              </a:rPr>
              <a:t>Provides remote terminal connection  to other people</a:t>
            </a:r>
            <a:endParaRPr sz="1800">
              <a:latin typeface="Verdana"/>
              <a:ea typeface="Verdana"/>
              <a:cs typeface="Verdana"/>
              <a:sym typeface="Verdana"/>
            </a:endParaRPr>
          </a:p>
          <a:p>
            <a:pPr indent="-337819" lvl="0" marL="349885" marR="0" rtl="0" algn="l">
              <a:lnSpc>
                <a:spcPct val="116250"/>
              </a:lnSpc>
              <a:spcBef>
                <a:spcPts val="0"/>
              </a:spcBef>
              <a:spcAft>
                <a:spcPts val="0"/>
              </a:spcAft>
              <a:buClr>
                <a:srgbClr val="19BBD4"/>
              </a:buClr>
              <a:buSzPts val="2000"/>
              <a:buFont typeface="Verdana"/>
              <a:buChar char="-"/>
            </a:pPr>
            <a:r>
              <a:rPr lang="en-US" sz="2000">
                <a:solidFill>
                  <a:srgbClr val="C6DAEC"/>
                </a:solidFill>
                <a:latin typeface="Verdana"/>
                <a:ea typeface="Verdana"/>
                <a:cs typeface="Verdana"/>
                <a:sym typeface="Verdana"/>
              </a:rPr>
              <a:t>Conﬁg ﬁle: /etc/ssh/sshd_conﬁg</a:t>
            </a:r>
            <a:endParaRPr sz="2000">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6"/>
          <p:cNvSpPr txBox="1"/>
          <p:nvPr/>
        </p:nvSpPr>
        <p:spPr>
          <a:xfrm>
            <a:off x="546384" y="1319364"/>
            <a:ext cx="3483610" cy="1303655"/>
          </a:xfrm>
          <a:prstGeom prst="rect">
            <a:avLst/>
          </a:prstGeom>
          <a:noFill/>
          <a:ln>
            <a:noFill/>
          </a:ln>
        </p:spPr>
        <p:txBody>
          <a:bodyPr anchorCtr="0" anchor="t" bIns="0" lIns="0" spcFirstLastPara="1" rIns="0" wrap="square" tIns="34925">
            <a:spAutoFit/>
          </a:bodyPr>
          <a:lstStyle/>
          <a:p>
            <a:pPr indent="391160" lvl="0" marL="12700" marR="5080" rtl="0" algn="l">
              <a:lnSpc>
                <a:spcPct val="119761"/>
              </a:lnSpc>
              <a:spcBef>
                <a:spcPts val="0"/>
              </a:spcBef>
              <a:spcAft>
                <a:spcPts val="0"/>
              </a:spcAft>
              <a:buNone/>
            </a:pPr>
            <a:r>
              <a:rPr lang="en-US" sz="4200">
                <a:solidFill>
                  <a:srgbClr val="19BBD4"/>
                </a:solidFill>
                <a:latin typeface="Helvetica Neue"/>
                <a:ea typeface="Helvetica Neue"/>
                <a:cs typeface="Helvetica Neue"/>
                <a:sym typeface="Helvetica Neue"/>
              </a:rPr>
              <a:t>Important  SSH Settings</a:t>
            </a:r>
            <a:endParaRPr sz="4200">
              <a:latin typeface="Helvetica Neue"/>
              <a:ea typeface="Helvetica Neue"/>
              <a:cs typeface="Helvetica Neue"/>
              <a:sym typeface="Helvetica Neue"/>
            </a:endParaRPr>
          </a:p>
        </p:txBody>
      </p:sp>
      <p:sp>
        <p:nvSpPr>
          <p:cNvPr id="514" name="Google Shape;514;p26"/>
          <p:cNvSpPr txBox="1"/>
          <p:nvPr>
            <p:ph type="title"/>
          </p:nvPr>
        </p:nvSpPr>
        <p:spPr>
          <a:xfrm>
            <a:off x="5132202" y="539115"/>
            <a:ext cx="1545590" cy="330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000">
                <a:solidFill>
                  <a:srgbClr val="184768"/>
                </a:solidFill>
                <a:latin typeface="Verdana"/>
                <a:ea typeface="Verdana"/>
                <a:cs typeface="Verdana"/>
                <a:sym typeface="Verdana"/>
              </a:rPr>
              <a:t>-	Protocol 2</a:t>
            </a:r>
            <a:endParaRPr sz="2000">
              <a:latin typeface="Verdana"/>
              <a:ea typeface="Verdana"/>
              <a:cs typeface="Verdana"/>
              <a:sym typeface="Verdana"/>
            </a:endParaRPr>
          </a:p>
        </p:txBody>
      </p:sp>
      <p:sp>
        <p:nvSpPr>
          <p:cNvPr id="515" name="Google Shape;515;p26"/>
          <p:cNvSpPr txBox="1"/>
          <p:nvPr/>
        </p:nvSpPr>
        <p:spPr>
          <a:xfrm>
            <a:off x="5132202" y="843915"/>
            <a:ext cx="3533140" cy="2625090"/>
          </a:xfrm>
          <a:prstGeom prst="rect">
            <a:avLst/>
          </a:prstGeom>
          <a:noFill/>
          <a:ln>
            <a:noFill/>
          </a:ln>
        </p:spPr>
        <p:txBody>
          <a:bodyPr anchorCtr="0" anchor="t" bIns="0" lIns="0" spcFirstLastPara="1" rIns="0" wrap="square" tIns="12700">
            <a:spAutoFit/>
          </a:bodyPr>
          <a:lstStyle/>
          <a:p>
            <a:pPr indent="-337819" lvl="0" marL="349885" marR="0" rtl="0" algn="l">
              <a:lnSpc>
                <a:spcPct val="100000"/>
              </a:lnSpc>
              <a:spcBef>
                <a:spcPts val="0"/>
              </a:spcBef>
              <a:spcAft>
                <a:spcPts val="0"/>
              </a:spcAft>
              <a:buClr>
                <a:srgbClr val="184768"/>
              </a:buClr>
              <a:buSzPts val="2000"/>
              <a:buFont typeface="Verdana"/>
              <a:buChar char="-"/>
            </a:pPr>
            <a:r>
              <a:rPr lang="en-US" sz="2000">
                <a:solidFill>
                  <a:srgbClr val="184768"/>
                </a:solidFill>
                <a:latin typeface="Verdana"/>
                <a:ea typeface="Verdana"/>
                <a:cs typeface="Verdana"/>
                <a:sym typeface="Verdana"/>
              </a:rPr>
              <a:t>PermitEmptyPasswords no</a:t>
            </a:r>
            <a:endParaRPr sz="2000">
              <a:latin typeface="Verdana"/>
              <a:ea typeface="Verdana"/>
              <a:cs typeface="Verdana"/>
              <a:sym typeface="Verdana"/>
            </a:endParaRPr>
          </a:p>
          <a:p>
            <a:pPr indent="-327025" lvl="1" marL="807085" marR="297180" rtl="0" algn="l">
              <a:lnSpc>
                <a:spcPct val="121111"/>
              </a:lnSpc>
              <a:spcBef>
                <a:spcPts val="60"/>
              </a:spcBef>
              <a:spcAft>
                <a:spcPts val="0"/>
              </a:spcAft>
              <a:buClr>
                <a:srgbClr val="184768"/>
              </a:buClr>
              <a:buSzPts val="1800"/>
              <a:buFont typeface="Verdana"/>
              <a:buChar char="-"/>
            </a:pPr>
            <a:r>
              <a:rPr b="0" i="0" lang="en-US" sz="1800" u="none" cap="none" strike="noStrike">
                <a:solidFill>
                  <a:srgbClr val="184768"/>
                </a:solidFill>
                <a:latin typeface="Verdana"/>
                <a:ea typeface="Verdana"/>
                <a:cs typeface="Verdana"/>
                <a:sym typeface="Verdana"/>
              </a:rPr>
              <a:t>Why would we disable  this?</a:t>
            </a:r>
            <a:endParaRPr b="0" i="0" sz="1800" u="none" cap="none" strike="noStrike">
              <a:latin typeface="Verdana"/>
              <a:ea typeface="Verdana"/>
              <a:cs typeface="Verdana"/>
              <a:sym typeface="Verdana"/>
            </a:endParaRPr>
          </a:p>
          <a:p>
            <a:pPr indent="-337819" lvl="0" marL="349885" marR="0" rtl="0" algn="l">
              <a:lnSpc>
                <a:spcPct val="116250"/>
              </a:lnSpc>
              <a:spcBef>
                <a:spcPts val="0"/>
              </a:spcBef>
              <a:spcAft>
                <a:spcPts val="0"/>
              </a:spcAft>
              <a:buClr>
                <a:srgbClr val="184768"/>
              </a:buClr>
              <a:buSzPts val="2000"/>
              <a:buFont typeface="Verdana"/>
              <a:buChar char="-"/>
            </a:pPr>
            <a:r>
              <a:rPr lang="en-US" sz="2000">
                <a:solidFill>
                  <a:srgbClr val="184768"/>
                </a:solidFill>
                <a:latin typeface="Verdana"/>
                <a:ea typeface="Verdana"/>
                <a:cs typeface="Verdana"/>
                <a:sym typeface="Verdana"/>
              </a:rPr>
              <a:t>PermitRootLogin no</a:t>
            </a:r>
            <a:endParaRPr sz="2000">
              <a:latin typeface="Verdana"/>
              <a:ea typeface="Verdana"/>
              <a:cs typeface="Verdana"/>
              <a:sym typeface="Verdana"/>
            </a:endParaRPr>
          </a:p>
          <a:p>
            <a:pPr indent="-327025" lvl="1" marL="807085" marR="297180" rtl="0" algn="l">
              <a:lnSpc>
                <a:spcPct val="121111"/>
              </a:lnSpc>
              <a:spcBef>
                <a:spcPts val="65"/>
              </a:spcBef>
              <a:spcAft>
                <a:spcPts val="0"/>
              </a:spcAft>
              <a:buClr>
                <a:srgbClr val="184768"/>
              </a:buClr>
              <a:buSzPts val="1800"/>
              <a:buFont typeface="Verdana"/>
              <a:buChar char="-"/>
            </a:pPr>
            <a:r>
              <a:rPr b="0" i="0" lang="en-US" sz="1800" u="none" cap="none" strike="noStrike">
                <a:solidFill>
                  <a:srgbClr val="184768"/>
                </a:solidFill>
                <a:latin typeface="Verdana"/>
                <a:ea typeface="Verdana"/>
                <a:cs typeface="Verdana"/>
                <a:sym typeface="Verdana"/>
              </a:rPr>
              <a:t>Why would we disable  root login?</a:t>
            </a:r>
            <a:endParaRPr b="0" i="0" sz="1800" u="none" cap="none" strike="noStrike">
              <a:latin typeface="Verdana"/>
              <a:ea typeface="Verdana"/>
              <a:cs typeface="Verdana"/>
              <a:sym typeface="Verdana"/>
            </a:endParaRPr>
          </a:p>
          <a:p>
            <a:pPr indent="-337819" lvl="0" marL="349885" marR="276860" rtl="0" algn="l">
              <a:lnSpc>
                <a:spcPct val="120000"/>
              </a:lnSpc>
              <a:spcBef>
                <a:spcPts val="5"/>
              </a:spcBef>
              <a:spcAft>
                <a:spcPts val="0"/>
              </a:spcAft>
              <a:buClr>
                <a:srgbClr val="184768"/>
              </a:buClr>
              <a:buSzPts val="2000"/>
              <a:buFont typeface="Verdana"/>
              <a:buChar char="-"/>
            </a:pPr>
            <a:r>
              <a:rPr lang="en-US" sz="2000">
                <a:solidFill>
                  <a:srgbClr val="184768"/>
                </a:solidFill>
                <a:latin typeface="Verdana"/>
                <a:ea typeface="Verdana"/>
                <a:cs typeface="Verdana"/>
                <a:sym typeface="Verdana"/>
              </a:rPr>
              <a:t>PasswordAuthentication  no</a:t>
            </a:r>
            <a:endParaRPr sz="2000">
              <a:latin typeface="Verdana"/>
              <a:ea typeface="Verdana"/>
              <a:cs typeface="Verdana"/>
              <a:sym typeface="Verdana"/>
            </a:endParaRPr>
          </a:p>
          <a:p>
            <a:pPr indent="-327025" lvl="1" marL="807085" marR="0" rtl="0" algn="l">
              <a:lnSpc>
                <a:spcPct val="116111"/>
              </a:lnSpc>
              <a:spcBef>
                <a:spcPts val="0"/>
              </a:spcBef>
              <a:spcAft>
                <a:spcPts val="0"/>
              </a:spcAft>
              <a:buClr>
                <a:srgbClr val="184768"/>
              </a:buClr>
              <a:buSzPts val="1800"/>
              <a:buFont typeface="Verdana"/>
              <a:buChar char="-"/>
            </a:pPr>
            <a:r>
              <a:rPr b="0" i="0" lang="en-US" sz="1800" u="none" cap="none" strike="noStrike">
                <a:solidFill>
                  <a:srgbClr val="184768"/>
                </a:solidFill>
                <a:latin typeface="Verdana"/>
                <a:ea typeface="Verdana"/>
                <a:cs typeface="Verdana"/>
                <a:sym typeface="Verdana"/>
              </a:rPr>
              <a:t>Yes, I said no. Does</a:t>
            </a:r>
            <a:endParaRPr b="0" i="0" sz="1800" u="none" cap="none" strike="noStrike">
              <a:latin typeface="Verdana"/>
              <a:ea typeface="Verdana"/>
              <a:cs typeface="Verdana"/>
              <a:sym typeface="Verdana"/>
            </a:endParaRPr>
          </a:p>
        </p:txBody>
      </p:sp>
      <p:sp>
        <p:nvSpPr>
          <p:cNvPr id="516" name="Google Shape;516;p26"/>
          <p:cNvSpPr txBox="1"/>
          <p:nvPr/>
        </p:nvSpPr>
        <p:spPr>
          <a:xfrm>
            <a:off x="5132202" y="3445255"/>
            <a:ext cx="3417570" cy="1215390"/>
          </a:xfrm>
          <a:prstGeom prst="rect">
            <a:avLst/>
          </a:prstGeom>
          <a:noFill/>
          <a:ln>
            <a:noFill/>
          </a:ln>
        </p:spPr>
        <p:txBody>
          <a:bodyPr anchorCtr="0" anchor="t" bIns="0" lIns="0" spcFirstLastPara="1" rIns="0" wrap="square" tIns="12700">
            <a:spAutoFit/>
          </a:bodyPr>
          <a:lstStyle/>
          <a:p>
            <a:pPr indent="0" lvl="0" marL="807085" marR="0" rtl="0" algn="l">
              <a:lnSpc>
                <a:spcPct val="100000"/>
              </a:lnSpc>
              <a:spcBef>
                <a:spcPts val="0"/>
              </a:spcBef>
              <a:spcAft>
                <a:spcPts val="0"/>
              </a:spcAft>
              <a:buNone/>
            </a:pPr>
            <a:r>
              <a:rPr lang="en-US" sz="1800">
                <a:solidFill>
                  <a:srgbClr val="184768"/>
                </a:solidFill>
                <a:latin typeface="Verdana"/>
                <a:ea typeface="Verdana"/>
                <a:cs typeface="Verdana"/>
                <a:sym typeface="Verdana"/>
              </a:rPr>
              <a:t>anyone know why?</a:t>
            </a:r>
            <a:endParaRPr sz="1800">
              <a:latin typeface="Verdana"/>
              <a:ea typeface="Verdana"/>
              <a:cs typeface="Verdana"/>
              <a:sym typeface="Verdana"/>
            </a:endParaRPr>
          </a:p>
          <a:p>
            <a:pPr indent="-337819" lvl="0" marL="349885" marR="0" rtl="0" algn="l">
              <a:lnSpc>
                <a:spcPct val="100000"/>
              </a:lnSpc>
              <a:spcBef>
                <a:spcPts val="5"/>
              </a:spcBef>
              <a:spcAft>
                <a:spcPts val="0"/>
              </a:spcAft>
              <a:buClr>
                <a:srgbClr val="184768"/>
              </a:buClr>
              <a:buSzPts val="2000"/>
              <a:buFont typeface="Verdana"/>
              <a:buChar char="-"/>
            </a:pPr>
            <a:r>
              <a:rPr lang="en-US" sz="2000">
                <a:solidFill>
                  <a:srgbClr val="184768"/>
                </a:solidFill>
                <a:latin typeface="Verdana"/>
                <a:ea typeface="Verdana"/>
                <a:cs typeface="Verdana"/>
                <a:sym typeface="Verdana"/>
              </a:rPr>
              <a:t>RSAAuthentication yes</a:t>
            </a:r>
            <a:endParaRPr sz="2000">
              <a:latin typeface="Verdana"/>
              <a:ea typeface="Verdana"/>
              <a:cs typeface="Verdana"/>
              <a:sym typeface="Verdana"/>
            </a:endParaRPr>
          </a:p>
          <a:p>
            <a:pPr indent="-337819" lvl="0" marL="349885" marR="0" rtl="0" algn="l">
              <a:lnSpc>
                <a:spcPct val="100000"/>
              </a:lnSpc>
              <a:spcBef>
                <a:spcPts val="0"/>
              </a:spcBef>
              <a:spcAft>
                <a:spcPts val="0"/>
              </a:spcAft>
              <a:buClr>
                <a:srgbClr val="184768"/>
              </a:buClr>
              <a:buSzPts val="2000"/>
              <a:buFont typeface="Verdana"/>
              <a:buChar char="-"/>
            </a:pPr>
            <a:r>
              <a:rPr lang="en-US" sz="2000">
                <a:solidFill>
                  <a:srgbClr val="184768"/>
                </a:solidFill>
                <a:latin typeface="Verdana"/>
                <a:ea typeface="Verdana"/>
                <a:cs typeface="Verdana"/>
                <a:sym typeface="Verdana"/>
              </a:rPr>
              <a:t>PubkeyAuthentication yes</a:t>
            </a:r>
            <a:endParaRPr sz="2000">
              <a:latin typeface="Verdana"/>
              <a:ea typeface="Verdana"/>
              <a:cs typeface="Verdana"/>
              <a:sym typeface="Verdana"/>
            </a:endParaRPr>
          </a:p>
          <a:p>
            <a:pPr indent="-337819" lvl="0" marL="349885" marR="0" rtl="0" algn="l">
              <a:lnSpc>
                <a:spcPct val="100000"/>
              </a:lnSpc>
              <a:spcBef>
                <a:spcPts val="0"/>
              </a:spcBef>
              <a:spcAft>
                <a:spcPts val="0"/>
              </a:spcAft>
              <a:buClr>
                <a:srgbClr val="184768"/>
              </a:buClr>
              <a:buSzPts val="2000"/>
              <a:buFont typeface="Verdana"/>
              <a:buChar char="-"/>
            </a:pPr>
            <a:r>
              <a:rPr lang="en-US" sz="2000">
                <a:solidFill>
                  <a:srgbClr val="184768"/>
                </a:solidFill>
                <a:latin typeface="Verdana"/>
                <a:ea typeface="Verdana"/>
                <a:cs typeface="Verdana"/>
                <a:sym typeface="Verdana"/>
              </a:rPr>
              <a:t>X11Forwarding no</a:t>
            </a:r>
            <a:endParaRPr sz="2000">
              <a:latin typeface="Verdana"/>
              <a:ea typeface="Verdana"/>
              <a:cs typeface="Verdana"/>
              <a:sym typeface="Verdana"/>
            </a:endParaRPr>
          </a:p>
        </p:txBody>
      </p:sp>
      <p:sp>
        <p:nvSpPr>
          <p:cNvPr id="517" name="Google Shape;517;p26"/>
          <p:cNvSpPr txBox="1"/>
          <p:nvPr/>
        </p:nvSpPr>
        <p:spPr>
          <a:xfrm>
            <a:off x="8545483" y="4730146"/>
            <a:ext cx="20764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19BBD4"/>
                </a:solidFill>
                <a:latin typeface="Helvetica Neue"/>
                <a:ea typeface="Helvetica Neue"/>
                <a:cs typeface="Helvetica Neue"/>
                <a:sym typeface="Helvetica Neue"/>
              </a:rPr>
              <a:t>26</a:t>
            </a:r>
            <a:endParaRPr sz="1200">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27"/>
          <p:cNvSpPr/>
          <p:nvPr/>
        </p:nvSpPr>
        <p:spPr>
          <a:xfrm>
            <a:off x="7663675" y="3684808"/>
            <a:ext cx="1034699" cy="8957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523" name="Google Shape;523;p27"/>
          <p:cNvGrpSpPr/>
          <p:nvPr/>
        </p:nvGrpSpPr>
        <p:grpSpPr>
          <a:xfrm>
            <a:off x="0" y="0"/>
            <a:ext cx="2315843" cy="1811575"/>
            <a:chOff x="0" y="0"/>
            <a:chExt cx="2315843" cy="1811575"/>
          </a:xfrm>
        </p:grpSpPr>
        <p:sp>
          <p:nvSpPr>
            <p:cNvPr id="524" name="Google Shape;524;p27"/>
            <p:cNvSpPr/>
            <p:nvPr/>
          </p:nvSpPr>
          <p:spPr>
            <a:xfrm>
              <a:off x="410948" y="245749"/>
              <a:ext cx="1323300" cy="1146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5" name="Google Shape;525;p27"/>
            <p:cNvSpPr/>
            <p:nvPr/>
          </p:nvSpPr>
          <p:spPr>
            <a:xfrm>
              <a:off x="0" y="1058975"/>
              <a:ext cx="696595" cy="710565"/>
            </a:xfrm>
            <a:custGeom>
              <a:rect b="b" l="l" r="r" t="t"/>
              <a:pathLst>
                <a:path extrusionOk="0" h="710564" w="696595">
                  <a:moveTo>
                    <a:pt x="0" y="570939"/>
                  </a:moveTo>
                  <a:lnTo>
                    <a:pt x="79816" y="710099"/>
                  </a:lnTo>
                  <a:lnTo>
                    <a:pt x="492431" y="710099"/>
                  </a:lnTo>
                  <a:lnTo>
                    <a:pt x="696074" y="355049"/>
                  </a:lnTo>
                  <a:lnTo>
                    <a:pt x="492431" y="0"/>
                  </a:lnTo>
                  <a:lnTo>
                    <a:pt x="79816" y="0"/>
                  </a:lnTo>
                  <a:lnTo>
                    <a:pt x="0" y="139159"/>
                  </a:lnTo>
                </a:path>
              </a:pathLst>
            </a:custGeom>
            <a:noFill/>
            <a:ln cap="flat" cmpd="sng" w="9525">
              <a:solidFill>
                <a:srgbClr val="19B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6" name="Google Shape;526;p27"/>
            <p:cNvSpPr/>
            <p:nvPr/>
          </p:nvSpPr>
          <p:spPr>
            <a:xfrm>
              <a:off x="638174" y="1440100"/>
              <a:ext cx="429259" cy="371475"/>
            </a:xfrm>
            <a:custGeom>
              <a:rect b="b" l="l" r="r" t="t"/>
              <a:pathLst>
                <a:path extrusionOk="0" h="371475" w="429259">
                  <a:moveTo>
                    <a:pt x="322275" y="371099"/>
                  </a:moveTo>
                  <a:lnTo>
                    <a:pt x="106424" y="371099"/>
                  </a:lnTo>
                  <a:lnTo>
                    <a:pt x="0" y="185549"/>
                  </a:lnTo>
                  <a:lnTo>
                    <a:pt x="106424" y="0"/>
                  </a:lnTo>
                  <a:lnTo>
                    <a:pt x="322275" y="0"/>
                  </a:lnTo>
                  <a:lnTo>
                    <a:pt x="428700" y="185549"/>
                  </a:lnTo>
                  <a:lnTo>
                    <a:pt x="322275" y="3710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7" name="Google Shape;527;p27"/>
            <p:cNvSpPr/>
            <p:nvPr/>
          </p:nvSpPr>
          <p:spPr>
            <a:xfrm>
              <a:off x="1495424" y="0"/>
              <a:ext cx="820419" cy="578485"/>
            </a:xfrm>
            <a:custGeom>
              <a:rect b="b" l="l" r="r" t="t"/>
              <a:pathLst>
                <a:path extrusionOk="0" h="578485" w="820419">
                  <a:moveTo>
                    <a:pt x="0" y="223400"/>
                  </a:moveTo>
                  <a:lnTo>
                    <a:pt x="203642" y="578449"/>
                  </a:lnTo>
                  <a:lnTo>
                    <a:pt x="616257" y="578449"/>
                  </a:lnTo>
                  <a:lnTo>
                    <a:pt x="819899" y="223400"/>
                  </a:lnTo>
                  <a:lnTo>
                    <a:pt x="691766" y="0"/>
                  </a:lnTo>
                </a:path>
                <a:path extrusionOk="0" h="578485" w="820419">
                  <a:moveTo>
                    <a:pt x="128133" y="0"/>
                  </a:moveTo>
                  <a:lnTo>
                    <a:pt x="0" y="223400"/>
                  </a:lnTo>
                </a:path>
              </a:pathLst>
            </a:custGeom>
            <a:noFill/>
            <a:ln cap="flat" cmpd="sng" w="7617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8" name="Google Shape;528;p27"/>
            <p:cNvSpPr/>
            <p:nvPr/>
          </p:nvSpPr>
          <p:spPr>
            <a:xfrm>
              <a:off x="327799" y="88925"/>
              <a:ext cx="359410" cy="310515"/>
            </a:xfrm>
            <a:custGeom>
              <a:rect b="b" l="l" r="r" t="t"/>
              <a:pathLst>
                <a:path extrusionOk="0" h="310515" w="359409">
                  <a:moveTo>
                    <a:pt x="269754" y="310499"/>
                  </a:moveTo>
                  <a:lnTo>
                    <a:pt x="89045" y="310499"/>
                  </a:lnTo>
                  <a:lnTo>
                    <a:pt x="0" y="155249"/>
                  </a:lnTo>
                  <a:lnTo>
                    <a:pt x="89045" y="0"/>
                  </a:lnTo>
                  <a:lnTo>
                    <a:pt x="269754" y="0"/>
                  </a:lnTo>
                  <a:lnTo>
                    <a:pt x="358799" y="155249"/>
                  </a:lnTo>
                  <a:lnTo>
                    <a:pt x="269754" y="310499"/>
                  </a:lnTo>
                  <a:close/>
                </a:path>
              </a:pathLst>
            </a:custGeom>
            <a:solidFill>
              <a:srgbClr val="00E1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529" name="Google Shape;529;p27"/>
          <p:cNvGrpSpPr/>
          <p:nvPr/>
        </p:nvGrpSpPr>
        <p:grpSpPr>
          <a:xfrm>
            <a:off x="8124824" y="4230775"/>
            <a:ext cx="1019175" cy="756400"/>
            <a:chOff x="8124824" y="4230775"/>
            <a:chExt cx="1019175" cy="756400"/>
          </a:xfrm>
        </p:grpSpPr>
        <p:sp>
          <p:nvSpPr>
            <p:cNvPr id="530" name="Google Shape;530;p27"/>
            <p:cNvSpPr/>
            <p:nvPr/>
          </p:nvSpPr>
          <p:spPr>
            <a:xfrm>
              <a:off x="8486774" y="4230775"/>
              <a:ext cx="657225" cy="710565"/>
            </a:xfrm>
            <a:custGeom>
              <a:rect b="b" l="l" r="r" t="t"/>
              <a:pathLst>
                <a:path extrusionOk="0" h="710564" w="657225">
                  <a:moveTo>
                    <a:pt x="0" y="355049"/>
                  </a:moveTo>
                  <a:lnTo>
                    <a:pt x="203642" y="710099"/>
                  </a:lnTo>
                  <a:lnTo>
                    <a:pt x="616257" y="710099"/>
                  </a:lnTo>
                  <a:lnTo>
                    <a:pt x="657225" y="638672"/>
                  </a:lnTo>
                </a:path>
                <a:path extrusionOk="0" h="710564" w="657225">
                  <a:moveTo>
                    <a:pt x="657225" y="71427"/>
                  </a:moveTo>
                  <a:lnTo>
                    <a:pt x="616257" y="0"/>
                  </a:lnTo>
                  <a:lnTo>
                    <a:pt x="203642" y="0"/>
                  </a:lnTo>
                  <a:lnTo>
                    <a:pt x="0" y="355049"/>
                  </a:lnTo>
                </a:path>
              </a:pathLst>
            </a:custGeom>
            <a:noFill/>
            <a:ln cap="flat" cmpd="sng" w="95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1" name="Google Shape;531;p27"/>
            <p:cNvSpPr/>
            <p:nvPr/>
          </p:nvSpPr>
          <p:spPr>
            <a:xfrm>
              <a:off x="8124824" y="4615700"/>
              <a:ext cx="429259" cy="371475"/>
            </a:xfrm>
            <a:custGeom>
              <a:rect b="b" l="l" r="r" t="t"/>
              <a:pathLst>
                <a:path extrusionOk="0" h="371475" w="429259">
                  <a:moveTo>
                    <a:pt x="322275" y="371099"/>
                  </a:moveTo>
                  <a:lnTo>
                    <a:pt x="106424" y="371099"/>
                  </a:lnTo>
                  <a:lnTo>
                    <a:pt x="0" y="185549"/>
                  </a:lnTo>
                  <a:lnTo>
                    <a:pt x="106424" y="0"/>
                  </a:lnTo>
                  <a:lnTo>
                    <a:pt x="322275" y="0"/>
                  </a:lnTo>
                  <a:lnTo>
                    <a:pt x="428699" y="185549"/>
                  </a:lnTo>
                  <a:lnTo>
                    <a:pt x="322275" y="371099"/>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532" name="Google Shape;532;p27"/>
          <p:cNvGrpSpPr/>
          <p:nvPr/>
        </p:nvGrpSpPr>
        <p:grpSpPr>
          <a:xfrm>
            <a:off x="7821347" y="2935400"/>
            <a:ext cx="1024837" cy="887290"/>
            <a:chOff x="7821347" y="2935400"/>
            <a:chExt cx="1024837" cy="887290"/>
          </a:xfrm>
        </p:grpSpPr>
        <p:sp>
          <p:nvSpPr>
            <p:cNvPr id="533" name="Google Shape;533;p27"/>
            <p:cNvSpPr/>
            <p:nvPr/>
          </p:nvSpPr>
          <p:spPr>
            <a:xfrm>
              <a:off x="7821347" y="2935400"/>
              <a:ext cx="820419" cy="709930"/>
            </a:xfrm>
            <a:custGeom>
              <a:rect b="b" l="l" r="r" t="t"/>
              <a:pathLst>
                <a:path extrusionOk="0" h="709929" w="820420">
                  <a:moveTo>
                    <a:pt x="616343" y="709799"/>
                  </a:moveTo>
                  <a:lnTo>
                    <a:pt x="203556" y="709799"/>
                  </a:lnTo>
                  <a:lnTo>
                    <a:pt x="0" y="354899"/>
                  </a:lnTo>
                  <a:lnTo>
                    <a:pt x="203556" y="0"/>
                  </a:lnTo>
                  <a:lnTo>
                    <a:pt x="616343" y="0"/>
                  </a:lnTo>
                  <a:lnTo>
                    <a:pt x="819899" y="354899"/>
                  </a:lnTo>
                  <a:lnTo>
                    <a:pt x="616343" y="7097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4" name="Google Shape;534;p27"/>
            <p:cNvSpPr/>
            <p:nvPr/>
          </p:nvSpPr>
          <p:spPr>
            <a:xfrm>
              <a:off x="8486774" y="3512175"/>
              <a:ext cx="359410" cy="310515"/>
            </a:xfrm>
            <a:custGeom>
              <a:rect b="b" l="l" r="r" t="t"/>
              <a:pathLst>
                <a:path extrusionOk="0" h="310514" w="359409">
                  <a:moveTo>
                    <a:pt x="0" y="155249"/>
                  </a:moveTo>
                  <a:lnTo>
                    <a:pt x="89044" y="310499"/>
                  </a:lnTo>
                  <a:lnTo>
                    <a:pt x="269754" y="310499"/>
                  </a:lnTo>
                  <a:lnTo>
                    <a:pt x="358799" y="155249"/>
                  </a:lnTo>
                  <a:lnTo>
                    <a:pt x="269754" y="0"/>
                  </a:lnTo>
                  <a:lnTo>
                    <a:pt x="89044" y="0"/>
                  </a:lnTo>
                  <a:lnTo>
                    <a:pt x="0" y="155249"/>
                  </a:lnTo>
                  <a:close/>
                </a:path>
              </a:pathLst>
            </a:custGeom>
            <a:noFill/>
            <a:ln cap="flat" cmpd="sng" w="19025">
              <a:solidFill>
                <a:srgbClr val="00E1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535" name="Google Shape;535;p27"/>
          <p:cNvGrpSpPr/>
          <p:nvPr/>
        </p:nvGrpSpPr>
        <p:grpSpPr>
          <a:xfrm>
            <a:off x="1729804" y="61088"/>
            <a:ext cx="351602" cy="325120"/>
            <a:chOff x="1729804" y="61088"/>
            <a:chExt cx="351602" cy="325120"/>
          </a:xfrm>
        </p:grpSpPr>
        <p:sp>
          <p:nvSpPr>
            <p:cNvPr id="536" name="Google Shape;536;p27"/>
            <p:cNvSpPr/>
            <p:nvPr/>
          </p:nvSpPr>
          <p:spPr>
            <a:xfrm>
              <a:off x="1729804" y="184106"/>
              <a:ext cx="82178" cy="18425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7" name="Google Shape;537;p27"/>
            <p:cNvSpPr/>
            <p:nvPr/>
          </p:nvSpPr>
          <p:spPr>
            <a:xfrm>
              <a:off x="1824231" y="61088"/>
              <a:ext cx="257175" cy="325120"/>
            </a:xfrm>
            <a:custGeom>
              <a:rect b="b" l="l" r="r" t="t"/>
              <a:pathLst>
                <a:path extrusionOk="0" h="325120" w="257175">
                  <a:moveTo>
                    <a:pt x="196522" y="324639"/>
                  </a:moveTo>
                  <a:lnTo>
                    <a:pt x="180178" y="324639"/>
                  </a:lnTo>
                  <a:lnTo>
                    <a:pt x="170481" y="324117"/>
                  </a:lnTo>
                  <a:lnTo>
                    <a:pt x="160783" y="323114"/>
                  </a:lnTo>
                  <a:lnTo>
                    <a:pt x="150061" y="321567"/>
                  </a:lnTo>
                  <a:lnTo>
                    <a:pt x="139340" y="319017"/>
                  </a:lnTo>
                  <a:lnTo>
                    <a:pt x="128116" y="316467"/>
                  </a:lnTo>
                  <a:lnTo>
                    <a:pt x="74529" y="299120"/>
                  </a:lnTo>
                  <a:lnTo>
                    <a:pt x="31642" y="280728"/>
                  </a:lnTo>
                  <a:lnTo>
                    <a:pt x="0" y="280728"/>
                  </a:lnTo>
                  <a:lnTo>
                    <a:pt x="0" y="130165"/>
                  </a:lnTo>
                  <a:lnTo>
                    <a:pt x="30116" y="130165"/>
                  </a:lnTo>
                  <a:lnTo>
                    <a:pt x="52563" y="109745"/>
                  </a:lnTo>
                  <a:lnTo>
                    <a:pt x="81154" y="82178"/>
                  </a:lnTo>
                  <a:lnTo>
                    <a:pt x="100048" y="42364"/>
                  </a:lnTo>
                  <a:lnTo>
                    <a:pt x="112295" y="4598"/>
                  </a:lnTo>
                  <a:lnTo>
                    <a:pt x="115347" y="3051"/>
                  </a:lnTo>
                  <a:lnTo>
                    <a:pt x="119443" y="1525"/>
                  </a:lnTo>
                  <a:lnTo>
                    <a:pt x="124543" y="501"/>
                  </a:lnTo>
                  <a:lnTo>
                    <a:pt x="132192" y="0"/>
                  </a:lnTo>
                  <a:lnTo>
                    <a:pt x="136288" y="501"/>
                  </a:lnTo>
                  <a:lnTo>
                    <a:pt x="152611" y="16845"/>
                  </a:lnTo>
                  <a:lnTo>
                    <a:pt x="152611" y="32144"/>
                  </a:lnTo>
                  <a:lnTo>
                    <a:pt x="148013" y="77079"/>
                  </a:lnTo>
                  <a:lnTo>
                    <a:pt x="135766" y="116893"/>
                  </a:lnTo>
                  <a:lnTo>
                    <a:pt x="132192" y="123017"/>
                  </a:lnTo>
                  <a:lnTo>
                    <a:pt x="158735" y="124543"/>
                  </a:lnTo>
                  <a:lnTo>
                    <a:pt x="206721" y="128117"/>
                  </a:lnTo>
                  <a:lnTo>
                    <a:pt x="245512" y="137313"/>
                  </a:lnTo>
                  <a:lnTo>
                    <a:pt x="254708" y="145986"/>
                  </a:lnTo>
                  <a:lnTo>
                    <a:pt x="255732" y="148013"/>
                  </a:lnTo>
                  <a:lnTo>
                    <a:pt x="256233" y="150584"/>
                  </a:lnTo>
                  <a:lnTo>
                    <a:pt x="256756" y="153134"/>
                  </a:lnTo>
                  <a:lnTo>
                    <a:pt x="254708" y="171505"/>
                  </a:lnTo>
                  <a:lnTo>
                    <a:pt x="254185" y="174055"/>
                  </a:lnTo>
                  <a:lnTo>
                    <a:pt x="253684" y="176605"/>
                  </a:lnTo>
                  <a:lnTo>
                    <a:pt x="252660" y="178653"/>
                  </a:lnTo>
                  <a:lnTo>
                    <a:pt x="251134" y="180701"/>
                  </a:lnTo>
                  <a:lnTo>
                    <a:pt x="249608" y="182227"/>
                  </a:lnTo>
                  <a:lnTo>
                    <a:pt x="245512" y="185278"/>
                  </a:lnTo>
                  <a:lnTo>
                    <a:pt x="243484" y="185801"/>
                  </a:lnTo>
                  <a:lnTo>
                    <a:pt x="245512" y="187326"/>
                  </a:lnTo>
                  <a:lnTo>
                    <a:pt x="251134" y="197024"/>
                  </a:lnTo>
                  <a:lnTo>
                    <a:pt x="251134" y="202123"/>
                  </a:lnTo>
                  <a:lnTo>
                    <a:pt x="236838" y="234790"/>
                  </a:lnTo>
                  <a:lnTo>
                    <a:pt x="238364" y="236337"/>
                  </a:lnTo>
                  <a:lnTo>
                    <a:pt x="239911" y="237862"/>
                  </a:lnTo>
                  <a:lnTo>
                    <a:pt x="242460" y="241436"/>
                  </a:lnTo>
                  <a:lnTo>
                    <a:pt x="243484" y="243485"/>
                  </a:lnTo>
                  <a:lnTo>
                    <a:pt x="243986" y="246034"/>
                  </a:lnTo>
                  <a:lnTo>
                    <a:pt x="243986" y="250632"/>
                  </a:lnTo>
                  <a:lnTo>
                    <a:pt x="228165" y="283801"/>
                  </a:lnTo>
                  <a:lnTo>
                    <a:pt x="231216" y="286350"/>
                  </a:lnTo>
                  <a:lnTo>
                    <a:pt x="233264" y="289423"/>
                  </a:lnTo>
                  <a:lnTo>
                    <a:pt x="234289" y="292474"/>
                  </a:lnTo>
                  <a:lnTo>
                    <a:pt x="234790" y="296048"/>
                  </a:lnTo>
                  <a:lnTo>
                    <a:pt x="233264" y="310845"/>
                  </a:lnTo>
                  <a:lnTo>
                    <a:pt x="205196" y="324117"/>
                  </a:lnTo>
                  <a:lnTo>
                    <a:pt x="196522" y="32463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38" name="Google Shape;538;p27"/>
          <p:cNvSpPr/>
          <p:nvPr/>
        </p:nvSpPr>
        <p:spPr>
          <a:xfrm>
            <a:off x="203132" y="1270176"/>
            <a:ext cx="166370" cy="288290"/>
          </a:xfrm>
          <a:custGeom>
            <a:rect b="b" l="l" r="r" t="t"/>
            <a:pathLst>
              <a:path extrusionOk="0" h="288290" w="166370">
                <a:moveTo>
                  <a:pt x="147911" y="287704"/>
                </a:moveTo>
                <a:lnTo>
                  <a:pt x="18084" y="287704"/>
                </a:lnTo>
                <a:lnTo>
                  <a:pt x="14321" y="287354"/>
                </a:lnTo>
                <a:lnTo>
                  <a:pt x="0" y="17767"/>
                </a:lnTo>
                <a:lnTo>
                  <a:pt x="317" y="14353"/>
                </a:lnTo>
                <a:lnTo>
                  <a:pt x="18084" y="0"/>
                </a:lnTo>
                <a:lnTo>
                  <a:pt x="147911" y="0"/>
                </a:lnTo>
                <a:lnTo>
                  <a:pt x="165473" y="13668"/>
                </a:lnTo>
                <a:lnTo>
                  <a:pt x="77877" y="13668"/>
                </a:lnTo>
                <a:lnTo>
                  <a:pt x="76157" y="14017"/>
                </a:lnTo>
                <a:lnTo>
                  <a:pt x="74114" y="16060"/>
                </a:lnTo>
                <a:lnTo>
                  <a:pt x="73778" y="17767"/>
                </a:lnTo>
                <a:lnTo>
                  <a:pt x="74114" y="19138"/>
                </a:lnTo>
                <a:lnTo>
                  <a:pt x="75135" y="20509"/>
                </a:lnTo>
                <a:lnTo>
                  <a:pt x="76157" y="21194"/>
                </a:lnTo>
                <a:lnTo>
                  <a:pt x="77877" y="21530"/>
                </a:lnTo>
                <a:lnTo>
                  <a:pt x="166028" y="21530"/>
                </a:lnTo>
                <a:lnTo>
                  <a:pt x="166028" y="35884"/>
                </a:lnTo>
                <a:lnTo>
                  <a:pt x="18084" y="35884"/>
                </a:lnTo>
                <a:lnTo>
                  <a:pt x="18084" y="233716"/>
                </a:lnTo>
                <a:lnTo>
                  <a:pt x="166028" y="233716"/>
                </a:lnTo>
                <a:lnTo>
                  <a:pt x="166028" y="248742"/>
                </a:lnTo>
                <a:lnTo>
                  <a:pt x="82998" y="248742"/>
                </a:lnTo>
                <a:lnTo>
                  <a:pt x="80605" y="249091"/>
                </a:lnTo>
                <a:lnTo>
                  <a:pt x="71036" y="260703"/>
                </a:lnTo>
                <a:lnTo>
                  <a:pt x="71386" y="263095"/>
                </a:lnTo>
                <a:lnTo>
                  <a:pt x="82998" y="272665"/>
                </a:lnTo>
                <a:lnTo>
                  <a:pt x="165742" y="272665"/>
                </a:lnTo>
                <a:lnTo>
                  <a:pt x="165679" y="273350"/>
                </a:lnTo>
                <a:lnTo>
                  <a:pt x="151675" y="287354"/>
                </a:lnTo>
                <a:lnTo>
                  <a:pt x="147911" y="287704"/>
                </a:lnTo>
                <a:close/>
              </a:path>
              <a:path extrusionOk="0" h="288290" w="166370">
                <a:moveTo>
                  <a:pt x="166028" y="21530"/>
                </a:moveTo>
                <a:lnTo>
                  <a:pt x="88118" y="21530"/>
                </a:lnTo>
                <a:lnTo>
                  <a:pt x="89825" y="21194"/>
                </a:lnTo>
                <a:lnTo>
                  <a:pt x="90860" y="20509"/>
                </a:lnTo>
                <a:lnTo>
                  <a:pt x="91881" y="19138"/>
                </a:lnTo>
                <a:lnTo>
                  <a:pt x="92217" y="17767"/>
                </a:lnTo>
                <a:lnTo>
                  <a:pt x="91881" y="16060"/>
                </a:lnTo>
                <a:lnTo>
                  <a:pt x="89825" y="14017"/>
                </a:lnTo>
                <a:lnTo>
                  <a:pt x="88118" y="13668"/>
                </a:lnTo>
                <a:lnTo>
                  <a:pt x="165473" y="13668"/>
                </a:lnTo>
                <a:lnTo>
                  <a:pt x="165679" y="14353"/>
                </a:lnTo>
                <a:lnTo>
                  <a:pt x="165996" y="17767"/>
                </a:lnTo>
                <a:lnTo>
                  <a:pt x="166028" y="21530"/>
                </a:lnTo>
                <a:close/>
              </a:path>
              <a:path extrusionOk="0" h="288290" w="166370">
                <a:moveTo>
                  <a:pt x="166028" y="233716"/>
                </a:moveTo>
                <a:lnTo>
                  <a:pt x="147911" y="233716"/>
                </a:lnTo>
                <a:lnTo>
                  <a:pt x="147911" y="35884"/>
                </a:lnTo>
                <a:lnTo>
                  <a:pt x="166028" y="35884"/>
                </a:lnTo>
                <a:lnTo>
                  <a:pt x="166028" y="233716"/>
                </a:lnTo>
                <a:close/>
              </a:path>
              <a:path extrusionOk="0" h="288290" w="166370">
                <a:moveTo>
                  <a:pt x="165742" y="272665"/>
                </a:moveTo>
                <a:lnTo>
                  <a:pt x="82998" y="272665"/>
                </a:lnTo>
                <a:lnTo>
                  <a:pt x="85390" y="272315"/>
                </a:lnTo>
                <a:lnTo>
                  <a:pt x="87782" y="271643"/>
                </a:lnTo>
                <a:lnTo>
                  <a:pt x="94959" y="260703"/>
                </a:lnTo>
                <a:lnTo>
                  <a:pt x="94609" y="258311"/>
                </a:lnTo>
                <a:lnTo>
                  <a:pt x="82998" y="248742"/>
                </a:lnTo>
                <a:lnTo>
                  <a:pt x="166028" y="248742"/>
                </a:lnTo>
                <a:lnTo>
                  <a:pt x="165933" y="270608"/>
                </a:lnTo>
                <a:lnTo>
                  <a:pt x="165742" y="272665"/>
                </a:lnTo>
                <a:close/>
              </a:path>
            </a:pathLst>
          </a:custGeom>
          <a:solidFill>
            <a:srgbClr val="19B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9" name="Google Shape;539;p27"/>
          <p:cNvSpPr/>
          <p:nvPr/>
        </p:nvSpPr>
        <p:spPr>
          <a:xfrm>
            <a:off x="8772703" y="4461807"/>
            <a:ext cx="248042" cy="24805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0" name="Google Shape;540;p27"/>
          <p:cNvSpPr/>
          <p:nvPr/>
        </p:nvSpPr>
        <p:spPr>
          <a:xfrm>
            <a:off x="7354067" y="3426714"/>
            <a:ext cx="455602" cy="43705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1" name="Google Shape;541;p27"/>
          <p:cNvSpPr/>
          <p:nvPr/>
        </p:nvSpPr>
        <p:spPr>
          <a:xfrm>
            <a:off x="8081344" y="3153875"/>
            <a:ext cx="300355" cy="273050"/>
          </a:xfrm>
          <a:custGeom>
            <a:rect b="b" l="l" r="r" t="t"/>
            <a:pathLst>
              <a:path extrusionOk="0" h="273050" w="300354">
                <a:moveTo>
                  <a:pt x="25281" y="272837"/>
                </a:moveTo>
                <a:lnTo>
                  <a:pt x="9024" y="272837"/>
                </a:lnTo>
                <a:lnTo>
                  <a:pt x="2256" y="271931"/>
                </a:lnTo>
                <a:lnTo>
                  <a:pt x="0" y="271931"/>
                </a:lnTo>
                <a:lnTo>
                  <a:pt x="4956" y="269675"/>
                </a:lnTo>
                <a:lnTo>
                  <a:pt x="9469" y="267862"/>
                </a:lnTo>
                <a:lnTo>
                  <a:pt x="13537" y="265162"/>
                </a:lnTo>
                <a:lnTo>
                  <a:pt x="17606" y="262443"/>
                </a:lnTo>
                <a:lnTo>
                  <a:pt x="21675" y="259743"/>
                </a:lnTo>
                <a:lnTo>
                  <a:pt x="25281" y="256580"/>
                </a:lnTo>
                <a:lnTo>
                  <a:pt x="49677" y="222254"/>
                </a:lnTo>
                <a:lnTo>
                  <a:pt x="44258" y="217723"/>
                </a:lnTo>
                <a:lnTo>
                  <a:pt x="38838" y="212766"/>
                </a:lnTo>
                <a:lnTo>
                  <a:pt x="33863" y="207791"/>
                </a:lnTo>
                <a:lnTo>
                  <a:pt x="28907" y="202816"/>
                </a:lnTo>
                <a:lnTo>
                  <a:pt x="24837" y="197396"/>
                </a:lnTo>
                <a:lnTo>
                  <a:pt x="20325" y="191534"/>
                </a:lnTo>
                <a:lnTo>
                  <a:pt x="3606" y="154488"/>
                </a:lnTo>
                <a:lnTo>
                  <a:pt x="1793" y="148163"/>
                </a:lnTo>
                <a:lnTo>
                  <a:pt x="887" y="141394"/>
                </a:lnTo>
                <a:lnTo>
                  <a:pt x="0" y="134162"/>
                </a:lnTo>
                <a:lnTo>
                  <a:pt x="0" y="120605"/>
                </a:lnTo>
                <a:lnTo>
                  <a:pt x="887" y="114280"/>
                </a:lnTo>
                <a:lnTo>
                  <a:pt x="1793" y="107973"/>
                </a:lnTo>
                <a:lnTo>
                  <a:pt x="3162" y="101648"/>
                </a:lnTo>
                <a:lnTo>
                  <a:pt x="4512" y="95323"/>
                </a:lnTo>
                <a:lnTo>
                  <a:pt x="21675" y="60996"/>
                </a:lnTo>
                <a:lnTo>
                  <a:pt x="25744" y="56021"/>
                </a:lnTo>
                <a:lnTo>
                  <a:pt x="29795" y="51046"/>
                </a:lnTo>
                <a:lnTo>
                  <a:pt x="60071" y="25301"/>
                </a:lnTo>
                <a:lnTo>
                  <a:pt x="78585" y="15369"/>
                </a:lnTo>
                <a:lnTo>
                  <a:pt x="84910" y="12206"/>
                </a:lnTo>
                <a:lnTo>
                  <a:pt x="91679" y="9950"/>
                </a:lnTo>
                <a:lnTo>
                  <a:pt x="98467" y="7693"/>
                </a:lnTo>
                <a:lnTo>
                  <a:pt x="105235" y="5418"/>
                </a:lnTo>
                <a:lnTo>
                  <a:pt x="142281" y="0"/>
                </a:lnTo>
                <a:lnTo>
                  <a:pt x="157632" y="0"/>
                </a:lnTo>
                <a:lnTo>
                  <a:pt x="201447" y="7693"/>
                </a:lnTo>
                <a:lnTo>
                  <a:pt x="208235" y="9950"/>
                </a:lnTo>
                <a:lnTo>
                  <a:pt x="215003" y="12206"/>
                </a:lnTo>
                <a:lnTo>
                  <a:pt x="221329" y="15369"/>
                </a:lnTo>
                <a:lnTo>
                  <a:pt x="227654" y="18069"/>
                </a:lnTo>
                <a:lnTo>
                  <a:pt x="261074" y="41558"/>
                </a:lnTo>
                <a:lnTo>
                  <a:pt x="274169" y="56021"/>
                </a:lnTo>
                <a:lnTo>
                  <a:pt x="278237" y="60996"/>
                </a:lnTo>
                <a:lnTo>
                  <a:pt x="295401" y="95323"/>
                </a:lnTo>
                <a:lnTo>
                  <a:pt x="299914" y="120605"/>
                </a:lnTo>
                <a:lnTo>
                  <a:pt x="299914" y="133718"/>
                </a:lnTo>
                <a:lnTo>
                  <a:pt x="290888" y="171208"/>
                </a:lnTo>
                <a:lnTo>
                  <a:pt x="270119" y="203722"/>
                </a:lnTo>
                <a:lnTo>
                  <a:pt x="265587" y="208235"/>
                </a:lnTo>
                <a:lnTo>
                  <a:pt x="261074" y="213210"/>
                </a:lnTo>
                <a:lnTo>
                  <a:pt x="256099" y="217278"/>
                </a:lnTo>
                <a:lnTo>
                  <a:pt x="250681" y="221791"/>
                </a:lnTo>
                <a:lnTo>
                  <a:pt x="245261" y="225860"/>
                </a:lnTo>
                <a:lnTo>
                  <a:pt x="208235" y="244836"/>
                </a:lnTo>
                <a:lnTo>
                  <a:pt x="180214" y="252049"/>
                </a:lnTo>
                <a:lnTo>
                  <a:pt x="173002" y="253418"/>
                </a:lnTo>
                <a:lnTo>
                  <a:pt x="165307" y="254324"/>
                </a:lnTo>
                <a:lnTo>
                  <a:pt x="157632" y="254768"/>
                </a:lnTo>
                <a:lnTo>
                  <a:pt x="142281" y="254768"/>
                </a:lnTo>
                <a:lnTo>
                  <a:pt x="134606" y="254324"/>
                </a:lnTo>
                <a:lnTo>
                  <a:pt x="127374" y="253418"/>
                </a:lnTo>
                <a:lnTo>
                  <a:pt x="120142" y="252049"/>
                </a:lnTo>
                <a:lnTo>
                  <a:pt x="112911" y="250699"/>
                </a:lnTo>
                <a:lnTo>
                  <a:pt x="105698" y="249349"/>
                </a:lnTo>
                <a:lnTo>
                  <a:pt x="98910" y="247092"/>
                </a:lnTo>
                <a:lnTo>
                  <a:pt x="92142" y="244836"/>
                </a:lnTo>
                <a:lnTo>
                  <a:pt x="84910" y="251605"/>
                </a:lnTo>
                <a:lnTo>
                  <a:pt x="46070" y="269675"/>
                </a:lnTo>
                <a:lnTo>
                  <a:pt x="38838" y="271025"/>
                </a:lnTo>
                <a:lnTo>
                  <a:pt x="31607" y="272394"/>
                </a:lnTo>
                <a:lnTo>
                  <a:pt x="25281" y="272837"/>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542" name="Google Shape;542;p27"/>
          <p:cNvGrpSpPr/>
          <p:nvPr/>
        </p:nvGrpSpPr>
        <p:grpSpPr>
          <a:xfrm>
            <a:off x="904276" y="515229"/>
            <a:ext cx="383540" cy="613123"/>
            <a:chOff x="904276" y="515229"/>
            <a:chExt cx="383540" cy="613123"/>
          </a:xfrm>
        </p:grpSpPr>
        <p:sp>
          <p:nvSpPr>
            <p:cNvPr id="543" name="Google Shape;543;p27"/>
            <p:cNvSpPr/>
            <p:nvPr/>
          </p:nvSpPr>
          <p:spPr>
            <a:xfrm>
              <a:off x="1013434" y="1003660"/>
              <a:ext cx="164642" cy="12469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4" name="Google Shape;544;p27"/>
            <p:cNvSpPr/>
            <p:nvPr/>
          </p:nvSpPr>
          <p:spPr>
            <a:xfrm>
              <a:off x="904276" y="515229"/>
              <a:ext cx="383540" cy="462280"/>
            </a:xfrm>
            <a:custGeom>
              <a:rect b="b" l="l" r="r" t="t"/>
              <a:pathLst>
                <a:path extrusionOk="0" h="462280" w="383540">
                  <a:moveTo>
                    <a:pt x="151536" y="458230"/>
                  </a:moveTo>
                  <a:lnTo>
                    <a:pt x="120685" y="315757"/>
                  </a:lnTo>
                  <a:lnTo>
                    <a:pt x="98925" y="209610"/>
                  </a:lnTo>
                </a:path>
                <a:path extrusionOk="0" h="462280" w="383540">
                  <a:moveTo>
                    <a:pt x="267713" y="458230"/>
                  </a:moveTo>
                  <a:lnTo>
                    <a:pt x="272258" y="438259"/>
                  </a:lnTo>
                  <a:lnTo>
                    <a:pt x="278593" y="419221"/>
                  </a:lnTo>
                  <a:lnTo>
                    <a:pt x="285858" y="401076"/>
                  </a:lnTo>
                  <a:lnTo>
                    <a:pt x="294018" y="384720"/>
                  </a:lnTo>
                  <a:lnTo>
                    <a:pt x="303110" y="369296"/>
                  </a:lnTo>
                  <a:lnTo>
                    <a:pt x="312164" y="353871"/>
                  </a:lnTo>
                  <a:lnTo>
                    <a:pt x="342121" y="310317"/>
                  </a:lnTo>
                  <a:lnTo>
                    <a:pt x="367532" y="264975"/>
                  </a:lnTo>
                  <a:lnTo>
                    <a:pt x="381132" y="211436"/>
                  </a:lnTo>
                  <a:lnTo>
                    <a:pt x="382026" y="201451"/>
                  </a:lnTo>
                  <a:lnTo>
                    <a:pt x="382958" y="191466"/>
                  </a:lnTo>
                  <a:lnTo>
                    <a:pt x="381132" y="171496"/>
                  </a:lnTo>
                  <a:lnTo>
                    <a:pt x="378412" y="152457"/>
                  </a:lnTo>
                  <a:lnTo>
                    <a:pt x="359372" y="99812"/>
                  </a:lnTo>
                  <a:lnTo>
                    <a:pt x="326695" y="56258"/>
                  </a:lnTo>
                  <a:lnTo>
                    <a:pt x="282207" y="23583"/>
                  </a:lnTo>
                  <a:lnTo>
                    <a:pt x="229596" y="3613"/>
                  </a:lnTo>
                  <a:lnTo>
                    <a:pt x="191479" y="0"/>
                  </a:lnTo>
                  <a:lnTo>
                    <a:pt x="153362" y="3613"/>
                  </a:lnTo>
                  <a:lnTo>
                    <a:pt x="117070" y="15424"/>
                  </a:lnTo>
                  <a:lnTo>
                    <a:pt x="69862" y="43553"/>
                  </a:lnTo>
                  <a:lnTo>
                    <a:pt x="32677" y="84388"/>
                  </a:lnTo>
                  <a:lnTo>
                    <a:pt x="9091" y="134276"/>
                  </a:lnTo>
                  <a:lnTo>
                    <a:pt x="0" y="191466"/>
                  </a:lnTo>
                  <a:lnTo>
                    <a:pt x="4545" y="230474"/>
                  </a:lnTo>
                  <a:lnTo>
                    <a:pt x="23585" y="281294"/>
                  </a:lnTo>
                  <a:lnTo>
                    <a:pt x="50822" y="324848"/>
                  </a:lnTo>
                  <a:lnTo>
                    <a:pt x="70794" y="353871"/>
                  </a:lnTo>
                  <a:lnTo>
                    <a:pt x="79848" y="369296"/>
                  </a:lnTo>
                  <a:lnTo>
                    <a:pt x="88939" y="384720"/>
                  </a:lnTo>
                  <a:lnTo>
                    <a:pt x="97099" y="401076"/>
                  </a:lnTo>
                  <a:lnTo>
                    <a:pt x="104365" y="419221"/>
                  </a:lnTo>
                  <a:lnTo>
                    <a:pt x="110699" y="438259"/>
                  </a:lnTo>
                  <a:lnTo>
                    <a:pt x="115245" y="458230"/>
                  </a:lnTo>
                </a:path>
                <a:path extrusionOk="0" h="462280" w="383540">
                  <a:moveTo>
                    <a:pt x="284032" y="209610"/>
                  </a:moveTo>
                  <a:lnTo>
                    <a:pt x="262273" y="315757"/>
                  </a:lnTo>
                  <a:lnTo>
                    <a:pt x="231421" y="458230"/>
                  </a:lnTo>
                </a:path>
                <a:path extrusionOk="0" h="462280" w="383540">
                  <a:moveTo>
                    <a:pt x="124336" y="203239"/>
                  </a:moveTo>
                  <a:lnTo>
                    <a:pt x="155187" y="229580"/>
                  </a:lnTo>
                  <a:lnTo>
                    <a:pt x="186039" y="203239"/>
                  </a:lnTo>
                  <a:lnTo>
                    <a:pt x="188759" y="201451"/>
                  </a:lnTo>
                  <a:lnTo>
                    <a:pt x="191479" y="200519"/>
                  </a:lnTo>
                  <a:lnTo>
                    <a:pt x="194199" y="201451"/>
                  </a:lnTo>
                  <a:lnTo>
                    <a:pt x="196919" y="203239"/>
                  </a:lnTo>
                  <a:lnTo>
                    <a:pt x="227770" y="229580"/>
                  </a:lnTo>
                  <a:lnTo>
                    <a:pt x="258621" y="203239"/>
                  </a:lnTo>
                </a:path>
                <a:path extrusionOk="0" h="462280" w="383540">
                  <a:moveTo>
                    <a:pt x="115245" y="461881"/>
                  </a:moveTo>
                  <a:lnTo>
                    <a:pt x="267713" y="461881"/>
                  </a:lnTo>
                </a:path>
              </a:pathLst>
            </a:custGeom>
            <a:noFill/>
            <a:ln cap="flat" cmpd="sng" w="121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545" name="Google Shape;545;p27"/>
          <p:cNvGrpSpPr/>
          <p:nvPr/>
        </p:nvGrpSpPr>
        <p:grpSpPr>
          <a:xfrm>
            <a:off x="335758" y="1840551"/>
            <a:ext cx="352407" cy="359551"/>
            <a:chOff x="335758" y="1840551"/>
            <a:chExt cx="352407" cy="359551"/>
          </a:xfrm>
        </p:grpSpPr>
        <p:sp>
          <p:nvSpPr>
            <p:cNvPr id="546" name="Google Shape;546;p27"/>
            <p:cNvSpPr/>
            <p:nvPr/>
          </p:nvSpPr>
          <p:spPr>
            <a:xfrm>
              <a:off x="335758" y="1840551"/>
              <a:ext cx="264795" cy="264795"/>
            </a:xfrm>
            <a:custGeom>
              <a:rect b="b" l="l" r="r" t="t"/>
              <a:pathLst>
                <a:path extrusionOk="0" h="264794" w="264795">
                  <a:moveTo>
                    <a:pt x="132042" y="0"/>
                  </a:moveTo>
                  <a:lnTo>
                    <a:pt x="125381" y="504"/>
                  </a:lnTo>
                  <a:lnTo>
                    <a:pt x="118741" y="1008"/>
                  </a:lnTo>
                  <a:lnTo>
                    <a:pt x="112080" y="1533"/>
                  </a:lnTo>
                  <a:lnTo>
                    <a:pt x="105419" y="3067"/>
                  </a:lnTo>
                  <a:lnTo>
                    <a:pt x="99284" y="4601"/>
                  </a:lnTo>
                  <a:lnTo>
                    <a:pt x="93148" y="6135"/>
                  </a:lnTo>
                  <a:lnTo>
                    <a:pt x="87012" y="8173"/>
                  </a:lnTo>
                  <a:lnTo>
                    <a:pt x="80856" y="10737"/>
                  </a:lnTo>
                  <a:lnTo>
                    <a:pt x="74720" y="13300"/>
                  </a:lnTo>
                  <a:lnTo>
                    <a:pt x="69089" y="16368"/>
                  </a:lnTo>
                  <a:lnTo>
                    <a:pt x="63457" y="19436"/>
                  </a:lnTo>
                  <a:lnTo>
                    <a:pt x="30194" y="48097"/>
                  </a:lnTo>
                  <a:lnTo>
                    <a:pt x="10233" y="80855"/>
                  </a:lnTo>
                  <a:lnTo>
                    <a:pt x="8194" y="86991"/>
                  </a:lnTo>
                  <a:lnTo>
                    <a:pt x="6135" y="93127"/>
                  </a:lnTo>
                  <a:lnTo>
                    <a:pt x="0" y="125381"/>
                  </a:lnTo>
                  <a:lnTo>
                    <a:pt x="0" y="132525"/>
                  </a:lnTo>
                  <a:lnTo>
                    <a:pt x="0" y="139186"/>
                  </a:lnTo>
                  <a:lnTo>
                    <a:pt x="525" y="145847"/>
                  </a:lnTo>
                  <a:lnTo>
                    <a:pt x="10233" y="183712"/>
                  </a:lnTo>
                  <a:lnTo>
                    <a:pt x="15864" y="195479"/>
                  </a:lnTo>
                  <a:lnTo>
                    <a:pt x="18932" y="201110"/>
                  </a:lnTo>
                  <a:lnTo>
                    <a:pt x="48118" y="234373"/>
                  </a:lnTo>
                  <a:lnTo>
                    <a:pt x="69089" y="248703"/>
                  </a:lnTo>
                  <a:lnTo>
                    <a:pt x="74720" y="251771"/>
                  </a:lnTo>
                  <a:lnTo>
                    <a:pt x="80856" y="254335"/>
                  </a:lnTo>
                  <a:lnTo>
                    <a:pt x="87012" y="256373"/>
                  </a:lnTo>
                  <a:lnTo>
                    <a:pt x="93148" y="258432"/>
                  </a:lnTo>
                  <a:lnTo>
                    <a:pt x="125381" y="264568"/>
                  </a:lnTo>
                  <a:lnTo>
                    <a:pt x="132042" y="264568"/>
                  </a:lnTo>
                  <a:lnTo>
                    <a:pt x="139207" y="264568"/>
                  </a:lnTo>
                  <a:lnTo>
                    <a:pt x="145847" y="264063"/>
                  </a:lnTo>
                  <a:lnTo>
                    <a:pt x="177576" y="256373"/>
                  </a:lnTo>
                  <a:lnTo>
                    <a:pt x="183733" y="254335"/>
                  </a:lnTo>
                  <a:lnTo>
                    <a:pt x="189364" y="251771"/>
                  </a:lnTo>
                  <a:lnTo>
                    <a:pt x="194974" y="248703"/>
                  </a:lnTo>
                  <a:lnTo>
                    <a:pt x="200606" y="245635"/>
                  </a:lnTo>
                  <a:lnTo>
                    <a:pt x="234394" y="216470"/>
                  </a:lnTo>
                  <a:lnTo>
                    <a:pt x="248199" y="195479"/>
                  </a:lnTo>
                  <a:lnTo>
                    <a:pt x="251267" y="189847"/>
                  </a:lnTo>
                  <a:lnTo>
                    <a:pt x="253830" y="183712"/>
                  </a:lnTo>
                  <a:lnTo>
                    <a:pt x="256394" y="178080"/>
                  </a:lnTo>
                  <a:lnTo>
                    <a:pt x="258432" y="171945"/>
                  </a:lnTo>
                  <a:lnTo>
                    <a:pt x="260491" y="165284"/>
                  </a:lnTo>
                  <a:lnTo>
                    <a:pt x="261521" y="159148"/>
                  </a:lnTo>
                  <a:lnTo>
                    <a:pt x="263055" y="152487"/>
                  </a:lnTo>
                  <a:lnTo>
                    <a:pt x="263559" y="145847"/>
                  </a:lnTo>
                  <a:lnTo>
                    <a:pt x="264064" y="139186"/>
                  </a:lnTo>
                  <a:lnTo>
                    <a:pt x="264589" y="132525"/>
                  </a:lnTo>
                  <a:lnTo>
                    <a:pt x="264064" y="125381"/>
                  </a:lnTo>
                  <a:lnTo>
                    <a:pt x="263559" y="118720"/>
                  </a:lnTo>
                  <a:lnTo>
                    <a:pt x="263055" y="112059"/>
                  </a:lnTo>
                  <a:lnTo>
                    <a:pt x="261521" y="105923"/>
                  </a:lnTo>
                  <a:lnTo>
                    <a:pt x="260491" y="99262"/>
                  </a:lnTo>
                  <a:lnTo>
                    <a:pt x="258432" y="93127"/>
                  </a:lnTo>
                  <a:lnTo>
                    <a:pt x="256394" y="86991"/>
                  </a:lnTo>
                  <a:lnTo>
                    <a:pt x="253830" y="80855"/>
                  </a:lnTo>
                  <a:lnTo>
                    <a:pt x="251267" y="75224"/>
                  </a:lnTo>
                  <a:lnTo>
                    <a:pt x="248199" y="69593"/>
                  </a:lnTo>
                  <a:lnTo>
                    <a:pt x="245131" y="63961"/>
                  </a:lnTo>
                  <a:lnTo>
                    <a:pt x="242063" y="58330"/>
                  </a:lnTo>
                  <a:lnTo>
                    <a:pt x="206237" y="22504"/>
                  </a:lnTo>
                  <a:lnTo>
                    <a:pt x="194974" y="16368"/>
                  </a:lnTo>
                  <a:lnTo>
                    <a:pt x="189364" y="13300"/>
                  </a:lnTo>
                  <a:lnTo>
                    <a:pt x="158644" y="3067"/>
                  </a:lnTo>
                  <a:lnTo>
                    <a:pt x="152508" y="1533"/>
                  </a:lnTo>
                  <a:lnTo>
                    <a:pt x="145847" y="1008"/>
                  </a:lnTo>
                  <a:lnTo>
                    <a:pt x="139207" y="504"/>
                  </a:lnTo>
                  <a:lnTo>
                    <a:pt x="132042" y="0"/>
                  </a:lnTo>
                  <a:close/>
                </a:path>
              </a:pathLst>
            </a:custGeom>
            <a:noFill/>
            <a:ln cap="flat" cmpd="sng" w="190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7" name="Google Shape;547;p27"/>
            <p:cNvSpPr/>
            <p:nvPr/>
          </p:nvSpPr>
          <p:spPr>
            <a:xfrm>
              <a:off x="356954" y="1861726"/>
              <a:ext cx="331211" cy="33837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48" name="Google Shape;548;p27"/>
          <p:cNvSpPr txBox="1"/>
          <p:nvPr/>
        </p:nvSpPr>
        <p:spPr>
          <a:xfrm>
            <a:off x="1805725" y="1042954"/>
            <a:ext cx="4737735" cy="12446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4000">
                <a:solidFill>
                  <a:srgbClr val="19BBD4"/>
                </a:solidFill>
                <a:latin typeface="Helvetica Neue"/>
                <a:ea typeface="Helvetica Neue"/>
                <a:cs typeface="Helvetica Neue"/>
                <a:sym typeface="Helvetica Neue"/>
              </a:rPr>
              <a:t>When you are  done configuring...</a:t>
            </a:r>
            <a:endParaRPr sz="4000">
              <a:latin typeface="Helvetica Neue"/>
              <a:ea typeface="Helvetica Neue"/>
              <a:cs typeface="Helvetica Neue"/>
              <a:sym typeface="Helvetica Neue"/>
            </a:endParaRPr>
          </a:p>
        </p:txBody>
      </p:sp>
      <p:sp>
        <p:nvSpPr>
          <p:cNvPr id="549" name="Google Shape;549;p27"/>
          <p:cNvSpPr txBox="1"/>
          <p:nvPr/>
        </p:nvSpPr>
        <p:spPr>
          <a:xfrm>
            <a:off x="1805725" y="2390633"/>
            <a:ext cx="3980815" cy="4368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700">
                <a:solidFill>
                  <a:srgbClr val="C6DAEC"/>
                </a:solidFill>
                <a:latin typeface="Verdana"/>
                <a:ea typeface="Verdana"/>
                <a:cs typeface="Verdana"/>
                <a:sym typeface="Verdana"/>
              </a:rPr>
              <a:t>sudo service sshd restart</a:t>
            </a:r>
            <a:endParaRPr sz="2700">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3" name="Shape 553"/>
        <p:cNvGrpSpPr/>
        <p:nvPr/>
      </p:nvGrpSpPr>
      <p:grpSpPr>
        <a:xfrm>
          <a:off x="0" y="0"/>
          <a:ext cx="0" cy="0"/>
          <a:chOff x="0" y="0"/>
          <a:chExt cx="0" cy="0"/>
        </a:xfrm>
      </p:grpSpPr>
      <p:sp>
        <p:nvSpPr>
          <p:cNvPr id="554" name="Google Shape;554;p28"/>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0D29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5" name="Google Shape;555;p28"/>
          <p:cNvSpPr/>
          <p:nvPr/>
        </p:nvSpPr>
        <p:spPr>
          <a:xfrm>
            <a:off x="7663675" y="3684808"/>
            <a:ext cx="1034699" cy="8957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556" name="Google Shape;556;p28"/>
          <p:cNvGrpSpPr/>
          <p:nvPr/>
        </p:nvGrpSpPr>
        <p:grpSpPr>
          <a:xfrm>
            <a:off x="0" y="0"/>
            <a:ext cx="2315843" cy="1811575"/>
            <a:chOff x="0" y="0"/>
            <a:chExt cx="2315843" cy="1811575"/>
          </a:xfrm>
        </p:grpSpPr>
        <p:sp>
          <p:nvSpPr>
            <p:cNvPr id="557" name="Google Shape;557;p28"/>
            <p:cNvSpPr/>
            <p:nvPr/>
          </p:nvSpPr>
          <p:spPr>
            <a:xfrm>
              <a:off x="410948" y="245749"/>
              <a:ext cx="1323300" cy="1146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8" name="Google Shape;558;p28"/>
            <p:cNvSpPr/>
            <p:nvPr/>
          </p:nvSpPr>
          <p:spPr>
            <a:xfrm>
              <a:off x="0" y="1058975"/>
              <a:ext cx="696595" cy="710565"/>
            </a:xfrm>
            <a:custGeom>
              <a:rect b="b" l="l" r="r" t="t"/>
              <a:pathLst>
                <a:path extrusionOk="0" h="710564" w="696595">
                  <a:moveTo>
                    <a:pt x="0" y="570939"/>
                  </a:moveTo>
                  <a:lnTo>
                    <a:pt x="79816" y="710099"/>
                  </a:lnTo>
                  <a:lnTo>
                    <a:pt x="492431" y="710099"/>
                  </a:lnTo>
                  <a:lnTo>
                    <a:pt x="696074" y="355049"/>
                  </a:lnTo>
                  <a:lnTo>
                    <a:pt x="492431" y="0"/>
                  </a:lnTo>
                  <a:lnTo>
                    <a:pt x="79816" y="0"/>
                  </a:lnTo>
                  <a:lnTo>
                    <a:pt x="0" y="139159"/>
                  </a:lnTo>
                </a:path>
              </a:pathLst>
            </a:custGeom>
            <a:noFill/>
            <a:ln cap="flat" cmpd="sng" w="9525">
              <a:solidFill>
                <a:srgbClr val="19B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9" name="Google Shape;559;p28"/>
            <p:cNvSpPr/>
            <p:nvPr/>
          </p:nvSpPr>
          <p:spPr>
            <a:xfrm>
              <a:off x="638174" y="1440100"/>
              <a:ext cx="429259" cy="371475"/>
            </a:xfrm>
            <a:custGeom>
              <a:rect b="b" l="l" r="r" t="t"/>
              <a:pathLst>
                <a:path extrusionOk="0" h="371475" w="429259">
                  <a:moveTo>
                    <a:pt x="322275" y="371099"/>
                  </a:moveTo>
                  <a:lnTo>
                    <a:pt x="106424" y="371099"/>
                  </a:lnTo>
                  <a:lnTo>
                    <a:pt x="0" y="185549"/>
                  </a:lnTo>
                  <a:lnTo>
                    <a:pt x="106424" y="0"/>
                  </a:lnTo>
                  <a:lnTo>
                    <a:pt x="322275" y="0"/>
                  </a:lnTo>
                  <a:lnTo>
                    <a:pt x="428700" y="185549"/>
                  </a:lnTo>
                  <a:lnTo>
                    <a:pt x="322275" y="3710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0" name="Google Shape;560;p28"/>
            <p:cNvSpPr/>
            <p:nvPr/>
          </p:nvSpPr>
          <p:spPr>
            <a:xfrm>
              <a:off x="1495424" y="0"/>
              <a:ext cx="820419" cy="578485"/>
            </a:xfrm>
            <a:custGeom>
              <a:rect b="b" l="l" r="r" t="t"/>
              <a:pathLst>
                <a:path extrusionOk="0" h="578485" w="820419">
                  <a:moveTo>
                    <a:pt x="0" y="223400"/>
                  </a:moveTo>
                  <a:lnTo>
                    <a:pt x="203642" y="578449"/>
                  </a:lnTo>
                  <a:lnTo>
                    <a:pt x="616257" y="578449"/>
                  </a:lnTo>
                  <a:lnTo>
                    <a:pt x="819899" y="223400"/>
                  </a:lnTo>
                  <a:lnTo>
                    <a:pt x="691766" y="0"/>
                  </a:lnTo>
                </a:path>
                <a:path extrusionOk="0" h="578485" w="820419">
                  <a:moveTo>
                    <a:pt x="128133" y="0"/>
                  </a:moveTo>
                  <a:lnTo>
                    <a:pt x="0" y="223400"/>
                  </a:lnTo>
                </a:path>
              </a:pathLst>
            </a:custGeom>
            <a:noFill/>
            <a:ln cap="flat" cmpd="sng" w="7617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1" name="Google Shape;561;p28"/>
            <p:cNvSpPr/>
            <p:nvPr/>
          </p:nvSpPr>
          <p:spPr>
            <a:xfrm>
              <a:off x="327799" y="88925"/>
              <a:ext cx="359410" cy="310515"/>
            </a:xfrm>
            <a:custGeom>
              <a:rect b="b" l="l" r="r" t="t"/>
              <a:pathLst>
                <a:path extrusionOk="0" h="310515" w="359409">
                  <a:moveTo>
                    <a:pt x="269754" y="310499"/>
                  </a:moveTo>
                  <a:lnTo>
                    <a:pt x="89045" y="310499"/>
                  </a:lnTo>
                  <a:lnTo>
                    <a:pt x="0" y="155249"/>
                  </a:lnTo>
                  <a:lnTo>
                    <a:pt x="89045" y="0"/>
                  </a:lnTo>
                  <a:lnTo>
                    <a:pt x="269754" y="0"/>
                  </a:lnTo>
                  <a:lnTo>
                    <a:pt x="358799" y="155249"/>
                  </a:lnTo>
                  <a:lnTo>
                    <a:pt x="269754" y="310499"/>
                  </a:lnTo>
                  <a:close/>
                </a:path>
              </a:pathLst>
            </a:custGeom>
            <a:solidFill>
              <a:srgbClr val="00E1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562" name="Google Shape;562;p28"/>
          <p:cNvGrpSpPr/>
          <p:nvPr/>
        </p:nvGrpSpPr>
        <p:grpSpPr>
          <a:xfrm>
            <a:off x="8124824" y="4230775"/>
            <a:ext cx="1019175" cy="756400"/>
            <a:chOff x="8124824" y="4230775"/>
            <a:chExt cx="1019175" cy="756400"/>
          </a:xfrm>
        </p:grpSpPr>
        <p:sp>
          <p:nvSpPr>
            <p:cNvPr id="563" name="Google Shape;563;p28"/>
            <p:cNvSpPr/>
            <p:nvPr/>
          </p:nvSpPr>
          <p:spPr>
            <a:xfrm>
              <a:off x="8486774" y="4230775"/>
              <a:ext cx="657225" cy="710565"/>
            </a:xfrm>
            <a:custGeom>
              <a:rect b="b" l="l" r="r" t="t"/>
              <a:pathLst>
                <a:path extrusionOk="0" h="710564" w="657225">
                  <a:moveTo>
                    <a:pt x="0" y="355049"/>
                  </a:moveTo>
                  <a:lnTo>
                    <a:pt x="203642" y="710099"/>
                  </a:lnTo>
                  <a:lnTo>
                    <a:pt x="616257" y="710099"/>
                  </a:lnTo>
                  <a:lnTo>
                    <a:pt x="657225" y="638672"/>
                  </a:lnTo>
                </a:path>
                <a:path extrusionOk="0" h="710564" w="657225">
                  <a:moveTo>
                    <a:pt x="657225" y="71427"/>
                  </a:moveTo>
                  <a:lnTo>
                    <a:pt x="616257" y="0"/>
                  </a:lnTo>
                  <a:lnTo>
                    <a:pt x="203642" y="0"/>
                  </a:lnTo>
                  <a:lnTo>
                    <a:pt x="0" y="355049"/>
                  </a:lnTo>
                </a:path>
              </a:pathLst>
            </a:custGeom>
            <a:noFill/>
            <a:ln cap="flat" cmpd="sng" w="95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4" name="Google Shape;564;p28"/>
            <p:cNvSpPr/>
            <p:nvPr/>
          </p:nvSpPr>
          <p:spPr>
            <a:xfrm>
              <a:off x="8124824" y="4615700"/>
              <a:ext cx="429259" cy="371475"/>
            </a:xfrm>
            <a:custGeom>
              <a:rect b="b" l="l" r="r" t="t"/>
              <a:pathLst>
                <a:path extrusionOk="0" h="371475" w="429259">
                  <a:moveTo>
                    <a:pt x="322275" y="371099"/>
                  </a:moveTo>
                  <a:lnTo>
                    <a:pt x="106424" y="371099"/>
                  </a:lnTo>
                  <a:lnTo>
                    <a:pt x="0" y="185549"/>
                  </a:lnTo>
                  <a:lnTo>
                    <a:pt x="106424" y="0"/>
                  </a:lnTo>
                  <a:lnTo>
                    <a:pt x="322275" y="0"/>
                  </a:lnTo>
                  <a:lnTo>
                    <a:pt x="428699" y="185549"/>
                  </a:lnTo>
                  <a:lnTo>
                    <a:pt x="322275" y="371099"/>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565" name="Google Shape;565;p28"/>
          <p:cNvGrpSpPr/>
          <p:nvPr/>
        </p:nvGrpSpPr>
        <p:grpSpPr>
          <a:xfrm>
            <a:off x="7821347" y="2935400"/>
            <a:ext cx="1024837" cy="887290"/>
            <a:chOff x="7821347" y="2935400"/>
            <a:chExt cx="1024837" cy="887290"/>
          </a:xfrm>
        </p:grpSpPr>
        <p:sp>
          <p:nvSpPr>
            <p:cNvPr id="566" name="Google Shape;566;p28"/>
            <p:cNvSpPr/>
            <p:nvPr/>
          </p:nvSpPr>
          <p:spPr>
            <a:xfrm>
              <a:off x="7821347" y="2935400"/>
              <a:ext cx="820419" cy="709930"/>
            </a:xfrm>
            <a:custGeom>
              <a:rect b="b" l="l" r="r" t="t"/>
              <a:pathLst>
                <a:path extrusionOk="0" h="709929" w="820420">
                  <a:moveTo>
                    <a:pt x="616343" y="709799"/>
                  </a:moveTo>
                  <a:lnTo>
                    <a:pt x="203556" y="709799"/>
                  </a:lnTo>
                  <a:lnTo>
                    <a:pt x="0" y="354899"/>
                  </a:lnTo>
                  <a:lnTo>
                    <a:pt x="203556" y="0"/>
                  </a:lnTo>
                  <a:lnTo>
                    <a:pt x="616343" y="0"/>
                  </a:lnTo>
                  <a:lnTo>
                    <a:pt x="819899" y="354899"/>
                  </a:lnTo>
                  <a:lnTo>
                    <a:pt x="616343" y="7097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7" name="Google Shape;567;p28"/>
            <p:cNvSpPr/>
            <p:nvPr/>
          </p:nvSpPr>
          <p:spPr>
            <a:xfrm>
              <a:off x="8486774" y="3512175"/>
              <a:ext cx="359410" cy="310515"/>
            </a:xfrm>
            <a:custGeom>
              <a:rect b="b" l="l" r="r" t="t"/>
              <a:pathLst>
                <a:path extrusionOk="0" h="310514" w="359409">
                  <a:moveTo>
                    <a:pt x="0" y="155249"/>
                  </a:moveTo>
                  <a:lnTo>
                    <a:pt x="89044" y="310499"/>
                  </a:lnTo>
                  <a:lnTo>
                    <a:pt x="269754" y="310499"/>
                  </a:lnTo>
                  <a:lnTo>
                    <a:pt x="358799" y="155249"/>
                  </a:lnTo>
                  <a:lnTo>
                    <a:pt x="269754" y="0"/>
                  </a:lnTo>
                  <a:lnTo>
                    <a:pt x="89044" y="0"/>
                  </a:lnTo>
                  <a:lnTo>
                    <a:pt x="0" y="155249"/>
                  </a:lnTo>
                  <a:close/>
                </a:path>
              </a:pathLst>
            </a:custGeom>
            <a:noFill/>
            <a:ln cap="flat" cmpd="sng" w="19025">
              <a:solidFill>
                <a:srgbClr val="00E1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568" name="Google Shape;568;p28"/>
          <p:cNvGrpSpPr/>
          <p:nvPr/>
        </p:nvGrpSpPr>
        <p:grpSpPr>
          <a:xfrm>
            <a:off x="1729804" y="61088"/>
            <a:ext cx="351602" cy="325120"/>
            <a:chOff x="1729804" y="61088"/>
            <a:chExt cx="351602" cy="325120"/>
          </a:xfrm>
        </p:grpSpPr>
        <p:sp>
          <p:nvSpPr>
            <p:cNvPr id="569" name="Google Shape;569;p28"/>
            <p:cNvSpPr/>
            <p:nvPr/>
          </p:nvSpPr>
          <p:spPr>
            <a:xfrm>
              <a:off x="1729804" y="184106"/>
              <a:ext cx="82178" cy="18425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0" name="Google Shape;570;p28"/>
            <p:cNvSpPr/>
            <p:nvPr/>
          </p:nvSpPr>
          <p:spPr>
            <a:xfrm>
              <a:off x="1824231" y="61088"/>
              <a:ext cx="257175" cy="325120"/>
            </a:xfrm>
            <a:custGeom>
              <a:rect b="b" l="l" r="r" t="t"/>
              <a:pathLst>
                <a:path extrusionOk="0" h="325120" w="257175">
                  <a:moveTo>
                    <a:pt x="196522" y="324639"/>
                  </a:moveTo>
                  <a:lnTo>
                    <a:pt x="180178" y="324639"/>
                  </a:lnTo>
                  <a:lnTo>
                    <a:pt x="170481" y="324117"/>
                  </a:lnTo>
                  <a:lnTo>
                    <a:pt x="160783" y="323114"/>
                  </a:lnTo>
                  <a:lnTo>
                    <a:pt x="150061" y="321567"/>
                  </a:lnTo>
                  <a:lnTo>
                    <a:pt x="139340" y="319017"/>
                  </a:lnTo>
                  <a:lnTo>
                    <a:pt x="128116" y="316467"/>
                  </a:lnTo>
                  <a:lnTo>
                    <a:pt x="74529" y="299120"/>
                  </a:lnTo>
                  <a:lnTo>
                    <a:pt x="31642" y="280728"/>
                  </a:lnTo>
                  <a:lnTo>
                    <a:pt x="0" y="280728"/>
                  </a:lnTo>
                  <a:lnTo>
                    <a:pt x="0" y="130165"/>
                  </a:lnTo>
                  <a:lnTo>
                    <a:pt x="30116" y="130165"/>
                  </a:lnTo>
                  <a:lnTo>
                    <a:pt x="52563" y="109745"/>
                  </a:lnTo>
                  <a:lnTo>
                    <a:pt x="81154" y="82178"/>
                  </a:lnTo>
                  <a:lnTo>
                    <a:pt x="100048" y="42364"/>
                  </a:lnTo>
                  <a:lnTo>
                    <a:pt x="112295" y="4598"/>
                  </a:lnTo>
                  <a:lnTo>
                    <a:pt x="115347" y="3051"/>
                  </a:lnTo>
                  <a:lnTo>
                    <a:pt x="119443" y="1525"/>
                  </a:lnTo>
                  <a:lnTo>
                    <a:pt x="124543" y="501"/>
                  </a:lnTo>
                  <a:lnTo>
                    <a:pt x="132192" y="0"/>
                  </a:lnTo>
                  <a:lnTo>
                    <a:pt x="136288" y="501"/>
                  </a:lnTo>
                  <a:lnTo>
                    <a:pt x="152611" y="16845"/>
                  </a:lnTo>
                  <a:lnTo>
                    <a:pt x="152611" y="32144"/>
                  </a:lnTo>
                  <a:lnTo>
                    <a:pt x="148013" y="77079"/>
                  </a:lnTo>
                  <a:lnTo>
                    <a:pt x="135766" y="116893"/>
                  </a:lnTo>
                  <a:lnTo>
                    <a:pt x="132192" y="123017"/>
                  </a:lnTo>
                  <a:lnTo>
                    <a:pt x="158735" y="124543"/>
                  </a:lnTo>
                  <a:lnTo>
                    <a:pt x="206721" y="128117"/>
                  </a:lnTo>
                  <a:lnTo>
                    <a:pt x="245512" y="137313"/>
                  </a:lnTo>
                  <a:lnTo>
                    <a:pt x="254708" y="145986"/>
                  </a:lnTo>
                  <a:lnTo>
                    <a:pt x="255732" y="148013"/>
                  </a:lnTo>
                  <a:lnTo>
                    <a:pt x="256233" y="150584"/>
                  </a:lnTo>
                  <a:lnTo>
                    <a:pt x="256756" y="153134"/>
                  </a:lnTo>
                  <a:lnTo>
                    <a:pt x="254708" y="171505"/>
                  </a:lnTo>
                  <a:lnTo>
                    <a:pt x="254185" y="174055"/>
                  </a:lnTo>
                  <a:lnTo>
                    <a:pt x="253684" y="176605"/>
                  </a:lnTo>
                  <a:lnTo>
                    <a:pt x="252660" y="178653"/>
                  </a:lnTo>
                  <a:lnTo>
                    <a:pt x="251134" y="180701"/>
                  </a:lnTo>
                  <a:lnTo>
                    <a:pt x="249608" y="182227"/>
                  </a:lnTo>
                  <a:lnTo>
                    <a:pt x="245512" y="185278"/>
                  </a:lnTo>
                  <a:lnTo>
                    <a:pt x="243484" y="185801"/>
                  </a:lnTo>
                  <a:lnTo>
                    <a:pt x="245512" y="187326"/>
                  </a:lnTo>
                  <a:lnTo>
                    <a:pt x="251134" y="197024"/>
                  </a:lnTo>
                  <a:lnTo>
                    <a:pt x="251134" y="202123"/>
                  </a:lnTo>
                  <a:lnTo>
                    <a:pt x="236838" y="234790"/>
                  </a:lnTo>
                  <a:lnTo>
                    <a:pt x="238364" y="236337"/>
                  </a:lnTo>
                  <a:lnTo>
                    <a:pt x="239911" y="237862"/>
                  </a:lnTo>
                  <a:lnTo>
                    <a:pt x="242460" y="241436"/>
                  </a:lnTo>
                  <a:lnTo>
                    <a:pt x="243484" y="243485"/>
                  </a:lnTo>
                  <a:lnTo>
                    <a:pt x="243986" y="246034"/>
                  </a:lnTo>
                  <a:lnTo>
                    <a:pt x="243986" y="250632"/>
                  </a:lnTo>
                  <a:lnTo>
                    <a:pt x="228165" y="283801"/>
                  </a:lnTo>
                  <a:lnTo>
                    <a:pt x="231216" y="286350"/>
                  </a:lnTo>
                  <a:lnTo>
                    <a:pt x="233264" y="289423"/>
                  </a:lnTo>
                  <a:lnTo>
                    <a:pt x="234289" y="292474"/>
                  </a:lnTo>
                  <a:lnTo>
                    <a:pt x="234790" y="296048"/>
                  </a:lnTo>
                  <a:lnTo>
                    <a:pt x="233264" y="310845"/>
                  </a:lnTo>
                  <a:lnTo>
                    <a:pt x="205196" y="324117"/>
                  </a:lnTo>
                  <a:lnTo>
                    <a:pt x="196522" y="32463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71" name="Google Shape;571;p28"/>
          <p:cNvSpPr/>
          <p:nvPr/>
        </p:nvSpPr>
        <p:spPr>
          <a:xfrm>
            <a:off x="203132" y="1270176"/>
            <a:ext cx="166370" cy="288290"/>
          </a:xfrm>
          <a:custGeom>
            <a:rect b="b" l="l" r="r" t="t"/>
            <a:pathLst>
              <a:path extrusionOk="0" h="288290" w="166370">
                <a:moveTo>
                  <a:pt x="147911" y="287704"/>
                </a:moveTo>
                <a:lnTo>
                  <a:pt x="18084" y="287704"/>
                </a:lnTo>
                <a:lnTo>
                  <a:pt x="14321" y="287354"/>
                </a:lnTo>
                <a:lnTo>
                  <a:pt x="0" y="17767"/>
                </a:lnTo>
                <a:lnTo>
                  <a:pt x="317" y="14353"/>
                </a:lnTo>
                <a:lnTo>
                  <a:pt x="18084" y="0"/>
                </a:lnTo>
                <a:lnTo>
                  <a:pt x="147911" y="0"/>
                </a:lnTo>
                <a:lnTo>
                  <a:pt x="165473" y="13668"/>
                </a:lnTo>
                <a:lnTo>
                  <a:pt x="77877" y="13668"/>
                </a:lnTo>
                <a:lnTo>
                  <a:pt x="76157" y="14017"/>
                </a:lnTo>
                <a:lnTo>
                  <a:pt x="74114" y="16060"/>
                </a:lnTo>
                <a:lnTo>
                  <a:pt x="73778" y="17767"/>
                </a:lnTo>
                <a:lnTo>
                  <a:pt x="74114" y="19138"/>
                </a:lnTo>
                <a:lnTo>
                  <a:pt x="75135" y="20509"/>
                </a:lnTo>
                <a:lnTo>
                  <a:pt x="76157" y="21194"/>
                </a:lnTo>
                <a:lnTo>
                  <a:pt x="77877" y="21530"/>
                </a:lnTo>
                <a:lnTo>
                  <a:pt x="166028" y="21530"/>
                </a:lnTo>
                <a:lnTo>
                  <a:pt x="166028" y="35884"/>
                </a:lnTo>
                <a:lnTo>
                  <a:pt x="18084" y="35884"/>
                </a:lnTo>
                <a:lnTo>
                  <a:pt x="18084" y="233716"/>
                </a:lnTo>
                <a:lnTo>
                  <a:pt x="166028" y="233716"/>
                </a:lnTo>
                <a:lnTo>
                  <a:pt x="166028" y="248742"/>
                </a:lnTo>
                <a:lnTo>
                  <a:pt x="82998" y="248742"/>
                </a:lnTo>
                <a:lnTo>
                  <a:pt x="80605" y="249091"/>
                </a:lnTo>
                <a:lnTo>
                  <a:pt x="71036" y="260703"/>
                </a:lnTo>
                <a:lnTo>
                  <a:pt x="71386" y="263095"/>
                </a:lnTo>
                <a:lnTo>
                  <a:pt x="82998" y="272665"/>
                </a:lnTo>
                <a:lnTo>
                  <a:pt x="165742" y="272665"/>
                </a:lnTo>
                <a:lnTo>
                  <a:pt x="165679" y="273350"/>
                </a:lnTo>
                <a:lnTo>
                  <a:pt x="151675" y="287354"/>
                </a:lnTo>
                <a:lnTo>
                  <a:pt x="147911" y="287704"/>
                </a:lnTo>
                <a:close/>
              </a:path>
              <a:path extrusionOk="0" h="288290" w="166370">
                <a:moveTo>
                  <a:pt x="166028" y="21530"/>
                </a:moveTo>
                <a:lnTo>
                  <a:pt x="88118" y="21530"/>
                </a:lnTo>
                <a:lnTo>
                  <a:pt x="89825" y="21194"/>
                </a:lnTo>
                <a:lnTo>
                  <a:pt x="90860" y="20509"/>
                </a:lnTo>
                <a:lnTo>
                  <a:pt x="91881" y="19138"/>
                </a:lnTo>
                <a:lnTo>
                  <a:pt x="92217" y="17767"/>
                </a:lnTo>
                <a:lnTo>
                  <a:pt x="91881" y="16060"/>
                </a:lnTo>
                <a:lnTo>
                  <a:pt x="89825" y="14017"/>
                </a:lnTo>
                <a:lnTo>
                  <a:pt x="88118" y="13668"/>
                </a:lnTo>
                <a:lnTo>
                  <a:pt x="165473" y="13668"/>
                </a:lnTo>
                <a:lnTo>
                  <a:pt x="165679" y="14353"/>
                </a:lnTo>
                <a:lnTo>
                  <a:pt x="165996" y="17767"/>
                </a:lnTo>
                <a:lnTo>
                  <a:pt x="166028" y="21530"/>
                </a:lnTo>
                <a:close/>
              </a:path>
              <a:path extrusionOk="0" h="288290" w="166370">
                <a:moveTo>
                  <a:pt x="166028" y="233716"/>
                </a:moveTo>
                <a:lnTo>
                  <a:pt x="147911" y="233716"/>
                </a:lnTo>
                <a:lnTo>
                  <a:pt x="147911" y="35884"/>
                </a:lnTo>
                <a:lnTo>
                  <a:pt x="166028" y="35884"/>
                </a:lnTo>
                <a:lnTo>
                  <a:pt x="166028" y="233716"/>
                </a:lnTo>
                <a:close/>
              </a:path>
              <a:path extrusionOk="0" h="288290" w="166370">
                <a:moveTo>
                  <a:pt x="165742" y="272665"/>
                </a:moveTo>
                <a:lnTo>
                  <a:pt x="82998" y="272665"/>
                </a:lnTo>
                <a:lnTo>
                  <a:pt x="85390" y="272315"/>
                </a:lnTo>
                <a:lnTo>
                  <a:pt x="87782" y="271643"/>
                </a:lnTo>
                <a:lnTo>
                  <a:pt x="94959" y="260703"/>
                </a:lnTo>
                <a:lnTo>
                  <a:pt x="94609" y="258311"/>
                </a:lnTo>
                <a:lnTo>
                  <a:pt x="82998" y="248742"/>
                </a:lnTo>
                <a:lnTo>
                  <a:pt x="166028" y="248742"/>
                </a:lnTo>
                <a:lnTo>
                  <a:pt x="165933" y="270608"/>
                </a:lnTo>
                <a:lnTo>
                  <a:pt x="165742" y="272665"/>
                </a:lnTo>
                <a:close/>
              </a:path>
            </a:pathLst>
          </a:custGeom>
          <a:solidFill>
            <a:srgbClr val="19B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2" name="Google Shape;572;p28"/>
          <p:cNvSpPr/>
          <p:nvPr/>
        </p:nvSpPr>
        <p:spPr>
          <a:xfrm>
            <a:off x="8772703" y="4461807"/>
            <a:ext cx="248042" cy="24805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3" name="Google Shape;573;p28"/>
          <p:cNvSpPr/>
          <p:nvPr/>
        </p:nvSpPr>
        <p:spPr>
          <a:xfrm>
            <a:off x="7354067" y="3426714"/>
            <a:ext cx="455602" cy="43705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4" name="Google Shape;574;p28"/>
          <p:cNvSpPr/>
          <p:nvPr/>
        </p:nvSpPr>
        <p:spPr>
          <a:xfrm>
            <a:off x="8081344" y="3153875"/>
            <a:ext cx="300355" cy="273050"/>
          </a:xfrm>
          <a:custGeom>
            <a:rect b="b" l="l" r="r" t="t"/>
            <a:pathLst>
              <a:path extrusionOk="0" h="273050" w="300354">
                <a:moveTo>
                  <a:pt x="25281" y="272837"/>
                </a:moveTo>
                <a:lnTo>
                  <a:pt x="9024" y="272837"/>
                </a:lnTo>
                <a:lnTo>
                  <a:pt x="2256" y="271931"/>
                </a:lnTo>
                <a:lnTo>
                  <a:pt x="0" y="271931"/>
                </a:lnTo>
                <a:lnTo>
                  <a:pt x="4956" y="269675"/>
                </a:lnTo>
                <a:lnTo>
                  <a:pt x="9469" y="267862"/>
                </a:lnTo>
                <a:lnTo>
                  <a:pt x="13537" y="265162"/>
                </a:lnTo>
                <a:lnTo>
                  <a:pt x="17606" y="262443"/>
                </a:lnTo>
                <a:lnTo>
                  <a:pt x="21675" y="259743"/>
                </a:lnTo>
                <a:lnTo>
                  <a:pt x="25281" y="256580"/>
                </a:lnTo>
                <a:lnTo>
                  <a:pt x="49677" y="222254"/>
                </a:lnTo>
                <a:lnTo>
                  <a:pt x="44258" y="217723"/>
                </a:lnTo>
                <a:lnTo>
                  <a:pt x="38838" y="212766"/>
                </a:lnTo>
                <a:lnTo>
                  <a:pt x="33863" y="207791"/>
                </a:lnTo>
                <a:lnTo>
                  <a:pt x="28907" y="202816"/>
                </a:lnTo>
                <a:lnTo>
                  <a:pt x="24837" y="197396"/>
                </a:lnTo>
                <a:lnTo>
                  <a:pt x="20325" y="191534"/>
                </a:lnTo>
                <a:lnTo>
                  <a:pt x="3606" y="154488"/>
                </a:lnTo>
                <a:lnTo>
                  <a:pt x="1793" y="148163"/>
                </a:lnTo>
                <a:lnTo>
                  <a:pt x="887" y="141394"/>
                </a:lnTo>
                <a:lnTo>
                  <a:pt x="0" y="134162"/>
                </a:lnTo>
                <a:lnTo>
                  <a:pt x="0" y="120605"/>
                </a:lnTo>
                <a:lnTo>
                  <a:pt x="887" y="114280"/>
                </a:lnTo>
                <a:lnTo>
                  <a:pt x="1793" y="107973"/>
                </a:lnTo>
                <a:lnTo>
                  <a:pt x="3162" y="101648"/>
                </a:lnTo>
                <a:lnTo>
                  <a:pt x="4512" y="95323"/>
                </a:lnTo>
                <a:lnTo>
                  <a:pt x="21675" y="60996"/>
                </a:lnTo>
                <a:lnTo>
                  <a:pt x="25744" y="56021"/>
                </a:lnTo>
                <a:lnTo>
                  <a:pt x="29795" y="51046"/>
                </a:lnTo>
                <a:lnTo>
                  <a:pt x="60071" y="25301"/>
                </a:lnTo>
                <a:lnTo>
                  <a:pt x="78585" y="15369"/>
                </a:lnTo>
                <a:lnTo>
                  <a:pt x="84910" y="12206"/>
                </a:lnTo>
                <a:lnTo>
                  <a:pt x="91679" y="9950"/>
                </a:lnTo>
                <a:lnTo>
                  <a:pt x="98467" y="7693"/>
                </a:lnTo>
                <a:lnTo>
                  <a:pt x="105235" y="5418"/>
                </a:lnTo>
                <a:lnTo>
                  <a:pt x="142281" y="0"/>
                </a:lnTo>
                <a:lnTo>
                  <a:pt x="157632" y="0"/>
                </a:lnTo>
                <a:lnTo>
                  <a:pt x="201447" y="7693"/>
                </a:lnTo>
                <a:lnTo>
                  <a:pt x="208235" y="9950"/>
                </a:lnTo>
                <a:lnTo>
                  <a:pt x="215003" y="12206"/>
                </a:lnTo>
                <a:lnTo>
                  <a:pt x="221329" y="15369"/>
                </a:lnTo>
                <a:lnTo>
                  <a:pt x="227654" y="18069"/>
                </a:lnTo>
                <a:lnTo>
                  <a:pt x="261074" y="41558"/>
                </a:lnTo>
                <a:lnTo>
                  <a:pt x="274169" y="56021"/>
                </a:lnTo>
                <a:lnTo>
                  <a:pt x="278237" y="60996"/>
                </a:lnTo>
                <a:lnTo>
                  <a:pt x="295401" y="95323"/>
                </a:lnTo>
                <a:lnTo>
                  <a:pt x="299914" y="120605"/>
                </a:lnTo>
                <a:lnTo>
                  <a:pt x="299914" y="133718"/>
                </a:lnTo>
                <a:lnTo>
                  <a:pt x="290888" y="171208"/>
                </a:lnTo>
                <a:lnTo>
                  <a:pt x="270119" y="203722"/>
                </a:lnTo>
                <a:lnTo>
                  <a:pt x="265587" y="208235"/>
                </a:lnTo>
                <a:lnTo>
                  <a:pt x="261074" y="213210"/>
                </a:lnTo>
                <a:lnTo>
                  <a:pt x="256099" y="217278"/>
                </a:lnTo>
                <a:lnTo>
                  <a:pt x="250681" y="221791"/>
                </a:lnTo>
                <a:lnTo>
                  <a:pt x="245261" y="225860"/>
                </a:lnTo>
                <a:lnTo>
                  <a:pt x="208235" y="244836"/>
                </a:lnTo>
                <a:lnTo>
                  <a:pt x="180214" y="252049"/>
                </a:lnTo>
                <a:lnTo>
                  <a:pt x="173002" y="253418"/>
                </a:lnTo>
                <a:lnTo>
                  <a:pt x="165307" y="254324"/>
                </a:lnTo>
                <a:lnTo>
                  <a:pt x="157632" y="254768"/>
                </a:lnTo>
                <a:lnTo>
                  <a:pt x="142281" y="254768"/>
                </a:lnTo>
                <a:lnTo>
                  <a:pt x="134606" y="254324"/>
                </a:lnTo>
                <a:lnTo>
                  <a:pt x="127374" y="253418"/>
                </a:lnTo>
                <a:lnTo>
                  <a:pt x="120142" y="252049"/>
                </a:lnTo>
                <a:lnTo>
                  <a:pt x="112911" y="250699"/>
                </a:lnTo>
                <a:lnTo>
                  <a:pt x="105698" y="249349"/>
                </a:lnTo>
                <a:lnTo>
                  <a:pt x="98910" y="247092"/>
                </a:lnTo>
                <a:lnTo>
                  <a:pt x="92142" y="244836"/>
                </a:lnTo>
                <a:lnTo>
                  <a:pt x="84910" y="251605"/>
                </a:lnTo>
                <a:lnTo>
                  <a:pt x="46070" y="269675"/>
                </a:lnTo>
                <a:lnTo>
                  <a:pt x="38838" y="271025"/>
                </a:lnTo>
                <a:lnTo>
                  <a:pt x="31607" y="272394"/>
                </a:lnTo>
                <a:lnTo>
                  <a:pt x="25281" y="272837"/>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575" name="Google Shape;575;p28"/>
          <p:cNvGrpSpPr/>
          <p:nvPr/>
        </p:nvGrpSpPr>
        <p:grpSpPr>
          <a:xfrm>
            <a:off x="904276" y="515229"/>
            <a:ext cx="383540" cy="613123"/>
            <a:chOff x="904276" y="515229"/>
            <a:chExt cx="383540" cy="613123"/>
          </a:xfrm>
        </p:grpSpPr>
        <p:sp>
          <p:nvSpPr>
            <p:cNvPr id="576" name="Google Shape;576;p28"/>
            <p:cNvSpPr/>
            <p:nvPr/>
          </p:nvSpPr>
          <p:spPr>
            <a:xfrm>
              <a:off x="1013434" y="1003660"/>
              <a:ext cx="164642" cy="12469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7" name="Google Shape;577;p28"/>
            <p:cNvSpPr/>
            <p:nvPr/>
          </p:nvSpPr>
          <p:spPr>
            <a:xfrm>
              <a:off x="904276" y="515229"/>
              <a:ext cx="383540" cy="462280"/>
            </a:xfrm>
            <a:custGeom>
              <a:rect b="b" l="l" r="r" t="t"/>
              <a:pathLst>
                <a:path extrusionOk="0" h="462280" w="383540">
                  <a:moveTo>
                    <a:pt x="151536" y="458230"/>
                  </a:moveTo>
                  <a:lnTo>
                    <a:pt x="120685" y="315757"/>
                  </a:lnTo>
                  <a:lnTo>
                    <a:pt x="98925" y="209610"/>
                  </a:lnTo>
                </a:path>
                <a:path extrusionOk="0" h="462280" w="383540">
                  <a:moveTo>
                    <a:pt x="267713" y="458230"/>
                  </a:moveTo>
                  <a:lnTo>
                    <a:pt x="272258" y="438259"/>
                  </a:lnTo>
                  <a:lnTo>
                    <a:pt x="278593" y="419221"/>
                  </a:lnTo>
                  <a:lnTo>
                    <a:pt x="285858" y="401076"/>
                  </a:lnTo>
                  <a:lnTo>
                    <a:pt x="294018" y="384720"/>
                  </a:lnTo>
                  <a:lnTo>
                    <a:pt x="303110" y="369296"/>
                  </a:lnTo>
                  <a:lnTo>
                    <a:pt x="312164" y="353871"/>
                  </a:lnTo>
                  <a:lnTo>
                    <a:pt x="342121" y="310317"/>
                  </a:lnTo>
                  <a:lnTo>
                    <a:pt x="367532" y="264975"/>
                  </a:lnTo>
                  <a:lnTo>
                    <a:pt x="381132" y="211436"/>
                  </a:lnTo>
                  <a:lnTo>
                    <a:pt x="382026" y="201451"/>
                  </a:lnTo>
                  <a:lnTo>
                    <a:pt x="382958" y="191466"/>
                  </a:lnTo>
                  <a:lnTo>
                    <a:pt x="381132" y="171496"/>
                  </a:lnTo>
                  <a:lnTo>
                    <a:pt x="378412" y="152457"/>
                  </a:lnTo>
                  <a:lnTo>
                    <a:pt x="359372" y="99812"/>
                  </a:lnTo>
                  <a:lnTo>
                    <a:pt x="326695" y="56258"/>
                  </a:lnTo>
                  <a:lnTo>
                    <a:pt x="282207" y="23583"/>
                  </a:lnTo>
                  <a:lnTo>
                    <a:pt x="229596" y="3613"/>
                  </a:lnTo>
                  <a:lnTo>
                    <a:pt x="191479" y="0"/>
                  </a:lnTo>
                  <a:lnTo>
                    <a:pt x="153362" y="3613"/>
                  </a:lnTo>
                  <a:lnTo>
                    <a:pt x="117070" y="15424"/>
                  </a:lnTo>
                  <a:lnTo>
                    <a:pt x="69862" y="43553"/>
                  </a:lnTo>
                  <a:lnTo>
                    <a:pt x="32677" y="84388"/>
                  </a:lnTo>
                  <a:lnTo>
                    <a:pt x="9091" y="134276"/>
                  </a:lnTo>
                  <a:lnTo>
                    <a:pt x="0" y="191466"/>
                  </a:lnTo>
                  <a:lnTo>
                    <a:pt x="4545" y="230474"/>
                  </a:lnTo>
                  <a:lnTo>
                    <a:pt x="23585" y="281294"/>
                  </a:lnTo>
                  <a:lnTo>
                    <a:pt x="50822" y="324848"/>
                  </a:lnTo>
                  <a:lnTo>
                    <a:pt x="70794" y="353871"/>
                  </a:lnTo>
                  <a:lnTo>
                    <a:pt x="79848" y="369296"/>
                  </a:lnTo>
                  <a:lnTo>
                    <a:pt x="88939" y="384720"/>
                  </a:lnTo>
                  <a:lnTo>
                    <a:pt x="97099" y="401076"/>
                  </a:lnTo>
                  <a:lnTo>
                    <a:pt x="104365" y="419221"/>
                  </a:lnTo>
                  <a:lnTo>
                    <a:pt x="110699" y="438259"/>
                  </a:lnTo>
                  <a:lnTo>
                    <a:pt x="115245" y="458230"/>
                  </a:lnTo>
                </a:path>
                <a:path extrusionOk="0" h="462280" w="383540">
                  <a:moveTo>
                    <a:pt x="284032" y="209610"/>
                  </a:moveTo>
                  <a:lnTo>
                    <a:pt x="262273" y="315757"/>
                  </a:lnTo>
                  <a:lnTo>
                    <a:pt x="231421" y="458230"/>
                  </a:lnTo>
                </a:path>
                <a:path extrusionOk="0" h="462280" w="383540">
                  <a:moveTo>
                    <a:pt x="124336" y="203239"/>
                  </a:moveTo>
                  <a:lnTo>
                    <a:pt x="155187" y="229580"/>
                  </a:lnTo>
                  <a:lnTo>
                    <a:pt x="186039" y="203239"/>
                  </a:lnTo>
                  <a:lnTo>
                    <a:pt x="188759" y="201451"/>
                  </a:lnTo>
                  <a:lnTo>
                    <a:pt x="191479" y="200519"/>
                  </a:lnTo>
                  <a:lnTo>
                    <a:pt x="194199" y="201451"/>
                  </a:lnTo>
                  <a:lnTo>
                    <a:pt x="196919" y="203239"/>
                  </a:lnTo>
                  <a:lnTo>
                    <a:pt x="227770" y="229580"/>
                  </a:lnTo>
                  <a:lnTo>
                    <a:pt x="258621" y="203239"/>
                  </a:lnTo>
                </a:path>
                <a:path extrusionOk="0" h="462280" w="383540">
                  <a:moveTo>
                    <a:pt x="115245" y="461881"/>
                  </a:moveTo>
                  <a:lnTo>
                    <a:pt x="267713" y="461881"/>
                  </a:lnTo>
                </a:path>
              </a:pathLst>
            </a:custGeom>
            <a:noFill/>
            <a:ln cap="flat" cmpd="sng" w="121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578" name="Google Shape;578;p28"/>
          <p:cNvGrpSpPr/>
          <p:nvPr/>
        </p:nvGrpSpPr>
        <p:grpSpPr>
          <a:xfrm>
            <a:off x="335758" y="1840551"/>
            <a:ext cx="352407" cy="359551"/>
            <a:chOff x="335758" y="1840551"/>
            <a:chExt cx="352407" cy="359551"/>
          </a:xfrm>
        </p:grpSpPr>
        <p:sp>
          <p:nvSpPr>
            <p:cNvPr id="579" name="Google Shape;579;p28"/>
            <p:cNvSpPr/>
            <p:nvPr/>
          </p:nvSpPr>
          <p:spPr>
            <a:xfrm>
              <a:off x="335758" y="1840551"/>
              <a:ext cx="264795" cy="264795"/>
            </a:xfrm>
            <a:custGeom>
              <a:rect b="b" l="l" r="r" t="t"/>
              <a:pathLst>
                <a:path extrusionOk="0" h="264794" w="264795">
                  <a:moveTo>
                    <a:pt x="132042" y="0"/>
                  </a:moveTo>
                  <a:lnTo>
                    <a:pt x="125381" y="504"/>
                  </a:lnTo>
                  <a:lnTo>
                    <a:pt x="118741" y="1008"/>
                  </a:lnTo>
                  <a:lnTo>
                    <a:pt x="112080" y="1533"/>
                  </a:lnTo>
                  <a:lnTo>
                    <a:pt x="105419" y="3067"/>
                  </a:lnTo>
                  <a:lnTo>
                    <a:pt x="99284" y="4601"/>
                  </a:lnTo>
                  <a:lnTo>
                    <a:pt x="93148" y="6135"/>
                  </a:lnTo>
                  <a:lnTo>
                    <a:pt x="87012" y="8173"/>
                  </a:lnTo>
                  <a:lnTo>
                    <a:pt x="80856" y="10737"/>
                  </a:lnTo>
                  <a:lnTo>
                    <a:pt x="74720" y="13300"/>
                  </a:lnTo>
                  <a:lnTo>
                    <a:pt x="69089" y="16368"/>
                  </a:lnTo>
                  <a:lnTo>
                    <a:pt x="63457" y="19436"/>
                  </a:lnTo>
                  <a:lnTo>
                    <a:pt x="30194" y="48097"/>
                  </a:lnTo>
                  <a:lnTo>
                    <a:pt x="10233" y="80855"/>
                  </a:lnTo>
                  <a:lnTo>
                    <a:pt x="8194" y="86991"/>
                  </a:lnTo>
                  <a:lnTo>
                    <a:pt x="6135" y="93127"/>
                  </a:lnTo>
                  <a:lnTo>
                    <a:pt x="0" y="125381"/>
                  </a:lnTo>
                  <a:lnTo>
                    <a:pt x="0" y="132525"/>
                  </a:lnTo>
                  <a:lnTo>
                    <a:pt x="0" y="139186"/>
                  </a:lnTo>
                  <a:lnTo>
                    <a:pt x="525" y="145847"/>
                  </a:lnTo>
                  <a:lnTo>
                    <a:pt x="10233" y="183712"/>
                  </a:lnTo>
                  <a:lnTo>
                    <a:pt x="15864" y="195479"/>
                  </a:lnTo>
                  <a:lnTo>
                    <a:pt x="18932" y="201110"/>
                  </a:lnTo>
                  <a:lnTo>
                    <a:pt x="48118" y="234373"/>
                  </a:lnTo>
                  <a:lnTo>
                    <a:pt x="69089" y="248703"/>
                  </a:lnTo>
                  <a:lnTo>
                    <a:pt x="74720" y="251771"/>
                  </a:lnTo>
                  <a:lnTo>
                    <a:pt x="80856" y="254335"/>
                  </a:lnTo>
                  <a:lnTo>
                    <a:pt x="87012" y="256373"/>
                  </a:lnTo>
                  <a:lnTo>
                    <a:pt x="93148" y="258432"/>
                  </a:lnTo>
                  <a:lnTo>
                    <a:pt x="125381" y="264568"/>
                  </a:lnTo>
                  <a:lnTo>
                    <a:pt x="132042" y="264568"/>
                  </a:lnTo>
                  <a:lnTo>
                    <a:pt x="139207" y="264568"/>
                  </a:lnTo>
                  <a:lnTo>
                    <a:pt x="145847" y="264063"/>
                  </a:lnTo>
                  <a:lnTo>
                    <a:pt x="177576" y="256373"/>
                  </a:lnTo>
                  <a:lnTo>
                    <a:pt x="183733" y="254335"/>
                  </a:lnTo>
                  <a:lnTo>
                    <a:pt x="189364" y="251771"/>
                  </a:lnTo>
                  <a:lnTo>
                    <a:pt x="194974" y="248703"/>
                  </a:lnTo>
                  <a:lnTo>
                    <a:pt x="200606" y="245635"/>
                  </a:lnTo>
                  <a:lnTo>
                    <a:pt x="234394" y="216470"/>
                  </a:lnTo>
                  <a:lnTo>
                    <a:pt x="248199" y="195479"/>
                  </a:lnTo>
                  <a:lnTo>
                    <a:pt x="251267" y="189847"/>
                  </a:lnTo>
                  <a:lnTo>
                    <a:pt x="253830" y="183712"/>
                  </a:lnTo>
                  <a:lnTo>
                    <a:pt x="256394" y="178080"/>
                  </a:lnTo>
                  <a:lnTo>
                    <a:pt x="258432" y="171945"/>
                  </a:lnTo>
                  <a:lnTo>
                    <a:pt x="260491" y="165284"/>
                  </a:lnTo>
                  <a:lnTo>
                    <a:pt x="261521" y="159148"/>
                  </a:lnTo>
                  <a:lnTo>
                    <a:pt x="263055" y="152487"/>
                  </a:lnTo>
                  <a:lnTo>
                    <a:pt x="263559" y="145847"/>
                  </a:lnTo>
                  <a:lnTo>
                    <a:pt x="264064" y="139186"/>
                  </a:lnTo>
                  <a:lnTo>
                    <a:pt x="264589" y="132525"/>
                  </a:lnTo>
                  <a:lnTo>
                    <a:pt x="264064" y="125381"/>
                  </a:lnTo>
                  <a:lnTo>
                    <a:pt x="263559" y="118720"/>
                  </a:lnTo>
                  <a:lnTo>
                    <a:pt x="263055" y="112059"/>
                  </a:lnTo>
                  <a:lnTo>
                    <a:pt x="261521" y="105923"/>
                  </a:lnTo>
                  <a:lnTo>
                    <a:pt x="260491" y="99262"/>
                  </a:lnTo>
                  <a:lnTo>
                    <a:pt x="258432" y="93127"/>
                  </a:lnTo>
                  <a:lnTo>
                    <a:pt x="256394" y="86991"/>
                  </a:lnTo>
                  <a:lnTo>
                    <a:pt x="253830" y="80855"/>
                  </a:lnTo>
                  <a:lnTo>
                    <a:pt x="251267" y="75224"/>
                  </a:lnTo>
                  <a:lnTo>
                    <a:pt x="248199" y="69593"/>
                  </a:lnTo>
                  <a:lnTo>
                    <a:pt x="245131" y="63961"/>
                  </a:lnTo>
                  <a:lnTo>
                    <a:pt x="242063" y="58330"/>
                  </a:lnTo>
                  <a:lnTo>
                    <a:pt x="206237" y="22504"/>
                  </a:lnTo>
                  <a:lnTo>
                    <a:pt x="194974" y="16368"/>
                  </a:lnTo>
                  <a:lnTo>
                    <a:pt x="189364" y="13300"/>
                  </a:lnTo>
                  <a:lnTo>
                    <a:pt x="158644" y="3067"/>
                  </a:lnTo>
                  <a:lnTo>
                    <a:pt x="152508" y="1533"/>
                  </a:lnTo>
                  <a:lnTo>
                    <a:pt x="145847" y="1008"/>
                  </a:lnTo>
                  <a:lnTo>
                    <a:pt x="139207" y="504"/>
                  </a:lnTo>
                  <a:lnTo>
                    <a:pt x="132042" y="0"/>
                  </a:lnTo>
                  <a:close/>
                </a:path>
              </a:pathLst>
            </a:custGeom>
            <a:noFill/>
            <a:ln cap="flat" cmpd="sng" w="190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0" name="Google Shape;580;p28"/>
            <p:cNvSpPr/>
            <p:nvPr/>
          </p:nvSpPr>
          <p:spPr>
            <a:xfrm>
              <a:off x="356954" y="1861726"/>
              <a:ext cx="331211" cy="33837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81" name="Google Shape;581;p28"/>
          <p:cNvSpPr txBox="1"/>
          <p:nvPr>
            <p:ph type="title"/>
          </p:nvPr>
        </p:nvSpPr>
        <p:spPr>
          <a:xfrm>
            <a:off x="2344200" y="631280"/>
            <a:ext cx="958850"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FTP</a:t>
            </a:r>
            <a:endParaRPr/>
          </a:p>
        </p:txBody>
      </p:sp>
      <p:sp>
        <p:nvSpPr>
          <p:cNvPr id="582" name="Google Shape;582;p28"/>
          <p:cNvSpPr txBox="1"/>
          <p:nvPr/>
        </p:nvSpPr>
        <p:spPr>
          <a:xfrm>
            <a:off x="1925402" y="1498689"/>
            <a:ext cx="4542790" cy="2654300"/>
          </a:xfrm>
          <a:prstGeom prst="rect">
            <a:avLst/>
          </a:prstGeom>
          <a:noFill/>
          <a:ln>
            <a:noFill/>
          </a:ln>
        </p:spPr>
        <p:txBody>
          <a:bodyPr anchorCtr="0" anchor="t" bIns="0" lIns="0" spcFirstLastPara="1" rIns="0" wrap="square" tIns="12700">
            <a:spAutoFit/>
          </a:bodyPr>
          <a:lstStyle/>
          <a:p>
            <a:pPr indent="-337819" lvl="0" marL="349885" marR="0" rtl="0" algn="l">
              <a:lnSpc>
                <a:spcPct val="100000"/>
              </a:lnSpc>
              <a:spcBef>
                <a:spcPts val="0"/>
              </a:spcBef>
              <a:spcAft>
                <a:spcPts val="0"/>
              </a:spcAft>
              <a:buClr>
                <a:srgbClr val="19BBD4"/>
              </a:buClr>
              <a:buSzPts val="2000"/>
              <a:buFont typeface="Verdana"/>
              <a:buChar char="-"/>
            </a:pPr>
            <a:r>
              <a:rPr lang="en-US" sz="2000">
                <a:solidFill>
                  <a:srgbClr val="C6DAEC"/>
                </a:solidFill>
                <a:latin typeface="Verdana"/>
                <a:ea typeface="Verdana"/>
                <a:cs typeface="Verdana"/>
                <a:sym typeface="Verdana"/>
              </a:rPr>
              <a:t>File Transfer Protocol</a:t>
            </a:r>
            <a:endParaRPr sz="2000">
              <a:latin typeface="Verdana"/>
              <a:ea typeface="Verdana"/>
              <a:cs typeface="Verdana"/>
              <a:sym typeface="Verdana"/>
            </a:endParaRPr>
          </a:p>
          <a:p>
            <a:pPr indent="-327025" lvl="1" marL="807085" marR="198755" rtl="0" algn="l">
              <a:lnSpc>
                <a:spcPct val="121111"/>
              </a:lnSpc>
              <a:spcBef>
                <a:spcPts val="65"/>
              </a:spcBef>
              <a:spcAft>
                <a:spcPts val="0"/>
              </a:spcAft>
              <a:buClr>
                <a:srgbClr val="19BBD4"/>
              </a:buClr>
              <a:buSzPts val="1800"/>
              <a:buFont typeface="Verdana"/>
              <a:buChar char="-"/>
            </a:pPr>
            <a:r>
              <a:rPr b="0" i="0" lang="en-US" sz="1800" u="none" cap="none" strike="noStrike">
                <a:solidFill>
                  <a:srgbClr val="C6DAEC"/>
                </a:solidFill>
                <a:latin typeface="Verdana"/>
                <a:ea typeface="Verdana"/>
                <a:cs typeface="Verdana"/>
                <a:sym typeface="Verdana"/>
              </a:rPr>
              <a:t>Allows you to move ﬁles between  computers</a:t>
            </a:r>
            <a:endParaRPr b="0" i="0" sz="1800" u="none" cap="none" strike="noStrike">
              <a:latin typeface="Verdana"/>
              <a:ea typeface="Verdana"/>
              <a:cs typeface="Verdana"/>
              <a:sym typeface="Verdana"/>
            </a:endParaRPr>
          </a:p>
          <a:p>
            <a:pPr indent="-337819" lvl="0" marL="349885" marR="0" rtl="0" algn="l">
              <a:lnSpc>
                <a:spcPct val="116250"/>
              </a:lnSpc>
              <a:spcBef>
                <a:spcPts val="0"/>
              </a:spcBef>
              <a:spcAft>
                <a:spcPts val="0"/>
              </a:spcAft>
              <a:buClr>
                <a:srgbClr val="19BBD4"/>
              </a:buClr>
              <a:buSzPts val="2000"/>
              <a:buFont typeface="Verdana"/>
              <a:buChar char="-"/>
            </a:pPr>
            <a:r>
              <a:rPr lang="en-US" sz="2000">
                <a:solidFill>
                  <a:srgbClr val="C6DAEC"/>
                </a:solidFill>
                <a:latin typeface="Verdana"/>
                <a:ea typeface="Verdana"/>
                <a:cs typeface="Verdana"/>
                <a:sym typeface="Verdana"/>
              </a:rPr>
              <a:t>FTP is not secure</a:t>
            </a:r>
            <a:endParaRPr sz="2000">
              <a:latin typeface="Verdana"/>
              <a:ea typeface="Verdana"/>
              <a:cs typeface="Verdana"/>
              <a:sym typeface="Verdana"/>
            </a:endParaRPr>
          </a:p>
          <a:p>
            <a:pPr indent="-327025" lvl="1" marL="807085" marR="165735" rtl="0" algn="l">
              <a:lnSpc>
                <a:spcPct val="121111"/>
              </a:lnSpc>
              <a:spcBef>
                <a:spcPts val="60"/>
              </a:spcBef>
              <a:spcAft>
                <a:spcPts val="0"/>
              </a:spcAft>
              <a:buClr>
                <a:srgbClr val="19BBD4"/>
              </a:buClr>
              <a:buSzPts val="1800"/>
              <a:buFont typeface="Verdana"/>
              <a:buChar char="-"/>
            </a:pPr>
            <a:r>
              <a:rPr b="0" i="0" lang="en-US" sz="1800" u="none" cap="none" strike="noStrike">
                <a:solidFill>
                  <a:srgbClr val="C6DAEC"/>
                </a:solidFill>
                <a:latin typeface="Verdana"/>
                <a:ea typeface="Verdana"/>
                <a:cs typeface="Verdana"/>
                <a:sym typeface="Verdana"/>
              </a:rPr>
              <a:t>Look up when it was created, and  tell me why it isn’t.</a:t>
            </a:r>
            <a:endParaRPr b="0" i="0" sz="1800" u="none" cap="none" strike="noStrike">
              <a:latin typeface="Verdana"/>
              <a:ea typeface="Verdana"/>
              <a:cs typeface="Verdana"/>
              <a:sym typeface="Verdana"/>
            </a:endParaRPr>
          </a:p>
          <a:p>
            <a:pPr indent="-337819" lvl="0" marL="349885" marR="5080" rtl="0" algn="l">
              <a:lnSpc>
                <a:spcPct val="120000"/>
              </a:lnSpc>
              <a:spcBef>
                <a:spcPts val="10"/>
              </a:spcBef>
              <a:spcAft>
                <a:spcPts val="0"/>
              </a:spcAft>
              <a:buClr>
                <a:srgbClr val="19BBD4"/>
              </a:buClr>
              <a:buSzPts val="2000"/>
              <a:buFont typeface="Verdana"/>
              <a:buChar char="-"/>
            </a:pPr>
            <a:r>
              <a:rPr lang="en-US" sz="2000">
                <a:solidFill>
                  <a:srgbClr val="C6DAEC"/>
                </a:solidFill>
                <a:latin typeface="Verdana"/>
                <a:ea typeface="Verdana"/>
                <a:cs typeface="Verdana"/>
                <a:sym typeface="Verdana"/>
              </a:rPr>
              <a:t>To meet these vulnerabilities, vsftpd  (very secure ftp daemon) and  PureFTPD were created</a:t>
            </a:r>
            <a:endParaRPr sz="2000">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29"/>
          <p:cNvSpPr txBox="1"/>
          <p:nvPr/>
        </p:nvSpPr>
        <p:spPr>
          <a:xfrm>
            <a:off x="49895" y="1824397"/>
            <a:ext cx="4459605" cy="1907539"/>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rPr lang="en-US" sz="4100">
                <a:solidFill>
                  <a:srgbClr val="19BBD4"/>
                </a:solidFill>
                <a:latin typeface="Helvetica Neue"/>
                <a:ea typeface="Helvetica Neue"/>
                <a:cs typeface="Helvetica Neue"/>
                <a:sym typeface="Helvetica Neue"/>
              </a:rPr>
              <a:t>Anonymous vs.</a:t>
            </a:r>
            <a:endParaRPr sz="4100">
              <a:latin typeface="Helvetica Neue"/>
              <a:ea typeface="Helvetica Neue"/>
              <a:cs typeface="Helvetica Neue"/>
              <a:sym typeface="Helvetica Neue"/>
            </a:endParaRPr>
          </a:p>
          <a:p>
            <a:pPr indent="0" lvl="0" marL="12065" marR="5080" rtl="0" algn="ctr">
              <a:lnSpc>
                <a:spcPct val="100600"/>
              </a:lnSpc>
              <a:spcBef>
                <a:spcPts val="0"/>
              </a:spcBef>
              <a:spcAft>
                <a:spcPts val="0"/>
              </a:spcAft>
              <a:buNone/>
            </a:pPr>
            <a:r>
              <a:rPr lang="en-US" sz="4100">
                <a:solidFill>
                  <a:srgbClr val="19BBD4"/>
                </a:solidFill>
                <a:latin typeface="Helvetica Neue"/>
                <a:ea typeface="Helvetica Neue"/>
                <a:cs typeface="Helvetica Neue"/>
                <a:sym typeface="Helvetica Neue"/>
              </a:rPr>
              <a:t>Non-Anonymous  Servers</a:t>
            </a:r>
            <a:endParaRPr sz="4100">
              <a:latin typeface="Helvetica Neue"/>
              <a:ea typeface="Helvetica Neue"/>
              <a:cs typeface="Helvetica Neue"/>
              <a:sym typeface="Helvetica Neue"/>
            </a:endParaRPr>
          </a:p>
        </p:txBody>
      </p:sp>
      <p:sp>
        <p:nvSpPr>
          <p:cNvPr id="588" name="Google Shape;588;p29"/>
          <p:cNvSpPr txBox="1"/>
          <p:nvPr>
            <p:ph type="title"/>
          </p:nvPr>
        </p:nvSpPr>
        <p:spPr>
          <a:xfrm>
            <a:off x="5143056" y="449643"/>
            <a:ext cx="3001010" cy="575945"/>
          </a:xfrm>
          <a:prstGeom prst="rect">
            <a:avLst/>
          </a:prstGeom>
          <a:noFill/>
          <a:ln>
            <a:noFill/>
          </a:ln>
        </p:spPr>
        <p:txBody>
          <a:bodyPr anchorCtr="0" anchor="t" bIns="0" lIns="0" spcFirstLastPara="1" rIns="0" wrap="square" tIns="10775">
            <a:spAutoFit/>
          </a:bodyPr>
          <a:lstStyle/>
          <a:p>
            <a:pPr indent="-327025" lvl="0" marL="339090" marR="5080" rtl="0" algn="l">
              <a:lnSpc>
                <a:spcPct val="100699"/>
              </a:lnSpc>
              <a:spcBef>
                <a:spcPts val="0"/>
              </a:spcBef>
              <a:spcAft>
                <a:spcPts val="0"/>
              </a:spcAft>
              <a:buNone/>
            </a:pPr>
            <a:r>
              <a:rPr lang="en-US" sz="1800">
                <a:solidFill>
                  <a:srgbClr val="184768"/>
                </a:solidFill>
                <a:latin typeface="Verdana"/>
                <a:ea typeface="Verdana"/>
                <a:cs typeface="Verdana"/>
                <a:sym typeface="Verdana"/>
              </a:rPr>
              <a:t>-	Some servers are built so  anyone can use them</a:t>
            </a:r>
            <a:endParaRPr sz="1800">
              <a:latin typeface="Verdana"/>
              <a:ea typeface="Verdana"/>
              <a:cs typeface="Verdana"/>
              <a:sym typeface="Verdana"/>
            </a:endParaRPr>
          </a:p>
        </p:txBody>
      </p:sp>
      <p:sp>
        <p:nvSpPr>
          <p:cNvPr id="589" name="Google Shape;589;p29"/>
          <p:cNvSpPr txBox="1"/>
          <p:nvPr/>
        </p:nvSpPr>
        <p:spPr>
          <a:xfrm>
            <a:off x="5143056" y="1003109"/>
            <a:ext cx="3419475" cy="3747135"/>
          </a:xfrm>
          <a:prstGeom prst="rect">
            <a:avLst/>
          </a:prstGeom>
          <a:noFill/>
          <a:ln>
            <a:noFill/>
          </a:ln>
        </p:spPr>
        <p:txBody>
          <a:bodyPr anchorCtr="0" anchor="t" bIns="0" lIns="0" spcFirstLastPara="1" rIns="0" wrap="square" tIns="8875">
            <a:spAutoFit/>
          </a:bodyPr>
          <a:lstStyle/>
          <a:p>
            <a:pPr indent="-316230" lvl="0" marL="796290" marR="471169" rtl="0" algn="l">
              <a:lnSpc>
                <a:spcPct val="101600"/>
              </a:lnSpc>
              <a:spcBef>
                <a:spcPts val="0"/>
              </a:spcBef>
              <a:spcAft>
                <a:spcPts val="0"/>
              </a:spcAft>
              <a:buNone/>
            </a:pPr>
            <a:r>
              <a:rPr lang="en-US" sz="1600">
                <a:solidFill>
                  <a:srgbClr val="184768"/>
                </a:solidFill>
                <a:latin typeface="Verdana"/>
                <a:ea typeface="Verdana"/>
                <a:cs typeface="Verdana"/>
                <a:sym typeface="Verdana"/>
              </a:rPr>
              <a:t>-	Mozilla.ﬁrefox.org is an  example</a:t>
            </a:r>
            <a:endParaRPr sz="1600">
              <a:latin typeface="Verdana"/>
              <a:ea typeface="Verdana"/>
              <a:cs typeface="Verdana"/>
              <a:sym typeface="Verdana"/>
            </a:endParaRPr>
          </a:p>
          <a:p>
            <a:pPr indent="-327025" lvl="0" marL="339090" marR="409575" rtl="0" algn="l">
              <a:lnSpc>
                <a:spcPct val="100699"/>
              </a:lnSpc>
              <a:spcBef>
                <a:spcPts val="5"/>
              </a:spcBef>
              <a:spcAft>
                <a:spcPts val="0"/>
              </a:spcAft>
              <a:buClr>
                <a:srgbClr val="184768"/>
              </a:buClr>
              <a:buSzPts val="1800"/>
              <a:buFont typeface="Verdana"/>
              <a:buChar char="-"/>
            </a:pPr>
            <a:r>
              <a:rPr lang="en-US" sz="1800">
                <a:solidFill>
                  <a:srgbClr val="184768"/>
                </a:solidFill>
                <a:latin typeface="Verdana"/>
                <a:ea typeface="Verdana"/>
                <a:cs typeface="Verdana"/>
                <a:sym typeface="Verdana"/>
              </a:rPr>
              <a:t>Some are built for private  usage</a:t>
            </a:r>
            <a:endParaRPr sz="1800">
              <a:latin typeface="Verdana"/>
              <a:ea typeface="Verdana"/>
              <a:cs typeface="Verdana"/>
              <a:sym typeface="Verdana"/>
            </a:endParaRPr>
          </a:p>
          <a:p>
            <a:pPr indent="-316230" lvl="0" marL="796290" marR="220345" rtl="0" algn="l">
              <a:lnSpc>
                <a:spcPct val="121875"/>
              </a:lnSpc>
              <a:spcBef>
                <a:spcPts val="65"/>
              </a:spcBef>
              <a:spcAft>
                <a:spcPts val="0"/>
              </a:spcAft>
              <a:buNone/>
            </a:pPr>
            <a:r>
              <a:rPr lang="en-US" sz="1600">
                <a:solidFill>
                  <a:srgbClr val="184768"/>
                </a:solidFill>
                <a:latin typeface="Verdana"/>
                <a:ea typeface="Verdana"/>
                <a:cs typeface="Verdana"/>
                <a:sym typeface="Verdana"/>
              </a:rPr>
              <a:t>-	Companies have ﬁles on  their servers that are only  meant for employees</a:t>
            </a:r>
            <a:endParaRPr sz="1600">
              <a:latin typeface="Verdana"/>
              <a:ea typeface="Verdana"/>
              <a:cs typeface="Verdana"/>
              <a:sym typeface="Verdana"/>
            </a:endParaRPr>
          </a:p>
          <a:p>
            <a:pPr indent="-327025" lvl="0" marL="339090" marR="140970" rtl="0" algn="l">
              <a:lnSpc>
                <a:spcPct val="121111"/>
              </a:lnSpc>
              <a:spcBef>
                <a:spcPts val="5"/>
              </a:spcBef>
              <a:spcAft>
                <a:spcPts val="0"/>
              </a:spcAft>
              <a:buClr>
                <a:srgbClr val="184768"/>
              </a:buClr>
              <a:buSzPts val="1800"/>
              <a:buFont typeface="Verdana"/>
              <a:buChar char="-"/>
            </a:pPr>
            <a:r>
              <a:rPr lang="en-US" sz="1800">
                <a:solidFill>
                  <a:srgbClr val="184768"/>
                </a:solidFill>
                <a:latin typeface="Verdana"/>
                <a:ea typeface="Verdana"/>
                <a:cs typeface="Verdana"/>
                <a:sym typeface="Verdana"/>
              </a:rPr>
              <a:t>You can access anonymous  servers by providing your  username and password as  anonymous</a:t>
            </a:r>
            <a:endParaRPr sz="1800">
              <a:latin typeface="Verdana"/>
              <a:ea typeface="Verdana"/>
              <a:cs typeface="Verdana"/>
              <a:sym typeface="Verdana"/>
            </a:endParaRPr>
          </a:p>
          <a:p>
            <a:pPr indent="-327025" lvl="0" marL="339090" marR="0" rtl="0" algn="l">
              <a:lnSpc>
                <a:spcPct val="115833"/>
              </a:lnSpc>
              <a:spcBef>
                <a:spcPts val="0"/>
              </a:spcBef>
              <a:spcAft>
                <a:spcPts val="0"/>
              </a:spcAft>
              <a:buClr>
                <a:srgbClr val="184768"/>
              </a:buClr>
              <a:buSzPts val="1800"/>
              <a:buFont typeface="Verdana"/>
              <a:buChar char="-"/>
            </a:pPr>
            <a:r>
              <a:rPr lang="en-US" sz="1800">
                <a:solidFill>
                  <a:srgbClr val="184768"/>
                </a:solidFill>
                <a:latin typeface="Verdana"/>
                <a:ea typeface="Verdana"/>
                <a:cs typeface="Verdana"/>
                <a:sym typeface="Verdana"/>
              </a:rPr>
              <a:t>You have to access</a:t>
            </a:r>
            <a:endParaRPr sz="1800">
              <a:latin typeface="Verdana"/>
              <a:ea typeface="Verdana"/>
              <a:cs typeface="Verdana"/>
              <a:sym typeface="Verdana"/>
            </a:endParaRPr>
          </a:p>
          <a:p>
            <a:pPr indent="0" lvl="0" marL="339090" marR="5080" rtl="0" algn="l">
              <a:lnSpc>
                <a:spcPct val="100699"/>
              </a:lnSpc>
              <a:spcBef>
                <a:spcPts val="0"/>
              </a:spcBef>
              <a:spcAft>
                <a:spcPts val="0"/>
              </a:spcAft>
              <a:buNone/>
            </a:pPr>
            <a:r>
              <a:rPr lang="en-US" sz="1800">
                <a:solidFill>
                  <a:srgbClr val="184768"/>
                </a:solidFill>
                <a:latin typeface="Verdana"/>
                <a:ea typeface="Verdana"/>
                <a:cs typeface="Verdana"/>
                <a:sym typeface="Verdana"/>
              </a:rPr>
              <a:t>non-anonymous servers as a  local user</a:t>
            </a:r>
            <a:endParaRPr sz="1800">
              <a:latin typeface="Verdana"/>
              <a:ea typeface="Verdana"/>
              <a:cs typeface="Verdana"/>
              <a:sym typeface="Verdana"/>
            </a:endParaRPr>
          </a:p>
        </p:txBody>
      </p:sp>
      <p:sp>
        <p:nvSpPr>
          <p:cNvPr id="590" name="Google Shape;590;p29"/>
          <p:cNvSpPr txBox="1"/>
          <p:nvPr/>
        </p:nvSpPr>
        <p:spPr>
          <a:xfrm>
            <a:off x="8545483" y="4730146"/>
            <a:ext cx="20764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19BBD4"/>
                </a:solidFill>
                <a:latin typeface="Helvetica Neue"/>
                <a:ea typeface="Helvetica Neue"/>
                <a:cs typeface="Helvetica Neue"/>
                <a:sym typeface="Helvetica Neue"/>
              </a:rPr>
              <a:t>29</a:t>
            </a:r>
            <a:endParaRPr sz="1200">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txBox="1"/>
          <p:nvPr/>
        </p:nvSpPr>
        <p:spPr>
          <a:xfrm>
            <a:off x="825352" y="1957539"/>
            <a:ext cx="2927350" cy="6654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200">
                <a:solidFill>
                  <a:srgbClr val="19BBD4"/>
                </a:solidFill>
                <a:latin typeface="Helvetica Neue"/>
                <a:ea typeface="Helvetica Neue"/>
                <a:cs typeface="Helvetica Neue"/>
                <a:sym typeface="Helvetica Neue"/>
              </a:rPr>
              <a:t>Definitions</a:t>
            </a:r>
            <a:endParaRPr sz="4200">
              <a:latin typeface="Helvetica Neue"/>
              <a:ea typeface="Helvetica Neue"/>
              <a:cs typeface="Helvetica Neue"/>
              <a:sym typeface="Helvetica Neue"/>
            </a:endParaRPr>
          </a:p>
        </p:txBody>
      </p:sp>
      <p:sp>
        <p:nvSpPr>
          <p:cNvPr id="84" name="Google Shape;84;p3"/>
          <p:cNvSpPr txBox="1"/>
          <p:nvPr>
            <p:ph type="title"/>
          </p:nvPr>
        </p:nvSpPr>
        <p:spPr>
          <a:xfrm>
            <a:off x="5148546" y="659701"/>
            <a:ext cx="1348105" cy="2844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700">
                <a:solidFill>
                  <a:srgbClr val="0D293C"/>
                </a:solidFill>
                <a:latin typeface="Verdana"/>
                <a:ea typeface="Verdana"/>
                <a:cs typeface="Verdana"/>
                <a:sym typeface="Verdana"/>
              </a:rPr>
              <a:t>-	Processes</a:t>
            </a:r>
            <a:endParaRPr sz="1700">
              <a:latin typeface="Verdana"/>
              <a:ea typeface="Verdana"/>
              <a:cs typeface="Verdana"/>
              <a:sym typeface="Verdana"/>
            </a:endParaRPr>
          </a:p>
        </p:txBody>
      </p:sp>
      <p:sp>
        <p:nvSpPr>
          <p:cNvPr id="85" name="Google Shape;85;p3"/>
          <p:cNvSpPr txBox="1"/>
          <p:nvPr/>
        </p:nvSpPr>
        <p:spPr>
          <a:xfrm>
            <a:off x="5148546" y="916876"/>
            <a:ext cx="3393440" cy="3627754"/>
          </a:xfrm>
          <a:prstGeom prst="rect">
            <a:avLst/>
          </a:prstGeom>
          <a:noFill/>
          <a:ln>
            <a:noFill/>
          </a:ln>
        </p:spPr>
        <p:txBody>
          <a:bodyPr anchorCtr="0" anchor="t" bIns="0" lIns="0" spcFirstLastPara="1" rIns="0" wrap="square" tIns="22225">
            <a:spAutoFit/>
          </a:bodyPr>
          <a:lstStyle/>
          <a:p>
            <a:pPr indent="-321310" lvl="0" marL="790575" marR="424815" rtl="0" algn="l">
              <a:lnSpc>
                <a:spcPct val="119411"/>
              </a:lnSpc>
              <a:spcBef>
                <a:spcPts val="0"/>
              </a:spcBef>
              <a:spcAft>
                <a:spcPts val="0"/>
              </a:spcAft>
              <a:buClr>
                <a:srgbClr val="0D293C"/>
              </a:buClr>
              <a:buSzPts val="1700"/>
              <a:buFont typeface="Verdana"/>
              <a:buChar char="-"/>
            </a:pPr>
            <a:r>
              <a:rPr lang="en-US" sz="1700">
                <a:solidFill>
                  <a:srgbClr val="0D293C"/>
                </a:solidFill>
                <a:latin typeface="Verdana"/>
                <a:ea typeface="Verdana"/>
                <a:cs typeface="Verdana"/>
                <a:sym typeface="Verdana"/>
              </a:rPr>
              <a:t>runs background or  foreground on system</a:t>
            </a:r>
            <a:endParaRPr sz="1700">
              <a:latin typeface="Verdana"/>
              <a:ea typeface="Verdana"/>
              <a:cs typeface="Verdana"/>
              <a:sym typeface="Verdana"/>
            </a:endParaRPr>
          </a:p>
          <a:p>
            <a:pPr indent="-321310" lvl="0" marL="790575" marR="0" rtl="0" algn="l">
              <a:lnSpc>
                <a:spcPct val="114411"/>
              </a:lnSpc>
              <a:spcBef>
                <a:spcPts val="0"/>
              </a:spcBef>
              <a:spcAft>
                <a:spcPts val="0"/>
              </a:spcAft>
              <a:buClr>
                <a:srgbClr val="0D293C"/>
              </a:buClr>
              <a:buSzPts val="1700"/>
              <a:buFont typeface="Verdana"/>
              <a:buChar char="-"/>
            </a:pPr>
            <a:r>
              <a:rPr lang="en-US" sz="1700">
                <a:solidFill>
                  <a:srgbClr val="0D293C"/>
                </a:solidFill>
                <a:latin typeface="Verdana"/>
                <a:ea typeface="Verdana"/>
                <a:cs typeface="Verdana"/>
                <a:sym typeface="Verdana"/>
              </a:rPr>
              <a:t>occurs as a result of a</a:t>
            </a:r>
            <a:endParaRPr sz="1700">
              <a:latin typeface="Verdana"/>
              <a:ea typeface="Verdana"/>
              <a:cs typeface="Verdana"/>
              <a:sym typeface="Verdana"/>
            </a:endParaRPr>
          </a:p>
          <a:p>
            <a:pPr indent="0" lvl="0" marL="790575" marR="0" rtl="0" algn="l">
              <a:lnSpc>
                <a:spcPct val="119117"/>
              </a:lnSpc>
              <a:spcBef>
                <a:spcPts val="0"/>
              </a:spcBef>
              <a:spcAft>
                <a:spcPts val="0"/>
              </a:spcAft>
              <a:buNone/>
            </a:pPr>
            <a:r>
              <a:rPr lang="en-US" sz="1700">
                <a:solidFill>
                  <a:srgbClr val="0D293C"/>
                </a:solidFill>
                <a:latin typeface="Verdana"/>
                <a:ea typeface="Verdana"/>
                <a:cs typeface="Verdana"/>
                <a:sym typeface="Verdana"/>
              </a:rPr>
              <a:t>command/script being run</a:t>
            </a:r>
            <a:endParaRPr sz="1700">
              <a:latin typeface="Verdana"/>
              <a:ea typeface="Verdana"/>
              <a:cs typeface="Verdana"/>
              <a:sym typeface="Verdana"/>
            </a:endParaRPr>
          </a:p>
          <a:p>
            <a:pPr indent="-321310" lvl="0" marL="790575" marR="0" rtl="0" algn="l">
              <a:lnSpc>
                <a:spcPct val="119117"/>
              </a:lnSpc>
              <a:spcBef>
                <a:spcPts val="0"/>
              </a:spcBef>
              <a:spcAft>
                <a:spcPts val="0"/>
              </a:spcAft>
              <a:buClr>
                <a:srgbClr val="0D293C"/>
              </a:buClr>
              <a:buSzPts val="1700"/>
              <a:buFont typeface="Verdana"/>
              <a:buChar char="-"/>
            </a:pPr>
            <a:r>
              <a:rPr lang="en-US" sz="1700">
                <a:solidFill>
                  <a:srgbClr val="0D293C"/>
                </a:solidFill>
                <a:latin typeface="Verdana"/>
                <a:ea typeface="Verdana"/>
                <a:cs typeface="Verdana"/>
                <a:sym typeface="Verdana"/>
              </a:rPr>
              <a:t>has a PID (process ID)</a:t>
            </a:r>
            <a:endParaRPr sz="1700">
              <a:latin typeface="Verdana"/>
              <a:ea typeface="Verdana"/>
              <a:cs typeface="Verdana"/>
              <a:sym typeface="Verdana"/>
            </a:endParaRPr>
          </a:p>
          <a:p>
            <a:pPr indent="-321310" lvl="0" marL="333375" marR="0" rtl="0" algn="l">
              <a:lnSpc>
                <a:spcPct val="119117"/>
              </a:lnSpc>
              <a:spcBef>
                <a:spcPts val="0"/>
              </a:spcBef>
              <a:spcAft>
                <a:spcPts val="0"/>
              </a:spcAft>
              <a:buClr>
                <a:srgbClr val="0D293C"/>
              </a:buClr>
              <a:buSzPts val="1700"/>
              <a:buFont typeface="Verdana"/>
              <a:buChar char="-"/>
            </a:pPr>
            <a:r>
              <a:rPr lang="en-US" sz="1700">
                <a:solidFill>
                  <a:srgbClr val="0D293C"/>
                </a:solidFill>
                <a:latin typeface="Verdana"/>
                <a:ea typeface="Verdana"/>
                <a:cs typeface="Verdana"/>
                <a:sym typeface="Verdana"/>
              </a:rPr>
              <a:t>Services</a:t>
            </a:r>
            <a:endParaRPr sz="1700">
              <a:latin typeface="Verdana"/>
              <a:ea typeface="Verdana"/>
              <a:cs typeface="Verdana"/>
              <a:sym typeface="Verdana"/>
            </a:endParaRPr>
          </a:p>
          <a:p>
            <a:pPr indent="-321310" lvl="1" marL="790575" marR="0" rtl="0" algn="l">
              <a:lnSpc>
                <a:spcPct val="119117"/>
              </a:lnSpc>
              <a:spcBef>
                <a:spcPts val="0"/>
              </a:spcBef>
              <a:spcAft>
                <a:spcPts val="0"/>
              </a:spcAft>
              <a:buClr>
                <a:srgbClr val="0D293C"/>
              </a:buClr>
              <a:buSzPts val="1700"/>
              <a:buFont typeface="Verdana"/>
              <a:buChar char="-"/>
            </a:pPr>
            <a:r>
              <a:rPr b="0" i="0" lang="en-US" sz="1700" u="none" cap="none" strike="noStrike">
                <a:solidFill>
                  <a:srgbClr val="0D293C"/>
                </a:solidFill>
                <a:latin typeface="Verdana"/>
                <a:ea typeface="Verdana"/>
                <a:cs typeface="Verdana"/>
                <a:sym typeface="Verdana"/>
              </a:rPr>
              <a:t>background</a:t>
            </a:r>
            <a:endParaRPr b="0" i="0" sz="1700" u="none" cap="none" strike="noStrike">
              <a:latin typeface="Verdana"/>
              <a:ea typeface="Verdana"/>
              <a:cs typeface="Verdana"/>
              <a:sym typeface="Verdana"/>
            </a:endParaRPr>
          </a:p>
          <a:p>
            <a:pPr indent="-321310" lvl="1" marL="790575" marR="0" rtl="0" algn="l">
              <a:lnSpc>
                <a:spcPct val="119117"/>
              </a:lnSpc>
              <a:spcBef>
                <a:spcPts val="0"/>
              </a:spcBef>
              <a:spcAft>
                <a:spcPts val="0"/>
              </a:spcAft>
              <a:buClr>
                <a:srgbClr val="0D293C"/>
              </a:buClr>
              <a:buSzPts val="1700"/>
              <a:buFont typeface="Verdana"/>
              <a:buChar char="-"/>
            </a:pPr>
            <a:r>
              <a:rPr b="0" i="0" lang="en-US" sz="1700" u="none" cap="none" strike="noStrike">
                <a:solidFill>
                  <a:srgbClr val="0D293C"/>
                </a:solidFill>
                <a:latin typeface="Verdana"/>
                <a:ea typeface="Verdana"/>
                <a:cs typeface="Verdana"/>
                <a:sym typeface="Verdana"/>
              </a:rPr>
              <a:t>consists of 1+ processes</a:t>
            </a:r>
            <a:endParaRPr b="0" i="0" sz="1700" u="none" cap="none" strike="noStrike">
              <a:latin typeface="Verdana"/>
              <a:ea typeface="Verdana"/>
              <a:cs typeface="Verdana"/>
              <a:sym typeface="Verdana"/>
            </a:endParaRPr>
          </a:p>
          <a:p>
            <a:pPr indent="-321310" lvl="1" marL="790575" marR="44450" rtl="0" algn="l">
              <a:lnSpc>
                <a:spcPct val="119411"/>
              </a:lnSpc>
              <a:spcBef>
                <a:spcPts val="70"/>
              </a:spcBef>
              <a:spcAft>
                <a:spcPts val="0"/>
              </a:spcAft>
              <a:buClr>
                <a:srgbClr val="0D293C"/>
              </a:buClr>
              <a:buSzPts val="1700"/>
              <a:buFont typeface="Verdana"/>
              <a:buChar char="-"/>
            </a:pPr>
            <a:r>
              <a:rPr b="0" i="0" lang="en-US" sz="1700" u="none" cap="none" strike="noStrike">
                <a:solidFill>
                  <a:srgbClr val="0D293C"/>
                </a:solidFill>
                <a:latin typeface="Verdana"/>
                <a:ea typeface="Verdana"/>
                <a:cs typeface="Verdana"/>
                <a:sym typeface="Verdana"/>
              </a:rPr>
              <a:t>serves the user some sort  of function</a:t>
            </a:r>
            <a:endParaRPr b="0" i="0" sz="1700" u="none" cap="none" strike="noStrike">
              <a:latin typeface="Verdana"/>
              <a:ea typeface="Verdana"/>
              <a:cs typeface="Verdana"/>
              <a:sym typeface="Verdana"/>
            </a:endParaRPr>
          </a:p>
          <a:p>
            <a:pPr indent="-321310" lvl="1" marL="790575" marR="0" rtl="0" algn="l">
              <a:lnSpc>
                <a:spcPct val="114411"/>
              </a:lnSpc>
              <a:spcBef>
                <a:spcPts val="0"/>
              </a:spcBef>
              <a:spcAft>
                <a:spcPts val="0"/>
              </a:spcAft>
              <a:buClr>
                <a:srgbClr val="0D293C"/>
              </a:buClr>
              <a:buSzPts val="1700"/>
              <a:buFont typeface="Verdana"/>
              <a:buChar char="-"/>
            </a:pPr>
            <a:r>
              <a:rPr b="0" i="0" lang="en-US" sz="1700" u="none" cap="none" strike="noStrike">
                <a:solidFill>
                  <a:srgbClr val="0D293C"/>
                </a:solidFill>
                <a:latin typeface="Verdana"/>
                <a:ea typeface="Verdana"/>
                <a:cs typeface="Verdana"/>
                <a:sym typeface="Verdana"/>
              </a:rPr>
              <a:t>ssh, ftp, samba, etc.</a:t>
            </a:r>
            <a:endParaRPr b="0" i="0" sz="1700" u="none" cap="none" strike="noStrike">
              <a:latin typeface="Verdana"/>
              <a:ea typeface="Verdana"/>
              <a:cs typeface="Verdana"/>
              <a:sym typeface="Verdana"/>
            </a:endParaRPr>
          </a:p>
          <a:p>
            <a:pPr indent="-321310" lvl="0" marL="333375" marR="0" rtl="0" algn="l">
              <a:lnSpc>
                <a:spcPct val="119117"/>
              </a:lnSpc>
              <a:spcBef>
                <a:spcPts val="0"/>
              </a:spcBef>
              <a:spcAft>
                <a:spcPts val="0"/>
              </a:spcAft>
              <a:buClr>
                <a:srgbClr val="0D293C"/>
              </a:buClr>
              <a:buSzPts val="1700"/>
              <a:buFont typeface="Verdana"/>
              <a:buChar char="-"/>
            </a:pPr>
            <a:r>
              <a:rPr lang="en-US" sz="1700">
                <a:solidFill>
                  <a:srgbClr val="0D293C"/>
                </a:solidFill>
                <a:latin typeface="Verdana"/>
                <a:ea typeface="Verdana"/>
                <a:cs typeface="Verdana"/>
                <a:sym typeface="Verdana"/>
              </a:rPr>
              <a:t>Daemons</a:t>
            </a:r>
            <a:endParaRPr sz="1700">
              <a:latin typeface="Verdana"/>
              <a:ea typeface="Verdana"/>
              <a:cs typeface="Verdana"/>
              <a:sym typeface="Verdana"/>
            </a:endParaRPr>
          </a:p>
          <a:p>
            <a:pPr indent="-321310" lvl="1" marL="790575" marR="0" rtl="0" algn="l">
              <a:lnSpc>
                <a:spcPct val="119117"/>
              </a:lnSpc>
              <a:spcBef>
                <a:spcPts val="0"/>
              </a:spcBef>
              <a:spcAft>
                <a:spcPts val="0"/>
              </a:spcAft>
              <a:buClr>
                <a:srgbClr val="0D293C"/>
              </a:buClr>
              <a:buSzPts val="1700"/>
              <a:buFont typeface="Verdana"/>
              <a:buChar char="-"/>
            </a:pPr>
            <a:r>
              <a:rPr b="0" i="0" lang="en-US" sz="1700" u="none" cap="none" strike="noStrike">
                <a:solidFill>
                  <a:srgbClr val="0D293C"/>
                </a:solidFill>
                <a:latin typeface="Verdana"/>
                <a:ea typeface="Verdana"/>
                <a:cs typeface="Verdana"/>
                <a:sym typeface="Verdana"/>
              </a:rPr>
              <a:t>Background</a:t>
            </a:r>
            <a:endParaRPr b="0" i="0" sz="1700" u="none" cap="none" strike="noStrike">
              <a:latin typeface="Verdana"/>
              <a:ea typeface="Verdana"/>
              <a:cs typeface="Verdana"/>
              <a:sym typeface="Verdana"/>
            </a:endParaRPr>
          </a:p>
          <a:p>
            <a:pPr indent="-321310" lvl="1" marL="790575" marR="0" rtl="0" algn="l">
              <a:lnSpc>
                <a:spcPct val="119411"/>
              </a:lnSpc>
              <a:spcBef>
                <a:spcPts val="0"/>
              </a:spcBef>
              <a:spcAft>
                <a:spcPts val="0"/>
              </a:spcAft>
              <a:buClr>
                <a:srgbClr val="0D293C"/>
              </a:buClr>
              <a:buSzPts val="1700"/>
              <a:buFont typeface="Verdana"/>
              <a:buChar char="-"/>
            </a:pPr>
            <a:r>
              <a:rPr b="0" i="0" lang="en-US" sz="1700" u="none" cap="none" strike="noStrike">
                <a:solidFill>
                  <a:srgbClr val="0D293C"/>
                </a:solidFill>
                <a:latin typeface="Verdana"/>
                <a:ea typeface="Verdana"/>
                <a:cs typeface="Verdana"/>
                <a:sym typeface="Verdana"/>
              </a:rPr>
              <a:t>non-terminal</a:t>
            </a:r>
            <a:endParaRPr b="0" i="0" sz="1700" u="none" cap="none" strike="noStrike">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4" name="Shape 594"/>
        <p:cNvGrpSpPr/>
        <p:nvPr/>
      </p:nvGrpSpPr>
      <p:grpSpPr>
        <a:xfrm>
          <a:off x="0" y="0"/>
          <a:ext cx="0" cy="0"/>
          <a:chOff x="0" y="0"/>
          <a:chExt cx="0" cy="0"/>
        </a:xfrm>
      </p:grpSpPr>
      <p:sp>
        <p:nvSpPr>
          <p:cNvPr id="595" name="Google Shape;595;p30"/>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0D29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6" name="Google Shape;596;p30"/>
          <p:cNvSpPr/>
          <p:nvPr/>
        </p:nvSpPr>
        <p:spPr>
          <a:xfrm>
            <a:off x="7663675" y="3684808"/>
            <a:ext cx="1034699" cy="8957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597" name="Google Shape;597;p30"/>
          <p:cNvGrpSpPr/>
          <p:nvPr/>
        </p:nvGrpSpPr>
        <p:grpSpPr>
          <a:xfrm>
            <a:off x="0" y="0"/>
            <a:ext cx="2315843" cy="1811575"/>
            <a:chOff x="0" y="0"/>
            <a:chExt cx="2315843" cy="1811575"/>
          </a:xfrm>
        </p:grpSpPr>
        <p:sp>
          <p:nvSpPr>
            <p:cNvPr id="598" name="Google Shape;598;p30"/>
            <p:cNvSpPr/>
            <p:nvPr/>
          </p:nvSpPr>
          <p:spPr>
            <a:xfrm>
              <a:off x="410948" y="245749"/>
              <a:ext cx="1323300" cy="1146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9" name="Google Shape;599;p30"/>
            <p:cNvSpPr/>
            <p:nvPr/>
          </p:nvSpPr>
          <p:spPr>
            <a:xfrm>
              <a:off x="0" y="1058975"/>
              <a:ext cx="696595" cy="710565"/>
            </a:xfrm>
            <a:custGeom>
              <a:rect b="b" l="l" r="r" t="t"/>
              <a:pathLst>
                <a:path extrusionOk="0" h="710564" w="696595">
                  <a:moveTo>
                    <a:pt x="0" y="570939"/>
                  </a:moveTo>
                  <a:lnTo>
                    <a:pt x="79816" y="710099"/>
                  </a:lnTo>
                  <a:lnTo>
                    <a:pt x="492431" y="710099"/>
                  </a:lnTo>
                  <a:lnTo>
                    <a:pt x="696074" y="355049"/>
                  </a:lnTo>
                  <a:lnTo>
                    <a:pt x="492431" y="0"/>
                  </a:lnTo>
                  <a:lnTo>
                    <a:pt x="79816" y="0"/>
                  </a:lnTo>
                  <a:lnTo>
                    <a:pt x="0" y="139159"/>
                  </a:lnTo>
                </a:path>
              </a:pathLst>
            </a:custGeom>
            <a:noFill/>
            <a:ln cap="flat" cmpd="sng" w="9525">
              <a:solidFill>
                <a:srgbClr val="19B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0" name="Google Shape;600;p30"/>
            <p:cNvSpPr/>
            <p:nvPr/>
          </p:nvSpPr>
          <p:spPr>
            <a:xfrm>
              <a:off x="638174" y="1440100"/>
              <a:ext cx="429259" cy="371475"/>
            </a:xfrm>
            <a:custGeom>
              <a:rect b="b" l="l" r="r" t="t"/>
              <a:pathLst>
                <a:path extrusionOk="0" h="371475" w="429259">
                  <a:moveTo>
                    <a:pt x="322275" y="371099"/>
                  </a:moveTo>
                  <a:lnTo>
                    <a:pt x="106424" y="371099"/>
                  </a:lnTo>
                  <a:lnTo>
                    <a:pt x="0" y="185549"/>
                  </a:lnTo>
                  <a:lnTo>
                    <a:pt x="106424" y="0"/>
                  </a:lnTo>
                  <a:lnTo>
                    <a:pt x="322275" y="0"/>
                  </a:lnTo>
                  <a:lnTo>
                    <a:pt x="428700" y="185549"/>
                  </a:lnTo>
                  <a:lnTo>
                    <a:pt x="322275" y="3710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1" name="Google Shape;601;p30"/>
            <p:cNvSpPr/>
            <p:nvPr/>
          </p:nvSpPr>
          <p:spPr>
            <a:xfrm>
              <a:off x="1495424" y="0"/>
              <a:ext cx="820419" cy="578485"/>
            </a:xfrm>
            <a:custGeom>
              <a:rect b="b" l="l" r="r" t="t"/>
              <a:pathLst>
                <a:path extrusionOk="0" h="578485" w="820419">
                  <a:moveTo>
                    <a:pt x="0" y="223400"/>
                  </a:moveTo>
                  <a:lnTo>
                    <a:pt x="203642" y="578449"/>
                  </a:lnTo>
                  <a:lnTo>
                    <a:pt x="616257" y="578449"/>
                  </a:lnTo>
                  <a:lnTo>
                    <a:pt x="819899" y="223400"/>
                  </a:lnTo>
                  <a:lnTo>
                    <a:pt x="691766" y="0"/>
                  </a:lnTo>
                </a:path>
                <a:path extrusionOk="0" h="578485" w="820419">
                  <a:moveTo>
                    <a:pt x="128133" y="0"/>
                  </a:moveTo>
                  <a:lnTo>
                    <a:pt x="0" y="223400"/>
                  </a:lnTo>
                </a:path>
              </a:pathLst>
            </a:custGeom>
            <a:noFill/>
            <a:ln cap="flat" cmpd="sng" w="7617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2" name="Google Shape;602;p30"/>
            <p:cNvSpPr/>
            <p:nvPr/>
          </p:nvSpPr>
          <p:spPr>
            <a:xfrm>
              <a:off x="327799" y="88925"/>
              <a:ext cx="359410" cy="310515"/>
            </a:xfrm>
            <a:custGeom>
              <a:rect b="b" l="l" r="r" t="t"/>
              <a:pathLst>
                <a:path extrusionOk="0" h="310515" w="359409">
                  <a:moveTo>
                    <a:pt x="269754" y="310499"/>
                  </a:moveTo>
                  <a:lnTo>
                    <a:pt x="89045" y="310499"/>
                  </a:lnTo>
                  <a:lnTo>
                    <a:pt x="0" y="155249"/>
                  </a:lnTo>
                  <a:lnTo>
                    <a:pt x="89045" y="0"/>
                  </a:lnTo>
                  <a:lnTo>
                    <a:pt x="269754" y="0"/>
                  </a:lnTo>
                  <a:lnTo>
                    <a:pt x="358799" y="155249"/>
                  </a:lnTo>
                  <a:lnTo>
                    <a:pt x="269754" y="310499"/>
                  </a:lnTo>
                  <a:close/>
                </a:path>
              </a:pathLst>
            </a:custGeom>
            <a:solidFill>
              <a:srgbClr val="00E1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603" name="Google Shape;603;p30"/>
          <p:cNvGrpSpPr/>
          <p:nvPr/>
        </p:nvGrpSpPr>
        <p:grpSpPr>
          <a:xfrm>
            <a:off x="8124824" y="4230775"/>
            <a:ext cx="1019175" cy="756400"/>
            <a:chOff x="8124824" y="4230775"/>
            <a:chExt cx="1019175" cy="756400"/>
          </a:xfrm>
        </p:grpSpPr>
        <p:sp>
          <p:nvSpPr>
            <p:cNvPr id="604" name="Google Shape;604;p30"/>
            <p:cNvSpPr/>
            <p:nvPr/>
          </p:nvSpPr>
          <p:spPr>
            <a:xfrm>
              <a:off x="8486774" y="4230775"/>
              <a:ext cx="657225" cy="710565"/>
            </a:xfrm>
            <a:custGeom>
              <a:rect b="b" l="l" r="r" t="t"/>
              <a:pathLst>
                <a:path extrusionOk="0" h="710564" w="657225">
                  <a:moveTo>
                    <a:pt x="0" y="355049"/>
                  </a:moveTo>
                  <a:lnTo>
                    <a:pt x="203642" y="710099"/>
                  </a:lnTo>
                  <a:lnTo>
                    <a:pt x="616257" y="710099"/>
                  </a:lnTo>
                  <a:lnTo>
                    <a:pt x="657225" y="638672"/>
                  </a:lnTo>
                </a:path>
                <a:path extrusionOk="0" h="710564" w="657225">
                  <a:moveTo>
                    <a:pt x="657225" y="71427"/>
                  </a:moveTo>
                  <a:lnTo>
                    <a:pt x="616257" y="0"/>
                  </a:lnTo>
                  <a:lnTo>
                    <a:pt x="203642" y="0"/>
                  </a:lnTo>
                  <a:lnTo>
                    <a:pt x="0" y="355049"/>
                  </a:lnTo>
                </a:path>
              </a:pathLst>
            </a:custGeom>
            <a:noFill/>
            <a:ln cap="flat" cmpd="sng" w="95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5" name="Google Shape;605;p30"/>
            <p:cNvSpPr/>
            <p:nvPr/>
          </p:nvSpPr>
          <p:spPr>
            <a:xfrm>
              <a:off x="8124824" y="4615700"/>
              <a:ext cx="429259" cy="371475"/>
            </a:xfrm>
            <a:custGeom>
              <a:rect b="b" l="l" r="r" t="t"/>
              <a:pathLst>
                <a:path extrusionOk="0" h="371475" w="429259">
                  <a:moveTo>
                    <a:pt x="322275" y="371099"/>
                  </a:moveTo>
                  <a:lnTo>
                    <a:pt x="106424" y="371099"/>
                  </a:lnTo>
                  <a:lnTo>
                    <a:pt x="0" y="185549"/>
                  </a:lnTo>
                  <a:lnTo>
                    <a:pt x="106424" y="0"/>
                  </a:lnTo>
                  <a:lnTo>
                    <a:pt x="322275" y="0"/>
                  </a:lnTo>
                  <a:lnTo>
                    <a:pt x="428699" y="185549"/>
                  </a:lnTo>
                  <a:lnTo>
                    <a:pt x="322275" y="371099"/>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606" name="Google Shape;606;p30"/>
          <p:cNvGrpSpPr/>
          <p:nvPr/>
        </p:nvGrpSpPr>
        <p:grpSpPr>
          <a:xfrm>
            <a:off x="7821347" y="2935400"/>
            <a:ext cx="1024837" cy="887290"/>
            <a:chOff x="7821347" y="2935400"/>
            <a:chExt cx="1024837" cy="887290"/>
          </a:xfrm>
        </p:grpSpPr>
        <p:sp>
          <p:nvSpPr>
            <p:cNvPr id="607" name="Google Shape;607;p30"/>
            <p:cNvSpPr/>
            <p:nvPr/>
          </p:nvSpPr>
          <p:spPr>
            <a:xfrm>
              <a:off x="7821347" y="2935400"/>
              <a:ext cx="820419" cy="709930"/>
            </a:xfrm>
            <a:custGeom>
              <a:rect b="b" l="l" r="r" t="t"/>
              <a:pathLst>
                <a:path extrusionOk="0" h="709929" w="820420">
                  <a:moveTo>
                    <a:pt x="616343" y="709799"/>
                  </a:moveTo>
                  <a:lnTo>
                    <a:pt x="203556" y="709799"/>
                  </a:lnTo>
                  <a:lnTo>
                    <a:pt x="0" y="354899"/>
                  </a:lnTo>
                  <a:lnTo>
                    <a:pt x="203556" y="0"/>
                  </a:lnTo>
                  <a:lnTo>
                    <a:pt x="616343" y="0"/>
                  </a:lnTo>
                  <a:lnTo>
                    <a:pt x="819899" y="354899"/>
                  </a:lnTo>
                  <a:lnTo>
                    <a:pt x="616343" y="7097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8" name="Google Shape;608;p30"/>
            <p:cNvSpPr/>
            <p:nvPr/>
          </p:nvSpPr>
          <p:spPr>
            <a:xfrm>
              <a:off x="8486774" y="3512175"/>
              <a:ext cx="359410" cy="310515"/>
            </a:xfrm>
            <a:custGeom>
              <a:rect b="b" l="l" r="r" t="t"/>
              <a:pathLst>
                <a:path extrusionOk="0" h="310514" w="359409">
                  <a:moveTo>
                    <a:pt x="0" y="155249"/>
                  </a:moveTo>
                  <a:lnTo>
                    <a:pt x="89044" y="310499"/>
                  </a:lnTo>
                  <a:lnTo>
                    <a:pt x="269754" y="310499"/>
                  </a:lnTo>
                  <a:lnTo>
                    <a:pt x="358799" y="155249"/>
                  </a:lnTo>
                  <a:lnTo>
                    <a:pt x="269754" y="0"/>
                  </a:lnTo>
                  <a:lnTo>
                    <a:pt x="89044" y="0"/>
                  </a:lnTo>
                  <a:lnTo>
                    <a:pt x="0" y="155249"/>
                  </a:lnTo>
                  <a:close/>
                </a:path>
              </a:pathLst>
            </a:custGeom>
            <a:noFill/>
            <a:ln cap="flat" cmpd="sng" w="19025">
              <a:solidFill>
                <a:srgbClr val="00E1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609" name="Google Shape;609;p30"/>
          <p:cNvGrpSpPr/>
          <p:nvPr/>
        </p:nvGrpSpPr>
        <p:grpSpPr>
          <a:xfrm>
            <a:off x="1729804" y="61088"/>
            <a:ext cx="351602" cy="325120"/>
            <a:chOff x="1729804" y="61088"/>
            <a:chExt cx="351602" cy="325120"/>
          </a:xfrm>
        </p:grpSpPr>
        <p:sp>
          <p:nvSpPr>
            <p:cNvPr id="610" name="Google Shape;610;p30"/>
            <p:cNvSpPr/>
            <p:nvPr/>
          </p:nvSpPr>
          <p:spPr>
            <a:xfrm>
              <a:off x="1729804" y="184106"/>
              <a:ext cx="82178" cy="18425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11" name="Google Shape;611;p30"/>
            <p:cNvSpPr/>
            <p:nvPr/>
          </p:nvSpPr>
          <p:spPr>
            <a:xfrm>
              <a:off x="1824231" y="61088"/>
              <a:ext cx="257175" cy="325120"/>
            </a:xfrm>
            <a:custGeom>
              <a:rect b="b" l="l" r="r" t="t"/>
              <a:pathLst>
                <a:path extrusionOk="0" h="325120" w="257175">
                  <a:moveTo>
                    <a:pt x="196522" y="324639"/>
                  </a:moveTo>
                  <a:lnTo>
                    <a:pt x="180178" y="324639"/>
                  </a:lnTo>
                  <a:lnTo>
                    <a:pt x="170481" y="324117"/>
                  </a:lnTo>
                  <a:lnTo>
                    <a:pt x="160783" y="323114"/>
                  </a:lnTo>
                  <a:lnTo>
                    <a:pt x="150061" y="321567"/>
                  </a:lnTo>
                  <a:lnTo>
                    <a:pt x="139340" y="319017"/>
                  </a:lnTo>
                  <a:lnTo>
                    <a:pt x="128116" y="316467"/>
                  </a:lnTo>
                  <a:lnTo>
                    <a:pt x="74529" y="299120"/>
                  </a:lnTo>
                  <a:lnTo>
                    <a:pt x="31642" y="280728"/>
                  </a:lnTo>
                  <a:lnTo>
                    <a:pt x="0" y="280728"/>
                  </a:lnTo>
                  <a:lnTo>
                    <a:pt x="0" y="130165"/>
                  </a:lnTo>
                  <a:lnTo>
                    <a:pt x="30116" y="130165"/>
                  </a:lnTo>
                  <a:lnTo>
                    <a:pt x="52563" y="109745"/>
                  </a:lnTo>
                  <a:lnTo>
                    <a:pt x="81154" y="82178"/>
                  </a:lnTo>
                  <a:lnTo>
                    <a:pt x="100048" y="42364"/>
                  </a:lnTo>
                  <a:lnTo>
                    <a:pt x="112295" y="4598"/>
                  </a:lnTo>
                  <a:lnTo>
                    <a:pt x="115347" y="3051"/>
                  </a:lnTo>
                  <a:lnTo>
                    <a:pt x="119443" y="1525"/>
                  </a:lnTo>
                  <a:lnTo>
                    <a:pt x="124543" y="501"/>
                  </a:lnTo>
                  <a:lnTo>
                    <a:pt x="132192" y="0"/>
                  </a:lnTo>
                  <a:lnTo>
                    <a:pt x="136288" y="501"/>
                  </a:lnTo>
                  <a:lnTo>
                    <a:pt x="152611" y="16845"/>
                  </a:lnTo>
                  <a:lnTo>
                    <a:pt x="152611" y="32144"/>
                  </a:lnTo>
                  <a:lnTo>
                    <a:pt x="148013" y="77079"/>
                  </a:lnTo>
                  <a:lnTo>
                    <a:pt x="135766" y="116893"/>
                  </a:lnTo>
                  <a:lnTo>
                    <a:pt x="132192" y="123017"/>
                  </a:lnTo>
                  <a:lnTo>
                    <a:pt x="158735" y="124543"/>
                  </a:lnTo>
                  <a:lnTo>
                    <a:pt x="206721" y="128117"/>
                  </a:lnTo>
                  <a:lnTo>
                    <a:pt x="245512" y="137313"/>
                  </a:lnTo>
                  <a:lnTo>
                    <a:pt x="254708" y="145986"/>
                  </a:lnTo>
                  <a:lnTo>
                    <a:pt x="255732" y="148013"/>
                  </a:lnTo>
                  <a:lnTo>
                    <a:pt x="256233" y="150584"/>
                  </a:lnTo>
                  <a:lnTo>
                    <a:pt x="256756" y="153134"/>
                  </a:lnTo>
                  <a:lnTo>
                    <a:pt x="254708" y="171505"/>
                  </a:lnTo>
                  <a:lnTo>
                    <a:pt x="254185" y="174055"/>
                  </a:lnTo>
                  <a:lnTo>
                    <a:pt x="253684" y="176605"/>
                  </a:lnTo>
                  <a:lnTo>
                    <a:pt x="252660" y="178653"/>
                  </a:lnTo>
                  <a:lnTo>
                    <a:pt x="251134" y="180701"/>
                  </a:lnTo>
                  <a:lnTo>
                    <a:pt x="249608" y="182227"/>
                  </a:lnTo>
                  <a:lnTo>
                    <a:pt x="245512" y="185278"/>
                  </a:lnTo>
                  <a:lnTo>
                    <a:pt x="243484" y="185801"/>
                  </a:lnTo>
                  <a:lnTo>
                    <a:pt x="245512" y="187326"/>
                  </a:lnTo>
                  <a:lnTo>
                    <a:pt x="251134" y="197024"/>
                  </a:lnTo>
                  <a:lnTo>
                    <a:pt x="251134" y="202123"/>
                  </a:lnTo>
                  <a:lnTo>
                    <a:pt x="236838" y="234790"/>
                  </a:lnTo>
                  <a:lnTo>
                    <a:pt x="238364" y="236337"/>
                  </a:lnTo>
                  <a:lnTo>
                    <a:pt x="239911" y="237862"/>
                  </a:lnTo>
                  <a:lnTo>
                    <a:pt x="242460" y="241436"/>
                  </a:lnTo>
                  <a:lnTo>
                    <a:pt x="243484" y="243485"/>
                  </a:lnTo>
                  <a:lnTo>
                    <a:pt x="243986" y="246034"/>
                  </a:lnTo>
                  <a:lnTo>
                    <a:pt x="243986" y="250632"/>
                  </a:lnTo>
                  <a:lnTo>
                    <a:pt x="228165" y="283801"/>
                  </a:lnTo>
                  <a:lnTo>
                    <a:pt x="231216" y="286350"/>
                  </a:lnTo>
                  <a:lnTo>
                    <a:pt x="233264" y="289423"/>
                  </a:lnTo>
                  <a:lnTo>
                    <a:pt x="234289" y="292474"/>
                  </a:lnTo>
                  <a:lnTo>
                    <a:pt x="234790" y="296048"/>
                  </a:lnTo>
                  <a:lnTo>
                    <a:pt x="233264" y="310845"/>
                  </a:lnTo>
                  <a:lnTo>
                    <a:pt x="205196" y="324117"/>
                  </a:lnTo>
                  <a:lnTo>
                    <a:pt x="196522" y="32463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12" name="Google Shape;612;p30"/>
          <p:cNvSpPr/>
          <p:nvPr/>
        </p:nvSpPr>
        <p:spPr>
          <a:xfrm>
            <a:off x="203132" y="1270176"/>
            <a:ext cx="166370" cy="288290"/>
          </a:xfrm>
          <a:custGeom>
            <a:rect b="b" l="l" r="r" t="t"/>
            <a:pathLst>
              <a:path extrusionOk="0" h="288290" w="166370">
                <a:moveTo>
                  <a:pt x="147911" y="287704"/>
                </a:moveTo>
                <a:lnTo>
                  <a:pt x="18084" y="287704"/>
                </a:lnTo>
                <a:lnTo>
                  <a:pt x="14321" y="287354"/>
                </a:lnTo>
                <a:lnTo>
                  <a:pt x="0" y="17767"/>
                </a:lnTo>
                <a:lnTo>
                  <a:pt x="317" y="14353"/>
                </a:lnTo>
                <a:lnTo>
                  <a:pt x="18084" y="0"/>
                </a:lnTo>
                <a:lnTo>
                  <a:pt x="147911" y="0"/>
                </a:lnTo>
                <a:lnTo>
                  <a:pt x="165473" y="13668"/>
                </a:lnTo>
                <a:lnTo>
                  <a:pt x="77877" y="13668"/>
                </a:lnTo>
                <a:lnTo>
                  <a:pt x="76157" y="14017"/>
                </a:lnTo>
                <a:lnTo>
                  <a:pt x="74114" y="16060"/>
                </a:lnTo>
                <a:lnTo>
                  <a:pt x="73778" y="17767"/>
                </a:lnTo>
                <a:lnTo>
                  <a:pt x="74114" y="19138"/>
                </a:lnTo>
                <a:lnTo>
                  <a:pt x="75135" y="20509"/>
                </a:lnTo>
                <a:lnTo>
                  <a:pt x="76157" y="21194"/>
                </a:lnTo>
                <a:lnTo>
                  <a:pt x="77877" y="21530"/>
                </a:lnTo>
                <a:lnTo>
                  <a:pt x="166028" y="21530"/>
                </a:lnTo>
                <a:lnTo>
                  <a:pt x="166028" y="35884"/>
                </a:lnTo>
                <a:lnTo>
                  <a:pt x="18084" y="35884"/>
                </a:lnTo>
                <a:lnTo>
                  <a:pt x="18084" y="233716"/>
                </a:lnTo>
                <a:lnTo>
                  <a:pt x="166028" y="233716"/>
                </a:lnTo>
                <a:lnTo>
                  <a:pt x="166028" y="248742"/>
                </a:lnTo>
                <a:lnTo>
                  <a:pt x="82998" y="248742"/>
                </a:lnTo>
                <a:lnTo>
                  <a:pt x="80605" y="249091"/>
                </a:lnTo>
                <a:lnTo>
                  <a:pt x="71036" y="260703"/>
                </a:lnTo>
                <a:lnTo>
                  <a:pt x="71386" y="263095"/>
                </a:lnTo>
                <a:lnTo>
                  <a:pt x="82998" y="272665"/>
                </a:lnTo>
                <a:lnTo>
                  <a:pt x="165742" y="272665"/>
                </a:lnTo>
                <a:lnTo>
                  <a:pt x="165679" y="273350"/>
                </a:lnTo>
                <a:lnTo>
                  <a:pt x="151675" y="287354"/>
                </a:lnTo>
                <a:lnTo>
                  <a:pt x="147911" y="287704"/>
                </a:lnTo>
                <a:close/>
              </a:path>
              <a:path extrusionOk="0" h="288290" w="166370">
                <a:moveTo>
                  <a:pt x="166028" y="21530"/>
                </a:moveTo>
                <a:lnTo>
                  <a:pt x="88118" y="21530"/>
                </a:lnTo>
                <a:lnTo>
                  <a:pt x="89825" y="21194"/>
                </a:lnTo>
                <a:lnTo>
                  <a:pt x="90860" y="20509"/>
                </a:lnTo>
                <a:lnTo>
                  <a:pt x="91881" y="19138"/>
                </a:lnTo>
                <a:lnTo>
                  <a:pt x="92217" y="17767"/>
                </a:lnTo>
                <a:lnTo>
                  <a:pt x="91881" y="16060"/>
                </a:lnTo>
                <a:lnTo>
                  <a:pt x="89825" y="14017"/>
                </a:lnTo>
                <a:lnTo>
                  <a:pt x="88118" y="13668"/>
                </a:lnTo>
                <a:lnTo>
                  <a:pt x="165473" y="13668"/>
                </a:lnTo>
                <a:lnTo>
                  <a:pt x="165679" y="14353"/>
                </a:lnTo>
                <a:lnTo>
                  <a:pt x="165996" y="17767"/>
                </a:lnTo>
                <a:lnTo>
                  <a:pt x="166028" y="21530"/>
                </a:lnTo>
                <a:close/>
              </a:path>
              <a:path extrusionOk="0" h="288290" w="166370">
                <a:moveTo>
                  <a:pt x="166028" y="233716"/>
                </a:moveTo>
                <a:lnTo>
                  <a:pt x="147911" y="233716"/>
                </a:lnTo>
                <a:lnTo>
                  <a:pt x="147911" y="35884"/>
                </a:lnTo>
                <a:lnTo>
                  <a:pt x="166028" y="35884"/>
                </a:lnTo>
                <a:lnTo>
                  <a:pt x="166028" y="233716"/>
                </a:lnTo>
                <a:close/>
              </a:path>
              <a:path extrusionOk="0" h="288290" w="166370">
                <a:moveTo>
                  <a:pt x="165742" y="272665"/>
                </a:moveTo>
                <a:lnTo>
                  <a:pt x="82998" y="272665"/>
                </a:lnTo>
                <a:lnTo>
                  <a:pt x="85390" y="272315"/>
                </a:lnTo>
                <a:lnTo>
                  <a:pt x="87782" y="271643"/>
                </a:lnTo>
                <a:lnTo>
                  <a:pt x="94959" y="260703"/>
                </a:lnTo>
                <a:lnTo>
                  <a:pt x="94609" y="258311"/>
                </a:lnTo>
                <a:lnTo>
                  <a:pt x="82998" y="248742"/>
                </a:lnTo>
                <a:lnTo>
                  <a:pt x="166028" y="248742"/>
                </a:lnTo>
                <a:lnTo>
                  <a:pt x="165933" y="270608"/>
                </a:lnTo>
                <a:lnTo>
                  <a:pt x="165742" y="272665"/>
                </a:lnTo>
                <a:close/>
              </a:path>
            </a:pathLst>
          </a:custGeom>
          <a:solidFill>
            <a:srgbClr val="19B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13" name="Google Shape;613;p30"/>
          <p:cNvSpPr/>
          <p:nvPr/>
        </p:nvSpPr>
        <p:spPr>
          <a:xfrm>
            <a:off x="8772703" y="4461807"/>
            <a:ext cx="248042" cy="24805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14" name="Google Shape;614;p30"/>
          <p:cNvSpPr/>
          <p:nvPr/>
        </p:nvSpPr>
        <p:spPr>
          <a:xfrm>
            <a:off x="7354067" y="3426714"/>
            <a:ext cx="455602" cy="43705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15" name="Google Shape;615;p30"/>
          <p:cNvSpPr/>
          <p:nvPr/>
        </p:nvSpPr>
        <p:spPr>
          <a:xfrm>
            <a:off x="8081344" y="3153875"/>
            <a:ext cx="300355" cy="273050"/>
          </a:xfrm>
          <a:custGeom>
            <a:rect b="b" l="l" r="r" t="t"/>
            <a:pathLst>
              <a:path extrusionOk="0" h="273050" w="300354">
                <a:moveTo>
                  <a:pt x="25281" y="272837"/>
                </a:moveTo>
                <a:lnTo>
                  <a:pt x="9024" y="272837"/>
                </a:lnTo>
                <a:lnTo>
                  <a:pt x="2256" y="271931"/>
                </a:lnTo>
                <a:lnTo>
                  <a:pt x="0" y="271931"/>
                </a:lnTo>
                <a:lnTo>
                  <a:pt x="4956" y="269675"/>
                </a:lnTo>
                <a:lnTo>
                  <a:pt x="9469" y="267862"/>
                </a:lnTo>
                <a:lnTo>
                  <a:pt x="13537" y="265162"/>
                </a:lnTo>
                <a:lnTo>
                  <a:pt x="17606" y="262443"/>
                </a:lnTo>
                <a:lnTo>
                  <a:pt x="21675" y="259743"/>
                </a:lnTo>
                <a:lnTo>
                  <a:pt x="25281" y="256580"/>
                </a:lnTo>
                <a:lnTo>
                  <a:pt x="49677" y="222254"/>
                </a:lnTo>
                <a:lnTo>
                  <a:pt x="44258" y="217723"/>
                </a:lnTo>
                <a:lnTo>
                  <a:pt x="38838" y="212766"/>
                </a:lnTo>
                <a:lnTo>
                  <a:pt x="33863" y="207791"/>
                </a:lnTo>
                <a:lnTo>
                  <a:pt x="28907" y="202816"/>
                </a:lnTo>
                <a:lnTo>
                  <a:pt x="24837" y="197396"/>
                </a:lnTo>
                <a:lnTo>
                  <a:pt x="20325" y="191534"/>
                </a:lnTo>
                <a:lnTo>
                  <a:pt x="3606" y="154488"/>
                </a:lnTo>
                <a:lnTo>
                  <a:pt x="1793" y="148163"/>
                </a:lnTo>
                <a:lnTo>
                  <a:pt x="887" y="141394"/>
                </a:lnTo>
                <a:lnTo>
                  <a:pt x="0" y="134162"/>
                </a:lnTo>
                <a:lnTo>
                  <a:pt x="0" y="120605"/>
                </a:lnTo>
                <a:lnTo>
                  <a:pt x="887" y="114280"/>
                </a:lnTo>
                <a:lnTo>
                  <a:pt x="1793" y="107973"/>
                </a:lnTo>
                <a:lnTo>
                  <a:pt x="3162" y="101648"/>
                </a:lnTo>
                <a:lnTo>
                  <a:pt x="4512" y="95323"/>
                </a:lnTo>
                <a:lnTo>
                  <a:pt x="21675" y="60996"/>
                </a:lnTo>
                <a:lnTo>
                  <a:pt x="25744" y="56021"/>
                </a:lnTo>
                <a:lnTo>
                  <a:pt x="29795" y="51046"/>
                </a:lnTo>
                <a:lnTo>
                  <a:pt x="60071" y="25301"/>
                </a:lnTo>
                <a:lnTo>
                  <a:pt x="78585" y="15369"/>
                </a:lnTo>
                <a:lnTo>
                  <a:pt x="84910" y="12206"/>
                </a:lnTo>
                <a:lnTo>
                  <a:pt x="91679" y="9950"/>
                </a:lnTo>
                <a:lnTo>
                  <a:pt x="98467" y="7693"/>
                </a:lnTo>
                <a:lnTo>
                  <a:pt x="105235" y="5418"/>
                </a:lnTo>
                <a:lnTo>
                  <a:pt x="142281" y="0"/>
                </a:lnTo>
                <a:lnTo>
                  <a:pt x="157632" y="0"/>
                </a:lnTo>
                <a:lnTo>
                  <a:pt x="201447" y="7693"/>
                </a:lnTo>
                <a:lnTo>
                  <a:pt x="208235" y="9950"/>
                </a:lnTo>
                <a:lnTo>
                  <a:pt x="215003" y="12206"/>
                </a:lnTo>
                <a:lnTo>
                  <a:pt x="221329" y="15369"/>
                </a:lnTo>
                <a:lnTo>
                  <a:pt x="227654" y="18069"/>
                </a:lnTo>
                <a:lnTo>
                  <a:pt x="261074" y="41558"/>
                </a:lnTo>
                <a:lnTo>
                  <a:pt x="274169" y="56021"/>
                </a:lnTo>
                <a:lnTo>
                  <a:pt x="278237" y="60996"/>
                </a:lnTo>
                <a:lnTo>
                  <a:pt x="295401" y="95323"/>
                </a:lnTo>
                <a:lnTo>
                  <a:pt x="299914" y="120605"/>
                </a:lnTo>
                <a:lnTo>
                  <a:pt x="299914" y="133718"/>
                </a:lnTo>
                <a:lnTo>
                  <a:pt x="290888" y="171208"/>
                </a:lnTo>
                <a:lnTo>
                  <a:pt x="270119" y="203722"/>
                </a:lnTo>
                <a:lnTo>
                  <a:pt x="265587" y="208235"/>
                </a:lnTo>
                <a:lnTo>
                  <a:pt x="261074" y="213210"/>
                </a:lnTo>
                <a:lnTo>
                  <a:pt x="256099" y="217278"/>
                </a:lnTo>
                <a:lnTo>
                  <a:pt x="250681" y="221791"/>
                </a:lnTo>
                <a:lnTo>
                  <a:pt x="245261" y="225860"/>
                </a:lnTo>
                <a:lnTo>
                  <a:pt x="208235" y="244836"/>
                </a:lnTo>
                <a:lnTo>
                  <a:pt x="180214" y="252049"/>
                </a:lnTo>
                <a:lnTo>
                  <a:pt x="173002" y="253418"/>
                </a:lnTo>
                <a:lnTo>
                  <a:pt x="165307" y="254324"/>
                </a:lnTo>
                <a:lnTo>
                  <a:pt x="157632" y="254768"/>
                </a:lnTo>
                <a:lnTo>
                  <a:pt x="142281" y="254768"/>
                </a:lnTo>
                <a:lnTo>
                  <a:pt x="134606" y="254324"/>
                </a:lnTo>
                <a:lnTo>
                  <a:pt x="127374" y="253418"/>
                </a:lnTo>
                <a:lnTo>
                  <a:pt x="120142" y="252049"/>
                </a:lnTo>
                <a:lnTo>
                  <a:pt x="112911" y="250699"/>
                </a:lnTo>
                <a:lnTo>
                  <a:pt x="105698" y="249349"/>
                </a:lnTo>
                <a:lnTo>
                  <a:pt x="98910" y="247092"/>
                </a:lnTo>
                <a:lnTo>
                  <a:pt x="92142" y="244836"/>
                </a:lnTo>
                <a:lnTo>
                  <a:pt x="84910" y="251605"/>
                </a:lnTo>
                <a:lnTo>
                  <a:pt x="46070" y="269675"/>
                </a:lnTo>
                <a:lnTo>
                  <a:pt x="38838" y="271025"/>
                </a:lnTo>
                <a:lnTo>
                  <a:pt x="31607" y="272394"/>
                </a:lnTo>
                <a:lnTo>
                  <a:pt x="25281" y="272837"/>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616" name="Google Shape;616;p30"/>
          <p:cNvGrpSpPr/>
          <p:nvPr/>
        </p:nvGrpSpPr>
        <p:grpSpPr>
          <a:xfrm>
            <a:off x="904276" y="515229"/>
            <a:ext cx="383540" cy="613123"/>
            <a:chOff x="904276" y="515229"/>
            <a:chExt cx="383540" cy="613123"/>
          </a:xfrm>
        </p:grpSpPr>
        <p:sp>
          <p:nvSpPr>
            <p:cNvPr id="617" name="Google Shape;617;p30"/>
            <p:cNvSpPr/>
            <p:nvPr/>
          </p:nvSpPr>
          <p:spPr>
            <a:xfrm>
              <a:off x="1013434" y="1003660"/>
              <a:ext cx="164642" cy="12469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18" name="Google Shape;618;p30"/>
            <p:cNvSpPr/>
            <p:nvPr/>
          </p:nvSpPr>
          <p:spPr>
            <a:xfrm>
              <a:off x="904276" y="515229"/>
              <a:ext cx="383540" cy="462280"/>
            </a:xfrm>
            <a:custGeom>
              <a:rect b="b" l="l" r="r" t="t"/>
              <a:pathLst>
                <a:path extrusionOk="0" h="462280" w="383540">
                  <a:moveTo>
                    <a:pt x="151536" y="458230"/>
                  </a:moveTo>
                  <a:lnTo>
                    <a:pt x="120685" y="315757"/>
                  </a:lnTo>
                  <a:lnTo>
                    <a:pt x="98925" y="209610"/>
                  </a:lnTo>
                </a:path>
                <a:path extrusionOk="0" h="462280" w="383540">
                  <a:moveTo>
                    <a:pt x="267713" y="458230"/>
                  </a:moveTo>
                  <a:lnTo>
                    <a:pt x="272258" y="438259"/>
                  </a:lnTo>
                  <a:lnTo>
                    <a:pt x="278593" y="419221"/>
                  </a:lnTo>
                  <a:lnTo>
                    <a:pt x="285858" y="401076"/>
                  </a:lnTo>
                  <a:lnTo>
                    <a:pt x="294018" y="384720"/>
                  </a:lnTo>
                  <a:lnTo>
                    <a:pt x="303110" y="369296"/>
                  </a:lnTo>
                  <a:lnTo>
                    <a:pt x="312164" y="353871"/>
                  </a:lnTo>
                  <a:lnTo>
                    <a:pt x="342121" y="310317"/>
                  </a:lnTo>
                  <a:lnTo>
                    <a:pt x="367532" y="264975"/>
                  </a:lnTo>
                  <a:lnTo>
                    <a:pt x="381132" y="211436"/>
                  </a:lnTo>
                  <a:lnTo>
                    <a:pt x="382026" y="201451"/>
                  </a:lnTo>
                  <a:lnTo>
                    <a:pt x="382958" y="191466"/>
                  </a:lnTo>
                  <a:lnTo>
                    <a:pt x="381132" y="171496"/>
                  </a:lnTo>
                  <a:lnTo>
                    <a:pt x="378412" y="152457"/>
                  </a:lnTo>
                  <a:lnTo>
                    <a:pt x="359372" y="99812"/>
                  </a:lnTo>
                  <a:lnTo>
                    <a:pt x="326695" y="56258"/>
                  </a:lnTo>
                  <a:lnTo>
                    <a:pt x="282207" y="23583"/>
                  </a:lnTo>
                  <a:lnTo>
                    <a:pt x="229596" y="3613"/>
                  </a:lnTo>
                  <a:lnTo>
                    <a:pt x="191479" y="0"/>
                  </a:lnTo>
                  <a:lnTo>
                    <a:pt x="153362" y="3613"/>
                  </a:lnTo>
                  <a:lnTo>
                    <a:pt x="117070" y="15424"/>
                  </a:lnTo>
                  <a:lnTo>
                    <a:pt x="69862" y="43553"/>
                  </a:lnTo>
                  <a:lnTo>
                    <a:pt x="32677" y="84388"/>
                  </a:lnTo>
                  <a:lnTo>
                    <a:pt x="9091" y="134276"/>
                  </a:lnTo>
                  <a:lnTo>
                    <a:pt x="0" y="191466"/>
                  </a:lnTo>
                  <a:lnTo>
                    <a:pt x="4545" y="230474"/>
                  </a:lnTo>
                  <a:lnTo>
                    <a:pt x="23585" y="281294"/>
                  </a:lnTo>
                  <a:lnTo>
                    <a:pt x="50822" y="324848"/>
                  </a:lnTo>
                  <a:lnTo>
                    <a:pt x="70794" y="353871"/>
                  </a:lnTo>
                  <a:lnTo>
                    <a:pt x="79848" y="369296"/>
                  </a:lnTo>
                  <a:lnTo>
                    <a:pt x="88939" y="384720"/>
                  </a:lnTo>
                  <a:lnTo>
                    <a:pt x="97099" y="401076"/>
                  </a:lnTo>
                  <a:lnTo>
                    <a:pt x="104365" y="419221"/>
                  </a:lnTo>
                  <a:lnTo>
                    <a:pt x="110699" y="438259"/>
                  </a:lnTo>
                  <a:lnTo>
                    <a:pt x="115245" y="458230"/>
                  </a:lnTo>
                </a:path>
                <a:path extrusionOk="0" h="462280" w="383540">
                  <a:moveTo>
                    <a:pt x="284032" y="209610"/>
                  </a:moveTo>
                  <a:lnTo>
                    <a:pt x="262273" y="315757"/>
                  </a:lnTo>
                  <a:lnTo>
                    <a:pt x="231421" y="458230"/>
                  </a:lnTo>
                </a:path>
                <a:path extrusionOk="0" h="462280" w="383540">
                  <a:moveTo>
                    <a:pt x="124336" y="203239"/>
                  </a:moveTo>
                  <a:lnTo>
                    <a:pt x="155187" y="229580"/>
                  </a:lnTo>
                  <a:lnTo>
                    <a:pt x="186039" y="203239"/>
                  </a:lnTo>
                  <a:lnTo>
                    <a:pt x="188759" y="201451"/>
                  </a:lnTo>
                  <a:lnTo>
                    <a:pt x="191479" y="200519"/>
                  </a:lnTo>
                  <a:lnTo>
                    <a:pt x="194199" y="201451"/>
                  </a:lnTo>
                  <a:lnTo>
                    <a:pt x="196919" y="203239"/>
                  </a:lnTo>
                  <a:lnTo>
                    <a:pt x="227770" y="229580"/>
                  </a:lnTo>
                  <a:lnTo>
                    <a:pt x="258621" y="203239"/>
                  </a:lnTo>
                </a:path>
                <a:path extrusionOk="0" h="462280" w="383540">
                  <a:moveTo>
                    <a:pt x="115245" y="461881"/>
                  </a:moveTo>
                  <a:lnTo>
                    <a:pt x="267713" y="461881"/>
                  </a:lnTo>
                </a:path>
              </a:pathLst>
            </a:custGeom>
            <a:noFill/>
            <a:ln cap="flat" cmpd="sng" w="121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619" name="Google Shape;619;p30"/>
          <p:cNvGrpSpPr/>
          <p:nvPr/>
        </p:nvGrpSpPr>
        <p:grpSpPr>
          <a:xfrm>
            <a:off x="335758" y="1840551"/>
            <a:ext cx="352407" cy="359551"/>
            <a:chOff x="335758" y="1840551"/>
            <a:chExt cx="352407" cy="359551"/>
          </a:xfrm>
        </p:grpSpPr>
        <p:sp>
          <p:nvSpPr>
            <p:cNvPr id="620" name="Google Shape;620;p30"/>
            <p:cNvSpPr/>
            <p:nvPr/>
          </p:nvSpPr>
          <p:spPr>
            <a:xfrm>
              <a:off x="335758" y="1840551"/>
              <a:ext cx="264795" cy="264795"/>
            </a:xfrm>
            <a:custGeom>
              <a:rect b="b" l="l" r="r" t="t"/>
              <a:pathLst>
                <a:path extrusionOk="0" h="264794" w="264795">
                  <a:moveTo>
                    <a:pt x="132042" y="0"/>
                  </a:moveTo>
                  <a:lnTo>
                    <a:pt x="125381" y="504"/>
                  </a:lnTo>
                  <a:lnTo>
                    <a:pt x="118741" y="1008"/>
                  </a:lnTo>
                  <a:lnTo>
                    <a:pt x="112080" y="1533"/>
                  </a:lnTo>
                  <a:lnTo>
                    <a:pt x="105419" y="3067"/>
                  </a:lnTo>
                  <a:lnTo>
                    <a:pt x="99284" y="4601"/>
                  </a:lnTo>
                  <a:lnTo>
                    <a:pt x="93148" y="6135"/>
                  </a:lnTo>
                  <a:lnTo>
                    <a:pt x="87012" y="8173"/>
                  </a:lnTo>
                  <a:lnTo>
                    <a:pt x="80856" y="10737"/>
                  </a:lnTo>
                  <a:lnTo>
                    <a:pt x="74720" y="13300"/>
                  </a:lnTo>
                  <a:lnTo>
                    <a:pt x="69089" y="16368"/>
                  </a:lnTo>
                  <a:lnTo>
                    <a:pt x="63457" y="19436"/>
                  </a:lnTo>
                  <a:lnTo>
                    <a:pt x="30194" y="48097"/>
                  </a:lnTo>
                  <a:lnTo>
                    <a:pt x="10233" y="80855"/>
                  </a:lnTo>
                  <a:lnTo>
                    <a:pt x="8194" y="86991"/>
                  </a:lnTo>
                  <a:lnTo>
                    <a:pt x="6135" y="93127"/>
                  </a:lnTo>
                  <a:lnTo>
                    <a:pt x="0" y="125381"/>
                  </a:lnTo>
                  <a:lnTo>
                    <a:pt x="0" y="132525"/>
                  </a:lnTo>
                  <a:lnTo>
                    <a:pt x="0" y="139186"/>
                  </a:lnTo>
                  <a:lnTo>
                    <a:pt x="525" y="145847"/>
                  </a:lnTo>
                  <a:lnTo>
                    <a:pt x="10233" y="183712"/>
                  </a:lnTo>
                  <a:lnTo>
                    <a:pt x="15864" y="195479"/>
                  </a:lnTo>
                  <a:lnTo>
                    <a:pt x="18932" y="201110"/>
                  </a:lnTo>
                  <a:lnTo>
                    <a:pt x="48118" y="234373"/>
                  </a:lnTo>
                  <a:lnTo>
                    <a:pt x="69089" y="248703"/>
                  </a:lnTo>
                  <a:lnTo>
                    <a:pt x="74720" y="251771"/>
                  </a:lnTo>
                  <a:lnTo>
                    <a:pt x="80856" y="254335"/>
                  </a:lnTo>
                  <a:lnTo>
                    <a:pt x="87012" y="256373"/>
                  </a:lnTo>
                  <a:lnTo>
                    <a:pt x="93148" y="258432"/>
                  </a:lnTo>
                  <a:lnTo>
                    <a:pt x="125381" y="264568"/>
                  </a:lnTo>
                  <a:lnTo>
                    <a:pt x="132042" y="264568"/>
                  </a:lnTo>
                  <a:lnTo>
                    <a:pt x="139207" y="264568"/>
                  </a:lnTo>
                  <a:lnTo>
                    <a:pt x="145847" y="264063"/>
                  </a:lnTo>
                  <a:lnTo>
                    <a:pt x="177576" y="256373"/>
                  </a:lnTo>
                  <a:lnTo>
                    <a:pt x="183733" y="254335"/>
                  </a:lnTo>
                  <a:lnTo>
                    <a:pt x="189364" y="251771"/>
                  </a:lnTo>
                  <a:lnTo>
                    <a:pt x="194974" y="248703"/>
                  </a:lnTo>
                  <a:lnTo>
                    <a:pt x="200606" y="245635"/>
                  </a:lnTo>
                  <a:lnTo>
                    <a:pt x="234394" y="216470"/>
                  </a:lnTo>
                  <a:lnTo>
                    <a:pt x="248199" y="195479"/>
                  </a:lnTo>
                  <a:lnTo>
                    <a:pt x="251267" y="189847"/>
                  </a:lnTo>
                  <a:lnTo>
                    <a:pt x="253830" y="183712"/>
                  </a:lnTo>
                  <a:lnTo>
                    <a:pt x="256394" y="178080"/>
                  </a:lnTo>
                  <a:lnTo>
                    <a:pt x="258432" y="171945"/>
                  </a:lnTo>
                  <a:lnTo>
                    <a:pt x="260491" y="165284"/>
                  </a:lnTo>
                  <a:lnTo>
                    <a:pt x="261521" y="159148"/>
                  </a:lnTo>
                  <a:lnTo>
                    <a:pt x="263055" y="152487"/>
                  </a:lnTo>
                  <a:lnTo>
                    <a:pt x="263559" y="145847"/>
                  </a:lnTo>
                  <a:lnTo>
                    <a:pt x="264064" y="139186"/>
                  </a:lnTo>
                  <a:lnTo>
                    <a:pt x="264589" y="132525"/>
                  </a:lnTo>
                  <a:lnTo>
                    <a:pt x="264064" y="125381"/>
                  </a:lnTo>
                  <a:lnTo>
                    <a:pt x="263559" y="118720"/>
                  </a:lnTo>
                  <a:lnTo>
                    <a:pt x="263055" y="112059"/>
                  </a:lnTo>
                  <a:lnTo>
                    <a:pt x="261521" y="105923"/>
                  </a:lnTo>
                  <a:lnTo>
                    <a:pt x="260491" y="99262"/>
                  </a:lnTo>
                  <a:lnTo>
                    <a:pt x="258432" y="93127"/>
                  </a:lnTo>
                  <a:lnTo>
                    <a:pt x="256394" y="86991"/>
                  </a:lnTo>
                  <a:lnTo>
                    <a:pt x="253830" y="80855"/>
                  </a:lnTo>
                  <a:lnTo>
                    <a:pt x="251267" y="75224"/>
                  </a:lnTo>
                  <a:lnTo>
                    <a:pt x="248199" y="69593"/>
                  </a:lnTo>
                  <a:lnTo>
                    <a:pt x="245131" y="63961"/>
                  </a:lnTo>
                  <a:lnTo>
                    <a:pt x="242063" y="58330"/>
                  </a:lnTo>
                  <a:lnTo>
                    <a:pt x="206237" y="22504"/>
                  </a:lnTo>
                  <a:lnTo>
                    <a:pt x="194974" y="16368"/>
                  </a:lnTo>
                  <a:lnTo>
                    <a:pt x="189364" y="13300"/>
                  </a:lnTo>
                  <a:lnTo>
                    <a:pt x="158644" y="3067"/>
                  </a:lnTo>
                  <a:lnTo>
                    <a:pt x="152508" y="1533"/>
                  </a:lnTo>
                  <a:lnTo>
                    <a:pt x="145847" y="1008"/>
                  </a:lnTo>
                  <a:lnTo>
                    <a:pt x="139207" y="504"/>
                  </a:lnTo>
                  <a:lnTo>
                    <a:pt x="132042" y="0"/>
                  </a:lnTo>
                  <a:close/>
                </a:path>
              </a:pathLst>
            </a:custGeom>
            <a:noFill/>
            <a:ln cap="flat" cmpd="sng" w="190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21" name="Google Shape;621;p30"/>
            <p:cNvSpPr/>
            <p:nvPr/>
          </p:nvSpPr>
          <p:spPr>
            <a:xfrm>
              <a:off x="356954" y="1861726"/>
              <a:ext cx="331211" cy="33837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22" name="Google Shape;622;p30"/>
          <p:cNvSpPr txBox="1"/>
          <p:nvPr>
            <p:ph type="title"/>
          </p:nvPr>
        </p:nvSpPr>
        <p:spPr>
          <a:xfrm>
            <a:off x="1805725" y="433354"/>
            <a:ext cx="4447540" cy="18542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Some Basic Steps  Before We  Configure</a:t>
            </a:r>
            <a:endParaRPr/>
          </a:p>
        </p:txBody>
      </p:sp>
      <p:sp>
        <p:nvSpPr>
          <p:cNvPr id="623" name="Google Shape;623;p30"/>
          <p:cNvSpPr txBox="1"/>
          <p:nvPr/>
        </p:nvSpPr>
        <p:spPr>
          <a:xfrm>
            <a:off x="1925402" y="2394189"/>
            <a:ext cx="4333240" cy="1768475"/>
          </a:xfrm>
          <a:prstGeom prst="rect">
            <a:avLst/>
          </a:prstGeom>
          <a:noFill/>
          <a:ln>
            <a:noFill/>
          </a:ln>
        </p:spPr>
        <p:txBody>
          <a:bodyPr anchorCtr="0" anchor="t" bIns="0" lIns="0" spcFirstLastPara="1" rIns="0" wrap="square" tIns="12700">
            <a:spAutoFit/>
          </a:bodyPr>
          <a:lstStyle/>
          <a:p>
            <a:pPr indent="-337819" lvl="0" marL="349885" marR="0" rtl="0" algn="l">
              <a:lnSpc>
                <a:spcPct val="100000"/>
              </a:lnSpc>
              <a:spcBef>
                <a:spcPts val="0"/>
              </a:spcBef>
              <a:spcAft>
                <a:spcPts val="0"/>
              </a:spcAft>
              <a:buClr>
                <a:srgbClr val="19BBD4"/>
              </a:buClr>
              <a:buSzPts val="2000"/>
              <a:buFont typeface="Verdana"/>
              <a:buChar char="-"/>
            </a:pPr>
            <a:r>
              <a:rPr lang="en-US" sz="2000">
                <a:solidFill>
                  <a:srgbClr val="C6DAEC"/>
                </a:solidFill>
                <a:latin typeface="Verdana"/>
                <a:ea typeface="Verdana"/>
                <a:cs typeface="Verdana"/>
                <a:sym typeface="Verdana"/>
              </a:rPr>
              <a:t>Install the required FTP software</a:t>
            </a:r>
            <a:endParaRPr sz="2000">
              <a:latin typeface="Verdana"/>
              <a:ea typeface="Verdana"/>
              <a:cs typeface="Verdana"/>
              <a:sym typeface="Verdana"/>
            </a:endParaRPr>
          </a:p>
          <a:p>
            <a:pPr indent="-327025" lvl="1" marL="807085" marR="0" rtl="0" algn="l">
              <a:lnSpc>
                <a:spcPct val="100000"/>
              </a:lnSpc>
              <a:spcBef>
                <a:spcPts val="5"/>
              </a:spcBef>
              <a:spcAft>
                <a:spcPts val="0"/>
              </a:spcAft>
              <a:buClr>
                <a:srgbClr val="19BBD4"/>
              </a:buClr>
              <a:buSzPts val="1800"/>
              <a:buFont typeface="Verdana"/>
              <a:buChar char="-"/>
            </a:pPr>
            <a:r>
              <a:rPr b="0" i="0" lang="en-US" sz="1800" u="none" cap="none" strike="noStrike">
                <a:solidFill>
                  <a:srgbClr val="C6DAEC"/>
                </a:solidFill>
                <a:latin typeface="Verdana"/>
                <a:ea typeface="Verdana"/>
                <a:cs typeface="Verdana"/>
                <a:sym typeface="Verdana"/>
              </a:rPr>
              <a:t>sudo apt install vsftpd</a:t>
            </a:r>
            <a:endParaRPr b="0" i="0" sz="1800" u="none" cap="none" strike="noStrike">
              <a:latin typeface="Verdana"/>
              <a:ea typeface="Verdana"/>
              <a:cs typeface="Verdana"/>
              <a:sym typeface="Verdana"/>
            </a:endParaRPr>
          </a:p>
          <a:p>
            <a:pPr indent="-327025" lvl="1" marL="807085" marR="0" rtl="0" algn="l">
              <a:lnSpc>
                <a:spcPct val="100000"/>
              </a:lnSpc>
              <a:spcBef>
                <a:spcPts val="15"/>
              </a:spcBef>
              <a:spcAft>
                <a:spcPts val="0"/>
              </a:spcAft>
              <a:buClr>
                <a:srgbClr val="19BBD4"/>
              </a:buClr>
              <a:buSzPts val="1800"/>
              <a:buFont typeface="Verdana"/>
              <a:buChar char="-"/>
            </a:pPr>
            <a:r>
              <a:rPr b="0" i="0" lang="en-US" sz="1800" u="none" cap="none" strike="noStrike">
                <a:solidFill>
                  <a:srgbClr val="C6DAEC"/>
                </a:solidFill>
                <a:latin typeface="Verdana"/>
                <a:ea typeface="Verdana"/>
                <a:cs typeface="Verdana"/>
                <a:sym typeface="Verdana"/>
              </a:rPr>
              <a:t>sudo apt install pure-ftpd</a:t>
            </a:r>
            <a:endParaRPr b="0" i="0" sz="1800" u="none" cap="none" strike="noStrike">
              <a:latin typeface="Verdana"/>
              <a:ea typeface="Verdana"/>
              <a:cs typeface="Verdana"/>
              <a:sym typeface="Verdana"/>
            </a:endParaRPr>
          </a:p>
          <a:p>
            <a:pPr indent="-337819" lvl="0" marL="349885" marR="0" rtl="0" algn="l">
              <a:lnSpc>
                <a:spcPct val="100000"/>
              </a:lnSpc>
              <a:spcBef>
                <a:spcPts val="10"/>
              </a:spcBef>
              <a:spcAft>
                <a:spcPts val="0"/>
              </a:spcAft>
              <a:buClr>
                <a:srgbClr val="19BBD4"/>
              </a:buClr>
              <a:buSzPts val="2000"/>
              <a:buFont typeface="Verdana"/>
              <a:buChar char="-"/>
            </a:pPr>
            <a:r>
              <a:rPr lang="en-US" sz="2000">
                <a:solidFill>
                  <a:srgbClr val="C6DAEC"/>
                </a:solidFill>
                <a:latin typeface="Verdana"/>
                <a:ea typeface="Verdana"/>
                <a:cs typeface="Verdana"/>
                <a:sym typeface="Verdana"/>
              </a:rPr>
              <a:t>Allow FTP through the ﬁrewall</a:t>
            </a:r>
            <a:endParaRPr sz="2000">
              <a:latin typeface="Verdana"/>
              <a:ea typeface="Verdana"/>
              <a:cs typeface="Verdana"/>
              <a:sym typeface="Verdana"/>
            </a:endParaRPr>
          </a:p>
          <a:p>
            <a:pPr indent="-327025" lvl="1" marL="807085" marR="0" rtl="0" algn="l">
              <a:lnSpc>
                <a:spcPct val="100000"/>
              </a:lnSpc>
              <a:spcBef>
                <a:spcPts val="5"/>
              </a:spcBef>
              <a:spcAft>
                <a:spcPts val="0"/>
              </a:spcAft>
              <a:buClr>
                <a:srgbClr val="19BBD4"/>
              </a:buClr>
              <a:buSzPts val="1800"/>
              <a:buFont typeface="Verdana"/>
              <a:buChar char="-"/>
            </a:pPr>
            <a:r>
              <a:rPr b="0" i="0" lang="en-US" sz="1800" u="none" cap="none" strike="noStrike">
                <a:solidFill>
                  <a:srgbClr val="C6DAEC"/>
                </a:solidFill>
                <a:latin typeface="Verdana"/>
                <a:ea typeface="Verdana"/>
                <a:cs typeface="Verdana"/>
                <a:sym typeface="Verdana"/>
              </a:rPr>
              <a:t>sudo ufw allow ftp</a:t>
            </a:r>
            <a:endParaRPr b="0" i="0" sz="1800" u="none" cap="none" strike="noStrike">
              <a:latin typeface="Verdana"/>
              <a:ea typeface="Verdana"/>
              <a:cs typeface="Verdana"/>
              <a:sym typeface="Verdana"/>
            </a:endParaRPr>
          </a:p>
          <a:p>
            <a:pPr indent="-337819" lvl="0" marL="349885" marR="0" rtl="0" algn="l">
              <a:lnSpc>
                <a:spcPct val="100000"/>
              </a:lnSpc>
              <a:spcBef>
                <a:spcPts val="10"/>
              </a:spcBef>
              <a:spcAft>
                <a:spcPts val="0"/>
              </a:spcAft>
              <a:buClr>
                <a:srgbClr val="19BBD4"/>
              </a:buClr>
              <a:buSzPts val="2000"/>
              <a:buFont typeface="Verdana"/>
              <a:buChar char="-"/>
            </a:pPr>
            <a:r>
              <a:rPr lang="en-US" sz="2000">
                <a:solidFill>
                  <a:srgbClr val="C6DAEC"/>
                </a:solidFill>
                <a:latin typeface="Verdana"/>
                <a:ea typeface="Verdana"/>
                <a:cs typeface="Verdana"/>
                <a:sym typeface="Verdana"/>
              </a:rPr>
              <a:t>Create the appropriate local users</a:t>
            </a:r>
            <a:endParaRPr sz="2000">
              <a:latin typeface="Verdana"/>
              <a:ea typeface="Verdana"/>
              <a:cs typeface="Verdana"/>
              <a:sym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31"/>
          <p:cNvSpPr txBox="1"/>
          <p:nvPr/>
        </p:nvSpPr>
        <p:spPr>
          <a:xfrm>
            <a:off x="446070" y="2193072"/>
            <a:ext cx="3552825" cy="1278890"/>
          </a:xfrm>
          <a:prstGeom prst="rect">
            <a:avLst/>
          </a:prstGeom>
          <a:noFill/>
          <a:ln>
            <a:noFill/>
          </a:ln>
        </p:spPr>
        <p:txBody>
          <a:bodyPr anchorCtr="0" anchor="t" bIns="0" lIns="0" spcFirstLastPara="1" rIns="0" wrap="square" tIns="8875">
            <a:spAutoFit/>
          </a:bodyPr>
          <a:lstStyle/>
          <a:p>
            <a:pPr indent="913130" lvl="0" marL="12700" marR="5080" rtl="0" algn="l">
              <a:lnSpc>
                <a:spcPct val="100600"/>
              </a:lnSpc>
              <a:spcBef>
                <a:spcPts val="0"/>
              </a:spcBef>
              <a:spcAft>
                <a:spcPts val="0"/>
              </a:spcAft>
              <a:buNone/>
            </a:pPr>
            <a:r>
              <a:rPr lang="en-US" sz="4100">
                <a:solidFill>
                  <a:srgbClr val="19BBD4"/>
                </a:solidFill>
                <a:latin typeface="Helvetica Neue"/>
                <a:ea typeface="Helvetica Neue"/>
                <a:cs typeface="Helvetica Neue"/>
                <a:sym typeface="Helvetica Neue"/>
              </a:rPr>
              <a:t>Vsftpd  configuration</a:t>
            </a:r>
            <a:endParaRPr sz="4100">
              <a:latin typeface="Helvetica Neue"/>
              <a:ea typeface="Helvetica Neue"/>
              <a:cs typeface="Helvetica Neue"/>
              <a:sym typeface="Helvetica Neue"/>
            </a:endParaRPr>
          </a:p>
        </p:txBody>
      </p:sp>
      <p:sp>
        <p:nvSpPr>
          <p:cNvPr id="629" name="Google Shape;629;p31"/>
          <p:cNvSpPr txBox="1"/>
          <p:nvPr>
            <p:ph type="title"/>
          </p:nvPr>
        </p:nvSpPr>
        <p:spPr>
          <a:xfrm>
            <a:off x="5094102" y="805815"/>
            <a:ext cx="2755900" cy="330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000">
                <a:solidFill>
                  <a:srgbClr val="184768"/>
                </a:solidFill>
                <a:latin typeface="Verdana"/>
                <a:ea typeface="Verdana"/>
                <a:cs typeface="Verdana"/>
                <a:sym typeface="Verdana"/>
              </a:rPr>
              <a:t>-	Open /etc/vsftpd.conf</a:t>
            </a:r>
            <a:endParaRPr sz="2000">
              <a:latin typeface="Verdana"/>
              <a:ea typeface="Verdana"/>
              <a:cs typeface="Verdana"/>
              <a:sym typeface="Verdana"/>
            </a:endParaRPr>
          </a:p>
        </p:txBody>
      </p:sp>
      <p:sp>
        <p:nvSpPr>
          <p:cNvPr id="630" name="Google Shape;630;p31"/>
          <p:cNvSpPr txBox="1"/>
          <p:nvPr/>
        </p:nvSpPr>
        <p:spPr>
          <a:xfrm>
            <a:off x="5012525" y="1110615"/>
            <a:ext cx="3526790" cy="3282950"/>
          </a:xfrm>
          <a:prstGeom prst="rect">
            <a:avLst/>
          </a:prstGeom>
          <a:noFill/>
          <a:ln>
            <a:noFill/>
          </a:ln>
        </p:spPr>
        <p:txBody>
          <a:bodyPr anchorCtr="0" anchor="t" bIns="0" lIns="0" spcFirstLastPara="1" rIns="0" wrap="square" tIns="12700">
            <a:spAutoFit/>
          </a:bodyPr>
          <a:lstStyle/>
          <a:p>
            <a:pPr indent="-261620" lvl="0" marL="355600" marR="0" rtl="0" algn="l">
              <a:lnSpc>
                <a:spcPct val="100000"/>
              </a:lnSpc>
              <a:spcBef>
                <a:spcPts val="0"/>
              </a:spcBef>
              <a:spcAft>
                <a:spcPts val="0"/>
              </a:spcAft>
              <a:buClr>
                <a:srgbClr val="184768"/>
              </a:buClr>
              <a:buSzPts val="2000"/>
              <a:buFont typeface="Verdana"/>
              <a:buChar char="-"/>
            </a:pPr>
            <a:r>
              <a:rPr lang="en-US" sz="2000">
                <a:solidFill>
                  <a:srgbClr val="184768"/>
                </a:solidFill>
                <a:latin typeface="Verdana"/>
                <a:ea typeface="Verdana"/>
                <a:cs typeface="Verdana"/>
                <a:sym typeface="Verdana"/>
              </a:rPr>
              <a:t>anonymous_enable=NO</a:t>
            </a:r>
            <a:endParaRPr sz="2000">
              <a:latin typeface="Verdana"/>
              <a:ea typeface="Verdana"/>
              <a:cs typeface="Verdana"/>
              <a:sym typeface="Verdana"/>
            </a:endParaRPr>
          </a:p>
          <a:p>
            <a:pPr indent="-384175" lvl="1" marL="755650" marR="236854" rtl="0" algn="l">
              <a:lnSpc>
                <a:spcPct val="121111"/>
              </a:lnSpc>
              <a:spcBef>
                <a:spcPts val="60"/>
              </a:spcBef>
              <a:spcAft>
                <a:spcPts val="0"/>
              </a:spcAft>
              <a:buClr>
                <a:srgbClr val="184768"/>
              </a:buClr>
              <a:buSzPts val="1800"/>
              <a:buFont typeface="Verdana"/>
              <a:buChar char="-"/>
            </a:pPr>
            <a:r>
              <a:rPr b="0" i="0" lang="en-US" sz="1800" u="none" cap="none" strike="noStrike">
                <a:solidFill>
                  <a:srgbClr val="184768"/>
                </a:solidFill>
                <a:latin typeface="Verdana"/>
                <a:ea typeface="Verdana"/>
                <a:cs typeface="Verdana"/>
                <a:sym typeface="Verdana"/>
              </a:rPr>
              <a:t>Given what you know  about anonymous and  non-anonymous, why is  this setting important?</a:t>
            </a:r>
            <a:endParaRPr b="0" i="0" sz="1800" u="none" cap="none" strike="noStrike">
              <a:latin typeface="Verdana"/>
              <a:ea typeface="Verdana"/>
              <a:cs typeface="Verdana"/>
              <a:sym typeface="Verdana"/>
            </a:endParaRPr>
          </a:p>
          <a:p>
            <a:pPr indent="-261620" lvl="0" marL="355600" marR="0" rtl="0" algn="l">
              <a:lnSpc>
                <a:spcPct val="115750"/>
              </a:lnSpc>
              <a:spcBef>
                <a:spcPts val="0"/>
              </a:spcBef>
              <a:spcAft>
                <a:spcPts val="0"/>
              </a:spcAft>
              <a:buClr>
                <a:srgbClr val="184768"/>
              </a:buClr>
              <a:buSzPts val="2000"/>
              <a:buFont typeface="Verdana"/>
              <a:buChar char="-"/>
            </a:pPr>
            <a:r>
              <a:rPr lang="en-US" sz="2000">
                <a:solidFill>
                  <a:srgbClr val="184768"/>
                </a:solidFill>
                <a:latin typeface="Verdana"/>
                <a:ea typeface="Verdana"/>
                <a:cs typeface="Verdana"/>
                <a:sym typeface="Verdana"/>
              </a:rPr>
              <a:t>chroot_local_user=YES</a:t>
            </a:r>
            <a:endParaRPr sz="2000">
              <a:latin typeface="Verdana"/>
              <a:ea typeface="Verdana"/>
              <a:cs typeface="Verdana"/>
              <a:sym typeface="Verdana"/>
            </a:endParaRPr>
          </a:p>
          <a:p>
            <a:pPr indent="-384175" lvl="1" marL="755650" marR="5080" rtl="0" algn="l">
              <a:lnSpc>
                <a:spcPct val="121111"/>
              </a:lnSpc>
              <a:spcBef>
                <a:spcPts val="65"/>
              </a:spcBef>
              <a:spcAft>
                <a:spcPts val="0"/>
              </a:spcAft>
              <a:buClr>
                <a:srgbClr val="184768"/>
              </a:buClr>
              <a:buSzPts val="1800"/>
              <a:buFont typeface="Verdana"/>
              <a:buChar char="-"/>
            </a:pPr>
            <a:r>
              <a:rPr b="0" i="0" lang="en-US" sz="1800" u="none" cap="none" strike="noStrike">
                <a:solidFill>
                  <a:srgbClr val="184768"/>
                </a:solidFill>
                <a:latin typeface="Verdana"/>
                <a:ea typeface="Verdana"/>
                <a:cs typeface="Verdana"/>
                <a:sym typeface="Verdana"/>
              </a:rPr>
              <a:t>We’ll go into chroot on the  next slide</a:t>
            </a:r>
            <a:endParaRPr b="0" i="0" sz="1800" u="none" cap="none" strike="noStrike">
              <a:latin typeface="Verdana"/>
              <a:ea typeface="Verdana"/>
              <a:cs typeface="Verdana"/>
              <a:sym typeface="Verdana"/>
            </a:endParaRPr>
          </a:p>
          <a:p>
            <a:pPr indent="-261620" lvl="0" marL="355600" marR="0" rtl="0" algn="l">
              <a:lnSpc>
                <a:spcPct val="116250"/>
              </a:lnSpc>
              <a:spcBef>
                <a:spcPts val="0"/>
              </a:spcBef>
              <a:spcAft>
                <a:spcPts val="0"/>
              </a:spcAft>
              <a:buClr>
                <a:srgbClr val="184768"/>
              </a:buClr>
              <a:buSzPts val="2000"/>
              <a:buFont typeface="Verdana"/>
              <a:buChar char="-"/>
            </a:pPr>
            <a:r>
              <a:rPr lang="en-US" sz="2000">
                <a:solidFill>
                  <a:srgbClr val="184768"/>
                </a:solidFill>
                <a:latin typeface="Verdana"/>
                <a:ea typeface="Verdana"/>
                <a:cs typeface="Verdana"/>
                <a:sym typeface="Verdana"/>
              </a:rPr>
              <a:t>local_enable=YES</a:t>
            </a:r>
            <a:endParaRPr sz="2000">
              <a:latin typeface="Verdana"/>
              <a:ea typeface="Verdana"/>
              <a:cs typeface="Verdana"/>
              <a:sym typeface="Verdana"/>
            </a:endParaRPr>
          </a:p>
          <a:p>
            <a:pPr indent="-261620" lvl="0" marL="355600" marR="0" rtl="0" algn="l">
              <a:lnSpc>
                <a:spcPct val="100000"/>
              </a:lnSpc>
              <a:spcBef>
                <a:spcPts val="0"/>
              </a:spcBef>
              <a:spcAft>
                <a:spcPts val="0"/>
              </a:spcAft>
              <a:buClr>
                <a:srgbClr val="184768"/>
              </a:buClr>
              <a:buSzPts val="2000"/>
              <a:buFont typeface="Verdana"/>
              <a:buChar char="-"/>
            </a:pPr>
            <a:r>
              <a:rPr lang="en-US" sz="2000">
                <a:solidFill>
                  <a:srgbClr val="184768"/>
                </a:solidFill>
                <a:latin typeface="Verdana"/>
                <a:ea typeface="Verdana"/>
                <a:cs typeface="Verdana"/>
                <a:sym typeface="Verdana"/>
              </a:rPr>
              <a:t>write_enable=YES</a:t>
            </a:r>
            <a:endParaRPr sz="2000">
              <a:latin typeface="Verdana"/>
              <a:ea typeface="Verdana"/>
              <a:cs typeface="Verdana"/>
              <a:sym typeface="Verdana"/>
            </a:endParaRPr>
          </a:p>
          <a:p>
            <a:pPr indent="0" lvl="0" marL="12700" marR="0" rtl="0" algn="l">
              <a:lnSpc>
                <a:spcPct val="100000"/>
              </a:lnSpc>
              <a:spcBef>
                <a:spcPts val="600"/>
              </a:spcBef>
              <a:spcAft>
                <a:spcPts val="0"/>
              </a:spcAft>
              <a:buNone/>
            </a:pPr>
            <a:r>
              <a:rPr lang="en-US" sz="2000">
                <a:solidFill>
                  <a:srgbClr val="184768"/>
                </a:solidFill>
                <a:latin typeface="Verdana"/>
                <a:ea typeface="Verdana"/>
                <a:cs typeface="Verdana"/>
                <a:sym typeface="Verdana"/>
              </a:rPr>
              <a:t>sudo service vsftpd restart</a:t>
            </a:r>
            <a:endParaRPr sz="2000">
              <a:latin typeface="Verdana"/>
              <a:ea typeface="Verdana"/>
              <a:cs typeface="Verdana"/>
              <a:sym typeface="Verdana"/>
            </a:endParaRPr>
          </a:p>
        </p:txBody>
      </p:sp>
      <p:sp>
        <p:nvSpPr>
          <p:cNvPr id="631" name="Google Shape;631;p31"/>
          <p:cNvSpPr txBox="1"/>
          <p:nvPr/>
        </p:nvSpPr>
        <p:spPr>
          <a:xfrm>
            <a:off x="8545483" y="4730146"/>
            <a:ext cx="17018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19BBD4"/>
                </a:solidFill>
                <a:latin typeface="Helvetica Neue"/>
                <a:ea typeface="Helvetica Neue"/>
                <a:cs typeface="Helvetica Neue"/>
                <a:sym typeface="Helvetica Neue"/>
              </a:rPr>
              <a:t>31</a:t>
            </a:r>
            <a:endParaRPr sz="1200">
              <a:latin typeface="Helvetica Neue"/>
              <a:ea typeface="Helvetica Neue"/>
              <a:cs typeface="Helvetica Neue"/>
              <a:sym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32"/>
          <p:cNvSpPr txBox="1"/>
          <p:nvPr/>
        </p:nvSpPr>
        <p:spPr>
          <a:xfrm>
            <a:off x="717872" y="1319364"/>
            <a:ext cx="3142615" cy="1303655"/>
          </a:xfrm>
          <a:prstGeom prst="rect">
            <a:avLst/>
          </a:prstGeom>
          <a:noFill/>
          <a:ln>
            <a:noFill/>
          </a:ln>
        </p:spPr>
        <p:txBody>
          <a:bodyPr anchorCtr="0" anchor="t" bIns="0" lIns="0" spcFirstLastPara="1" rIns="0" wrap="square" tIns="34925">
            <a:spAutoFit/>
          </a:bodyPr>
          <a:lstStyle/>
          <a:p>
            <a:pPr indent="-641985" lvl="0" marL="654050" marR="5080" rtl="0" algn="l">
              <a:lnSpc>
                <a:spcPct val="119761"/>
              </a:lnSpc>
              <a:spcBef>
                <a:spcPts val="0"/>
              </a:spcBef>
              <a:spcAft>
                <a:spcPts val="0"/>
              </a:spcAft>
              <a:buNone/>
            </a:pPr>
            <a:r>
              <a:rPr lang="en-US" sz="4200">
                <a:solidFill>
                  <a:srgbClr val="19BBD4"/>
                </a:solidFill>
                <a:latin typeface="Helvetica Neue"/>
                <a:ea typeface="Helvetica Neue"/>
                <a:cs typeface="Helvetica Neue"/>
                <a:sym typeface="Helvetica Neue"/>
              </a:rPr>
              <a:t>More About  Chroot</a:t>
            </a:r>
            <a:endParaRPr sz="4200">
              <a:latin typeface="Helvetica Neue"/>
              <a:ea typeface="Helvetica Neue"/>
              <a:cs typeface="Helvetica Neue"/>
              <a:sym typeface="Helvetica Neue"/>
            </a:endParaRPr>
          </a:p>
        </p:txBody>
      </p:sp>
      <p:sp>
        <p:nvSpPr>
          <p:cNvPr id="637" name="Google Shape;637;p32"/>
          <p:cNvSpPr txBox="1"/>
          <p:nvPr>
            <p:ph type="title"/>
          </p:nvPr>
        </p:nvSpPr>
        <p:spPr>
          <a:xfrm>
            <a:off x="5110446" y="388239"/>
            <a:ext cx="2265680" cy="2844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700">
                <a:solidFill>
                  <a:srgbClr val="184768"/>
                </a:solidFill>
                <a:latin typeface="Verdana"/>
                <a:ea typeface="Verdana"/>
                <a:cs typeface="Verdana"/>
                <a:sym typeface="Verdana"/>
              </a:rPr>
              <a:t>-	Go to ftp.mozilla.org</a:t>
            </a:r>
            <a:endParaRPr sz="1700">
              <a:latin typeface="Verdana"/>
              <a:ea typeface="Verdana"/>
              <a:cs typeface="Verdana"/>
              <a:sym typeface="Verdana"/>
            </a:endParaRPr>
          </a:p>
        </p:txBody>
      </p:sp>
      <p:sp>
        <p:nvSpPr>
          <p:cNvPr id="638" name="Google Shape;638;p32"/>
          <p:cNvSpPr txBox="1"/>
          <p:nvPr/>
        </p:nvSpPr>
        <p:spPr>
          <a:xfrm>
            <a:off x="5388000" y="646429"/>
            <a:ext cx="2957195" cy="939800"/>
          </a:xfrm>
          <a:prstGeom prst="rect">
            <a:avLst/>
          </a:prstGeom>
          <a:noFill/>
          <a:ln>
            <a:noFill/>
          </a:ln>
        </p:spPr>
        <p:txBody>
          <a:bodyPr anchorCtr="0" anchor="t" bIns="0" lIns="0" spcFirstLastPara="1" rIns="0" wrap="square" tIns="12700">
            <a:spAutoFit/>
          </a:bodyPr>
          <a:lstStyle/>
          <a:p>
            <a:pPr indent="0" lvl="0" marL="12700" marR="0" rtl="0" algn="just">
              <a:lnSpc>
                <a:spcPct val="100000"/>
              </a:lnSpc>
              <a:spcBef>
                <a:spcPts val="0"/>
              </a:spcBef>
              <a:spcAft>
                <a:spcPts val="0"/>
              </a:spcAft>
              <a:buNone/>
            </a:pPr>
            <a:r>
              <a:rPr lang="en-US" sz="1500">
                <a:solidFill>
                  <a:srgbClr val="184768"/>
                </a:solidFill>
                <a:latin typeface="Verdana"/>
                <a:ea typeface="Verdana"/>
                <a:cs typeface="Verdana"/>
                <a:sym typeface="Verdana"/>
              </a:rPr>
              <a:t>- It says “Index of /”</a:t>
            </a:r>
            <a:endParaRPr sz="1500">
              <a:latin typeface="Verdana"/>
              <a:ea typeface="Verdana"/>
              <a:cs typeface="Verdana"/>
              <a:sym typeface="Verdana"/>
            </a:endParaRPr>
          </a:p>
          <a:p>
            <a:pPr indent="-310515" lvl="0" marL="779780" marR="5080" rtl="0" algn="just">
              <a:lnSpc>
                <a:spcPct val="100000"/>
              </a:lnSpc>
              <a:spcBef>
                <a:spcPts val="0"/>
              </a:spcBef>
              <a:spcAft>
                <a:spcPts val="0"/>
              </a:spcAft>
              <a:buNone/>
            </a:pPr>
            <a:r>
              <a:rPr lang="en-US" sz="1500">
                <a:solidFill>
                  <a:srgbClr val="184768"/>
                </a:solidFill>
                <a:latin typeface="Verdana"/>
                <a:ea typeface="Verdana"/>
                <a:cs typeface="Verdana"/>
                <a:sym typeface="Verdana"/>
              </a:rPr>
              <a:t>- Why would they give us  access to the / directory?  That seems insecure.</a:t>
            </a:r>
            <a:endParaRPr sz="1500">
              <a:latin typeface="Verdana"/>
              <a:ea typeface="Verdana"/>
              <a:cs typeface="Verdana"/>
              <a:sym typeface="Verdana"/>
            </a:endParaRPr>
          </a:p>
        </p:txBody>
      </p:sp>
      <p:sp>
        <p:nvSpPr>
          <p:cNvPr id="639" name="Google Shape;639;p32"/>
          <p:cNvSpPr txBox="1"/>
          <p:nvPr/>
        </p:nvSpPr>
        <p:spPr>
          <a:xfrm>
            <a:off x="5388000" y="1560829"/>
            <a:ext cx="2019935" cy="254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500">
                <a:solidFill>
                  <a:srgbClr val="184768"/>
                </a:solidFill>
                <a:latin typeface="Verdana"/>
                <a:ea typeface="Verdana"/>
                <a:cs typeface="Verdana"/>
                <a:sym typeface="Verdana"/>
              </a:rPr>
              <a:t>-	This is a chroot jail</a:t>
            </a:r>
            <a:endParaRPr sz="1500">
              <a:latin typeface="Verdana"/>
              <a:ea typeface="Verdana"/>
              <a:cs typeface="Verdana"/>
              <a:sym typeface="Verdana"/>
            </a:endParaRPr>
          </a:p>
        </p:txBody>
      </p:sp>
      <p:sp>
        <p:nvSpPr>
          <p:cNvPr id="640" name="Google Shape;640;p32"/>
          <p:cNvSpPr txBox="1"/>
          <p:nvPr/>
        </p:nvSpPr>
        <p:spPr>
          <a:xfrm>
            <a:off x="5110446" y="1788414"/>
            <a:ext cx="3251835" cy="2844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700">
                <a:solidFill>
                  <a:srgbClr val="184768"/>
                </a:solidFill>
                <a:latin typeface="Verdana"/>
                <a:ea typeface="Verdana"/>
                <a:cs typeface="Verdana"/>
                <a:sym typeface="Verdana"/>
              </a:rPr>
              <a:t>-	Chroot stands for change root</a:t>
            </a:r>
            <a:endParaRPr sz="1700">
              <a:latin typeface="Verdana"/>
              <a:ea typeface="Verdana"/>
              <a:cs typeface="Verdana"/>
              <a:sym typeface="Verdana"/>
            </a:endParaRPr>
          </a:p>
        </p:txBody>
      </p:sp>
      <p:sp>
        <p:nvSpPr>
          <p:cNvPr id="641" name="Google Shape;641;p32"/>
          <p:cNvSpPr txBox="1"/>
          <p:nvPr/>
        </p:nvSpPr>
        <p:spPr>
          <a:xfrm>
            <a:off x="5388000" y="2046604"/>
            <a:ext cx="3277235" cy="2540000"/>
          </a:xfrm>
          <a:prstGeom prst="rect">
            <a:avLst/>
          </a:prstGeom>
          <a:noFill/>
          <a:ln>
            <a:noFill/>
          </a:ln>
        </p:spPr>
        <p:txBody>
          <a:bodyPr anchorCtr="0" anchor="t" bIns="0" lIns="0" spcFirstLastPara="1" rIns="0" wrap="square" tIns="12700">
            <a:spAutoFit/>
          </a:bodyPr>
          <a:lstStyle/>
          <a:p>
            <a:pPr indent="-367665" lvl="0" marL="379730" marR="23495" rtl="0" algn="l">
              <a:lnSpc>
                <a:spcPct val="100000"/>
              </a:lnSpc>
              <a:spcBef>
                <a:spcPts val="0"/>
              </a:spcBef>
              <a:spcAft>
                <a:spcPts val="0"/>
              </a:spcAft>
              <a:buClr>
                <a:srgbClr val="184768"/>
              </a:buClr>
              <a:buSzPts val="1500"/>
              <a:buFont typeface="Verdana"/>
              <a:buChar char="-"/>
            </a:pPr>
            <a:r>
              <a:rPr lang="en-US" sz="1500">
                <a:solidFill>
                  <a:srgbClr val="184768"/>
                </a:solidFill>
                <a:latin typeface="Verdana"/>
                <a:ea typeface="Verdana"/>
                <a:cs typeface="Verdana"/>
                <a:sym typeface="Verdana"/>
              </a:rPr>
              <a:t>You make the folder the user can  access appear to be the root  directory, even if it’s not</a:t>
            </a:r>
            <a:endParaRPr sz="1500">
              <a:latin typeface="Verdana"/>
              <a:ea typeface="Verdana"/>
              <a:cs typeface="Verdana"/>
              <a:sym typeface="Verdana"/>
            </a:endParaRPr>
          </a:p>
          <a:p>
            <a:pPr indent="-367665" lvl="0" marL="379730" marR="142875" rtl="0" algn="l">
              <a:lnSpc>
                <a:spcPct val="100000"/>
              </a:lnSpc>
              <a:spcBef>
                <a:spcPts val="0"/>
              </a:spcBef>
              <a:spcAft>
                <a:spcPts val="0"/>
              </a:spcAft>
              <a:buClr>
                <a:srgbClr val="184768"/>
              </a:buClr>
              <a:buSzPts val="1500"/>
              <a:buFont typeface="Verdana"/>
              <a:buChar char="-"/>
            </a:pPr>
            <a:r>
              <a:rPr lang="en-US" sz="1500">
                <a:solidFill>
                  <a:srgbClr val="184768"/>
                </a:solidFill>
                <a:latin typeface="Verdana"/>
                <a:ea typeface="Verdana"/>
                <a:cs typeface="Verdana"/>
                <a:sym typeface="Verdana"/>
              </a:rPr>
              <a:t>The users are then conﬁned to  that folder, because root is the  highest directory, and you can’t  go out of it</a:t>
            </a:r>
            <a:endParaRPr sz="1500">
              <a:latin typeface="Verdana"/>
              <a:ea typeface="Verdana"/>
              <a:cs typeface="Verdana"/>
              <a:sym typeface="Verdana"/>
            </a:endParaRPr>
          </a:p>
          <a:p>
            <a:pPr indent="-367665" lvl="0" marL="379730" marR="5080" rtl="0" algn="l">
              <a:lnSpc>
                <a:spcPct val="100000"/>
              </a:lnSpc>
              <a:spcBef>
                <a:spcPts val="0"/>
              </a:spcBef>
              <a:spcAft>
                <a:spcPts val="0"/>
              </a:spcAft>
              <a:buClr>
                <a:srgbClr val="184768"/>
              </a:buClr>
              <a:buSzPts val="1500"/>
              <a:buFont typeface="Verdana"/>
              <a:buChar char="-"/>
            </a:pPr>
            <a:r>
              <a:rPr lang="en-US" sz="1500">
                <a:solidFill>
                  <a:srgbClr val="184768"/>
                </a:solidFill>
                <a:latin typeface="Verdana"/>
                <a:ea typeface="Verdana"/>
                <a:cs typeface="Verdana"/>
                <a:sym typeface="Verdana"/>
              </a:rPr>
              <a:t>You want users on an FTP server  to only access the appropriate  ﬁles, so a chroot directory stops  them from accessing everything</a:t>
            </a:r>
            <a:endParaRPr sz="1500">
              <a:latin typeface="Verdana"/>
              <a:ea typeface="Verdana"/>
              <a:cs typeface="Verdana"/>
              <a:sym typeface="Verdana"/>
            </a:endParaRPr>
          </a:p>
        </p:txBody>
      </p:sp>
      <p:sp>
        <p:nvSpPr>
          <p:cNvPr id="642" name="Google Shape;642;p32"/>
          <p:cNvSpPr txBox="1"/>
          <p:nvPr/>
        </p:nvSpPr>
        <p:spPr>
          <a:xfrm>
            <a:off x="5755475" y="4561205"/>
            <a:ext cx="1172845" cy="254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500">
                <a:solidFill>
                  <a:srgbClr val="184768"/>
                </a:solidFill>
                <a:latin typeface="Verdana"/>
                <a:ea typeface="Verdana"/>
                <a:cs typeface="Verdana"/>
                <a:sym typeface="Verdana"/>
              </a:rPr>
              <a:t>on the server</a:t>
            </a:r>
            <a:endParaRPr sz="1500">
              <a:latin typeface="Verdana"/>
              <a:ea typeface="Verdana"/>
              <a:cs typeface="Verdana"/>
              <a:sym typeface="Verdana"/>
            </a:endParaRPr>
          </a:p>
        </p:txBody>
      </p:sp>
      <p:sp>
        <p:nvSpPr>
          <p:cNvPr id="643" name="Google Shape;643;p32"/>
          <p:cNvSpPr txBox="1"/>
          <p:nvPr/>
        </p:nvSpPr>
        <p:spPr>
          <a:xfrm>
            <a:off x="8545483" y="4730146"/>
            <a:ext cx="208279"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19BBD4"/>
                </a:solidFill>
                <a:latin typeface="Helvetica Neue"/>
                <a:ea typeface="Helvetica Neue"/>
                <a:cs typeface="Helvetica Neue"/>
                <a:sym typeface="Helvetica Neue"/>
              </a:rPr>
              <a:t>32</a:t>
            </a:r>
            <a:endParaRPr sz="1200">
              <a:latin typeface="Helvetica Neue"/>
              <a:ea typeface="Helvetica Neue"/>
              <a:cs typeface="Helvetica Neue"/>
              <a:sym typeface="Helvetica Neu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33"/>
          <p:cNvSpPr txBox="1"/>
          <p:nvPr/>
        </p:nvSpPr>
        <p:spPr>
          <a:xfrm>
            <a:off x="469308" y="1319364"/>
            <a:ext cx="3639185" cy="1303655"/>
          </a:xfrm>
          <a:prstGeom prst="rect">
            <a:avLst/>
          </a:prstGeom>
          <a:noFill/>
          <a:ln>
            <a:noFill/>
          </a:ln>
        </p:spPr>
        <p:txBody>
          <a:bodyPr anchorCtr="0" anchor="t" bIns="0" lIns="0" spcFirstLastPara="1" rIns="0" wrap="square" tIns="34925">
            <a:spAutoFit/>
          </a:bodyPr>
          <a:lstStyle/>
          <a:p>
            <a:pPr indent="476884" lvl="0" marL="12700" marR="5080" rtl="0" algn="l">
              <a:lnSpc>
                <a:spcPct val="119761"/>
              </a:lnSpc>
              <a:spcBef>
                <a:spcPts val="0"/>
              </a:spcBef>
              <a:spcAft>
                <a:spcPts val="0"/>
              </a:spcAft>
              <a:buNone/>
            </a:pPr>
            <a:r>
              <a:rPr lang="en-US" sz="4200">
                <a:solidFill>
                  <a:srgbClr val="19BBD4"/>
                </a:solidFill>
                <a:latin typeface="Helvetica Neue"/>
                <a:ea typeface="Helvetica Neue"/>
                <a:cs typeface="Helvetica Neue"/>
                <a:sym typeface="Helvetica Neue"/>
              </a:rPr>
              <a:t>Pure-ftpd  configuration</a:t>
            </a:r>
            <a:endParaRPr sz="4200">
              <a:latin typeface="Helvetica Neue"/>
              <a:ea typeface="Helvetica Neue"/>
              <a:cs typeface="Helvetica Neue"/>
              <a:sym typeface="Helvetica Neue"/>
            </a:endParaRPr>
          </a:p>
        </p:txBody>
      </p:sp>
      <p:sp>
        <p:nvSpPr>
          <p:cNvPr id="649" name="Google Shape;649;p33"/>
          <p:cNvSpPr txBox="1"/>
          <p:nvPr>
            <p:ph type="title"/>
          </p:nvPr>
        </p:nvSpPr>
        <p:spPr>
          <a:xfrm>
            <a:off x="5110446" y="364426"/>
            <a:ext cx="3321050" cy="541655"/>
          </a:xfrm>
          <a:prstGeom prst="rect">
            <a:avLst/>
          </a:prstGeom>
          <a:noFill/>
          <a:ln>
            <a:noFill/>
          </a:ln>
        </p:spPr>
        <p:txBody>
          <a:bodyPr anchorCtr="0" anchor="t" bIns="0" lIns="0" spcFirstLastPara="1" rIns="0" wrap="square" tIns="22225">
            <a:spAutoFit/>
          </a:bodyPr>
          <a:lstStyle/>
          <a:p>
            <a:pPr indent="-245109" lvl="0" marL="257175" marR="5080" rtl="0" algn="l">
              <a:lnSpc>
                <a:spcPct val="119411"/>
              </a:lnSpc>
              <a:spcBef>
                <a:spcPts val="0"/>
              </a:spcBef>
              <a:spcAft>
                <a:spcPts val="0"/>
              </a:spcAft>
              <a:buNone/>
            </a:pPr>
            <a:r>
              <a:rPr lang="en-US" sz="1700">
                <a:solidFill>
                  <a:srgbClr val="184768"/>
                </a:solidFill>
                <a:latin typeface="Verdana"/>
                <a:ea typeface="Verdana"/>
                <a:cs typeface="Verdana"/>
                <a:sym typeface="Verdana"/>
              </a:rPr>
              <a:t>-	vsftpd is more secure, but  CyberPatriot might require this</a:t>
            </a:r>
            <a:endParaRPr sz="1700">
              <a:latin typeface="Verdana"/>
              <a:ea typeface="Verdana"/>
              <a:cs typeface="Verdana"/>
              <a:sym typeface="Verdana"/>
            </a:endParaRPr>
          </a:p>
        </p:txBody>
      </p:sp>
      <p:sp>
        <p:nvSpPr>
          <p:cNvPr id="650" name="Google Shape;650;p33"/>
          <p:cNvSpPr txBox="1"/>
          <p:nvPr/>
        </p:nvSpPr>
        <p:spPr>
          <a:xfrm>
            <a:off x="5110446" y="878776"/>
            <a:ext cx="3572510" cy="3627754"/>
          </a:xfrm>
          <a:prstGeom prst="rect">
            <a:avLst/>
          </a:prstGeom>
          <a:noFill/>
          <a:ln>
            <a:noFill/>
          </a:ln>
        </p:spPr>
        <p:txBody>
          <a:bodyPr anchorCtr="0" anchor="t" bIns="0" lIns="0" spcFirstLastPara="1" rIns="0" wrap="square" tIns="22225">
            <a:spAutoFit/>
          </a:bodyPr>
          <a:lstStyle/>
          <a:p>
            <a:pPr indent="-245109" lvl="0" marL="257175" marR="67310" rtl="0" algn="l">
              <a:lnSpc>
                <a:spcPct val="119411"/>
              </a:lnSpc>
              <a:spcBef>
                <a:spcPts val="0"/>
              </a:spcBef>
              <a:spcAft>
                <a:spcPts val="0"/>
              </a:spcAft>
              <a:buClr>
                <a:srgbClr val="184768"/>
              </a:buClr>
              <a:buSzPts val="1700"/>
              <a:buFont typeface="Verdana"/>
              <a:buChar char="-"/>
            </a:pPr>
            <a:r>
              <a:rPr lang="en-US" sz="1700">
                <a:solidFill>
                  <a:srgbClr val="184768"/>
                </a:solidFill>
                <a:latin typeface="Verdana"/>
                <a:ea typeface="Verdana"/>
                <a:cs typeface="Verdana"/>
                <a:sym typeface="Verdana"/>
              </a:rPr>
              <a:t>It is harder to conﬁgure, because  there isn’t one ﬁle. It’s a whole  bunch, each with its own  conﬁguration.</a:t>
            </a:r>
            <a:endParaRPr sz="1700">
              <a:latin typeface="Verdana"/>
              <a:ea typeface="Verdana"/>
              <a:cs typeface="Verdana"/>
              <a:sym typeface="Verdana"/>
            </a:endParaRPr>
          </a:p>
          <a:p>
            <a:pPr indent="-245109" lvl="0" marL="257175" marR="0" rtl="0" algn="l">
              <a:lnSpc>
                <a:spcPct val="113823"/>
              </a:lnSpc>
              <a:spcBef>
                <a:spcPts val="0"/>
              </a:spcBef>
              <a:spcAft>
                <a:spcPts val="0"/>
              </a:spcAft>
              <a:buClr>
                <a:srgbClr val="184768"/>
              </a:buClr>
              <a:buSzPts val="1700"/>
              <a:buFont typeface="Verdana"/>
              <a:buChar char="-"/>
            </a:pPr>
            <a:r>
              <a:rPr lang="en-US" sz="1700">
                <a:solidFill>
                  <a:srgbClr val="184768"/>
                </a:solidFill>
                <a:latin typeface="Verdana"/>
                <a:ea typeface="Verdana"/>
                <a:cs typeface="Verdana"/>
                <a:sym typeface="Verdana"/>
              </a:rPr>
              <a:t>TLS: degree of SSL enforcement</a:t>
            </a:r>
            <a:endParaRPr sz="1700">
              <a:latin typeface="Verdana"/>
              <a:ea typeface="Verdana"/>
              <a:cs typeface="Verdana"/>
              <a:sym typeface="Verdana"/>
            </a:endParaRPr>
          </a:p>
          <a:p>
            <a:pPr indent="0" lvl="0" marL="257175" marR="0" rtl="0" algn="l">
              <a:lnSpc>
                <a:spcPct val="119117"/>
              </a:lnSpc>
              <a:spcBef>
                <a:spcPts val="0"/>
              </a:spcBef>
              <a:spcAft>
                <a:spcPts val="0"/>
              </a:spcAft>
              <a:buNone/>
            </a:pPr>
            <a:r>
              <a:rPr lang="en-US" sz="1700">
                <a:solidFill>
                  <a:srgbClr val="184768"/>
                </a:solidFill>
                <a:latin typeface="Verdana"/>
                <a:ea typeface="Verdana"/>
                <a:cs typeface="Verdana"/>
                <a:sym typeface="Verdana"/>
              </a:rPr>
              <a:t>(0-2)</a:t>
            </a:r>
            <a:endParaRPr sz="1700">
              <a:latin typeface="Verdana"/>
              <a:ea typeface="Verdana"/>
              <a:cs typeface="Verdana"/>
              <a:sym typeface="Verdana"/>
            </a:endParaRPr>
          </a:p>
          <a:p>
            <a:pPr indent="-245109" lvl="0" marL="257175" marR="0" rtl="0" algn="l">
              <a:lnSpc>
                <a:spcPct val="119117"/>
              </a:lnSpc>
              <a:spcBef>
                <a:spcPts val="0"/>
              </a:spcBef>
              <a:spcAft>
                <a:spcPts val="0"/>
              </a:spcAft>
              <a:buClr>
                <a:srgbClr val="184768"/>
              </a:buClr>
              <a:buSzPts val="1700"/>
              <a:buFont typeface="Verdana"/>
              <a:buChar char="-"/>
            </a:pPr>
            <a:r>
              <a:rPr lang="en-US" sz="1700">
                <a:solidFill>
                  <a:srgbClr val="184768"/>
                </a:solidFill>
                <a:latin typeface="Verdana"/>
                <a:ea typeface="Verdana"/>
                <a:cs typeface="Verdana"/>
                <a:sym typeface="Verdana"/>
              </a:rPr>
              <a:t>NoAnonymous: force private</a:t>
            </a:r>
            <a:endParaRPr sz="1700">
              <a:latin typeface="Verdana"/>
              <a:ea typeface="Verdana"/>
              <a:cs typeface="Verdana"/>
              <a:sym typeface="Verdana"/>
            </a:endParaRPr>
          </a:p>
          <a:p>
            <a:pPr indent="-245109" lvl="0" marL="257175" marR="0" rtl="0" algn="l">
              <a:lnSpc>
                <a:spcPct val="119117"/>
              </a:lnSpc>
              <a:spcBef>
                <a:spcPts val="0"/>
              </a:spcBef>
              <a:spcAft>
                <a:spcPts val="0"/>
              </a:spcAft>
              <a:buClr>
                <a:srgbClr val="184768"/>
              </a:buClr>
              <a:buSzPts val="1700"/>
              <a:buFont typeface="Verdana"/>
              <a:buChar char="-"/>
            </a:pPr>
            <a:r>
              <a:rPr lang="en-US" sz="1700">
                <a:solidFill>
                  <a:srgbClr val="184768"/>
                </a:solidFill>
                <a:latin typeface="Verdana"/>
                <a:ea typeface="Verdana"/>
                <a:cs typeface="Verdana"/>
                <a:sym typeface="Verdana"/>
              </a:rPr>
              <a:t>AnonymousOnly: force public</a:t>
            </a:r>
            <a:endParaRPr sz="1700">
              <a:latin typeface="Verdana"/>
              <a:ea typeface="Verdana"/>
              <a:cs typeface="Verdana"/>
              <a:sym typeface="Verdana"/>
            </a:endParaRPr>
          </a:p>
          <a:p>
            <a:pPr indent="-245109" lvl="0" marL="257175" marR="27940" rtl="0" algn="l">
              <a:lnSpc>
                <a:spcPct val="119411"/>
              </a:lnSpc>
              <a:spcBef>
                <a:spcPts val="70"/>
              </a:spcBef>
              <a:spcAft>
                <a:spcPts val="0"/>
              </a:spcAft>
              <a:buClr>
                <a:srgbClr val="184768"/>
              </a:buClr>
              <a:buSzPts val="1700"/>
              <a:buFont typeface="Verdana"/>
              <a:buChar char="-"/>
            </a:pPr>
            <a:r>
              <a:rPr lang="en-US" sz="1700">
                <a:solidFill>
                  <a:srgbClr val="184768"/>
                </a:solidFill>
                <a:latin typeface="Verdana"/>
                <a:ea typeface="Verdana"/>
                <a:cs typeface="Verdana"/>
                <a:sym typeface="Verdana"/>
              </a:rPr>
              <a:t>UnixAuthentication: unencrypted  authentication</a:t>
            </a:r>
            <a:endParaRPr sz="1700">
              <a:latin typeface="Verdana"/>
              <a:ea typeface="Verdana"/>
              <a:cs typeface="Verdana"/>
              <a:sym typeface="Verdana"/>
            </a:endParaRPr>
          </a:p>
          <a:p>
            <a:pPr indent="-245109" lvl="0" marL="257175" marR="0" rtl="0" algn="l">
              <a:lnSpc>
                <a:spcPct val="114411"/>
              </a:lnSpc>
              <a:spcBef>
                <a:spcPts val="0"/>
              </a:spcBef>
              <a:spcAft>
                <a:spcPts val="0"/>
              </a:spcAft>
              <a:buClr>
                <a:srgbClr val="184768"/>
              </a:buClr>
              <a:buSzPts val="1700"/>
              <a:buFont typeface="Verdana"/>
              <a:buChar char="-"/>
            </a:pPr>
            <a:r>
              <a:rPr lang="en-US" sz="1700">
                <a:solidFill>
                  <a:srgbClr val="184768"/>
                </a:solidFill>
                <a:latin typeface="Verdana"/>
                <a:ea typeface="Verdana"/>
                <a:cs typeface="Verdana"/>
                <a:sym typeface="Verdana"/>
              </a:rPr>
              <a:t>PamAuthentication: use PAM,</a:t>
            </a:r>
            <a:endParaRPr sz="1700">
              <a:latin typeface="Verdana"/>
              <a:ea typeface="Verdana"/>
              <a:cs typeface="Verdana"/>
              <a:sym typeface="Verdana"/>
            </a:endParaRPr>
          </a:p>
          <a:p>
            <a:pPr indent="0" lvl="0" marL="257175" marR="0" rtl="0" algn="l">
              <a:lnSpc>
                <a:spcPct val="119117"/>
              </a:lnSpc>
              <a:spcBef>
                <a:spcPts val="0"/>
              </a:spcBef>
              <a:spcAft>
                <a:spcPts val="0"/>
              </a:spcAft>
              <a:buNone/>
            </a:pPr>
            <a:r>
              <a:rPr lang="en-US" sz="1700">
                <a:solidFill>
                  <a:srgbClr val="184768"/>
                </a:solidFill>
                <a:latin typeface="Verdana"/>
                <a:ea typeface="Verdana"/>
                <a:cs typeface="Verdana"/>
                <a:sym typeface="Verdana"/>
              </a:rPr>
              <a:t>uses /etc/pam.d/pure-ftpd</a:t>
            </a:r>
            <a:endParaRPr sz="1700">
              <a:latin typeface="Verdana"/>
              <a:ea typeface="Verdana"/>
              <a:cs typeface="Verdana"/>
              <a:sym typeface="Verdana"/>
            </a:endParaRPr>
          </a:p>
          <a:p>
            <a:pPr indent="-245109" lvl="0" marL="257175" marR="5080" rtl="0" algn="l">
              <a:lnSpc>
                <a:spcPct val="119411"/>
              </a:lnSpc>
              <a:spcBef>
                <a:spcPts val="65"/>
              </a:spcBef>
              <a:spcAft>
                <a:spcPts val="0"/>
              </a:spcAft>
              <a:buClr>
                <a:srgbClr val="184768"/>
              </a:buClr>
              <a:buSzPts val="1700"/>
              <a:buFont typeface="Verdana"/>
              <a:buChar char="-"/>
            </a:pPr>
            <a:r>
              <a:rPr lang="en-US" sz="1700">
                <a:solidFill>
                  <a:srgbClr val="184768"/>
                </a:solidFill>
                <a:latin typeface="Verdana"/>
                <a:ea typeface="Verdana"/>
                <a:cs typeface="Verdana"/>
                <a:sym typeface="Verdana"/>
              </a:rPr>
              <a:t>ChrootEveryone: chroot everyone  to their homes</a:t>
            </a:r>
            <a:endParaRPr sz="1700">
              <a:latin typeface="Verdana"/>
              <a:ea typeface="Verdana"/>
              <a:cs typeface="Verdana"/>
              <a:sym typeface="Verdana"/>
            </a:endParaRPr>
          </a:p>
        </p:txBody>
      </p:sp>
      <p:sp>
        <p:nvSpPr>
          <p:cNvPr id="651" name="Google Shape;651;p33"/>
          <p:cNvSpPr txBox="1"/>
          <p:nvPr/>
        </p:nvSpPr>
        <p:spPr>
          <a:xfrm>
            <a:off x="5012525" y="4555426"/>
            <a:ext cx="2691765" cy="2844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700">
                <a:solidFill>
                  <a:srgbClr val="184768"/>
                </a:solidFill>
                <a:latin typeface="Verdana"/>
                <a:ea typeface="Verdana"/>
                <a:cs typeface="Verdana"/>
                <a:sym typeface="Verdana"/>
              </a:rPr>
              <a:t>systemctl restart pure-ftpd</a:t>
            </a:r>
            <a:endParaRPr sz="1700">
              <a:latin typeface="Verdana"/>
              <a:ea typeface="Verdana"/>
              <a:cs typeface="Verdana"/>
              <a:sym typeface="Verdana"/>
            </a:endParaRPr>
          </a:p>
        </p:txBody>
      </p:sp>
      <p:sp>
        <p:nvSpPr>
          <p:cNvPr id="652" name="Google Shape;652;p33"/>
          <p:cNvSpPr txBox="1"/>
          <p:nvPr/>
        </p:nvSpPr>
        <p:spPr>
          <a:xfrm>
            <a:off x="8545483" y="4730146"/>
            <a:ext cx="20891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19BBD4"/>
                </a:solidFill>
                <a:latin typeface="Helvetica Neue"/>
                <a:ea typeface="Helvetica Neue"/>
                <a:cs typeface="Helvetica Neue"/>
                <a:sym typeface="Helvetica Neue"/>
              </a:rPr>
              <a:t>33</a:t>
            </a:r>
            <a:endParaRPr sz="1200">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34"/>
          <p:cNvSpPr txBox="1"/>
          <p:nvPr/>
        </p:nvSpPr>
        <p:spPr>
          <a:xfrm>
            <a:off x="1382755" y="1957539"/>
            <a:ext cx="1811020" cy="6654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200">
                <a:solidFill>
                  <a:srgbClr val="19BBD4"/>
                </a:solidFill>
                <a:latin typeface="Helvetica Neue"/>
                <a:ea typeface="Helvetica Neue"/>
                <a:cs typeface="Helvetica Neue"/>
                <a:sym typeface="Helvetica Neue"/>
              </a:rPr>
              <a:t>Samba</a:t>
            </a:r>
            <a:endParaRPr sz="4200">
              <a:latin typeface="Helvetica Neue"/>
              <a:ea typeface="Helvetica Neue"/>
              <a:cs typeface="Helvetica Neue"/>
              <a:sym typeface="Helvetica Neue"/>
            </a:endParaRPr>
          </a:p>
        </p:txBody>
      </p:sp>
      <p:sp>
        <p:nvSpPr>
          <p:cNvPr id="658" name="Google Shape;658;p34"/>
          <p:cNvSpPr txBox="1"/>
          <p:nvPr>
            <p:ph type="title"/>
          </p:nvPr>
        </p:nvSpPr>
        <p:spPr>
          <a:xfrm>
            <a:off x="5148546" y="454914"/>
            <a:ext cx="3366135" cy="541655"/>
          </a:xfrm>
          <a:prstGeom prst="rect">
            <a:avLst/>
          </a:prstGeom>
          <a:noFill/>
          <a:ln>
            <a:noFill/>
          </a:ln>
        </p:spPr>
        <p:txBody>
          <a:bodyPr anchorCtr="0" anchor="t" bIns="0" lIns="0" spcFirstLastPara="1" rIns="0" wrap="square" tIns="22225">
            <a:spAutoFit/>
          </a:bodyPr>
          <a:lstStyle/>
          <a:p>
            <a:pPr indent="-321310" lvl="0" marL="333375" marR="5080" rtl="0" algn="l">
              <a:lnSpc>
                <a:spcPct val="119411"/>
              </a:lnSpc>
              <a:spcBef>
                <a:spcPts val="0"/>
              </a:spcBef>
              <a:spcAft>
                <a:spcPts val="0"/>
              </a:spcAft>
              <a:buNone/>
            </a:pPr>
            <a:r>
              <a:rPr lang="en-US" sz="1700">
                <a:solidFill>
                  <a:srgbClr val="184768"/>
                </a:solidFill>
                <a:latin typeface="Verdana"/>
                <a:ea typeface="Verdana"/>
                <a:cs typeface="Verdana"/>
                <a:sym typeface="Verdana"/>
              </a:rPr>
              <a:t>-	Unix apps that provide secure,  stable ﬁle and print services</a:t>
            </a:r>
            <a:endParaRPr sz="1700">
              <a:latin typeface="Verdana"/>
              <a:ea typeface="Verdana"/>
              <a:cs typeface="Verdana"/>
              <a:sym typeface="Verdana"/>
            </a:endParaRPr>
          </a:p>
        </p:txBody>
      </p:sp>
      <p:sp>
        <p:nvSpPr>
          <p:cNvPr id="659" name="Google Shape;659;p34"/>
          <p:cNvSpPr txBox="1"/>
          <p:nvPr/>
        </p:nvSpPr>
        <p:spPr>
          <a:xfrm>
            <a:off x="5148546" y="969264"/>
            <a:ext cx="3265170" cy="1570355"/>
          </a:xfrm>
          <a:prstGeom prst="rect">
            <a:avLst/>
          </a:prstGeom>
          <a:noFill/>
          <a:ln>
            <a:noFill/>
          </a:ln>
        </p:spPr>
        <p:txBody>
          <a:bodyPr anchorCtr="0" anchor="t" bIns="0" lIns="0" spcFirstLastPara="1" rIns="0" wrap="square" tIns="12700">
            <a:spAutoFit/>
          </a:bodyPr>
          <a:lstStyle/>
          <a:p>
            <a:pPr indent="0" lvl="0" marL="469900" marR="0" rtl="0" algn="l">
              <a:lnSpc>
                <a:spcPct val="119411"/>
              </a:lnSpc>
              <a:spcBef>
                <a:spcPts val="0"/>
              </a:spcBef>
              <a:spcAft>
                <a:spcPts val="0"/>
              </a:spcAft>
              <a:buNone/>
            </a:pPr>
            <a:r>
              <a:rPr lang="en-US" sz="1700">
                <a:solidFill>
                  <a:srgbClr val="184768"/>
                </a:solidFill>
                <a:latin typeface="Verdana"/>
                <a:ea typeface="Verdana"/>
                <a:cs typeface="Verdana"/>
                <a:sym typeface="Verdana"/>
              </a:rPr>
              <a:t>-	Mostly for ﬁle sharing</a:t>
            </a:r>
            <a:endParaRPr sz="1700">
              <a:latin typeface="Verdana"/>
              <a:ea typeface="Verdana"/>
              <a:cs typeface="Verdana"/>
              <a:sym typeface="Verdana"/>
            </a:endParaRPr>
          </a:p>
          <a:p>
            <a:pPr indent="-321310" lvl="0" marL="333375" marR="5080" rtl="0" algn="l">
              <a:lnSpc>
                <a:spcPct val="119411"/>
              </a:lnSpc>
              <a:spcBef>
                <a:spcPts val="65"/>
              </a:spcBef>
              <a:spcAft>
                <a:spcPts val="0"/>
              </a:spcAft>
              <a:buClr>
                <a:srgbClr val="184768"/>
              </a:buClr>
              <a:buSzPts val="1700"/>
              <a:buFont typeface="Verdana"/>
              <a:buChar char="-"/>
            </a:pPr>
            <a:r>
              <a:rPr lang="en-US" sz="1700">
                <a:solidFill>
                  <a:srgbClr val="184768"/>
                </a:solidFill>
                <a:latin typeface="Verdana"/>
                <a:ea typeface="Verdana"/>
                <a:cs typeface="Verdana"/>
                <a:sym typeface="Verdana"/>
              </a:rPr>
              <a:t>Follows SMB protocol (Server  Message Block)</a:t>
            </a:r>
            <a:endParaRPr sz="1700">
              <a:latin typeface="Verdana"/>
              <a:ea typeface="Verdana"/>
              <a:cs typeface="Verdana"/>
              <a:sym typeface="Verdana"/>
            </a:endParaRPr>
          </a:p>
          <a:p>
            <a:pPr indent="-321310" lvl="0" marL="333375" marR="0" rtl="0" algn="l">
              <a:lnSpc>
                <a:spcPct val="114411"/>
              </a:lnSpc>
              <a:spcBef>
                <a:spcPts val="0"/>
              </a:spcBef>
              <a:spcAft>
                <a:spcPts val="0"/>
              </a:spcAft>
              <a:buClr>
                <a:srgbClr val="184768"/>
              </a:buClr>
              <a:buSzPts val="1700"/>
              <a:buFont typeface="Verdana"/>
              <a:buChar char="-"/>
            </a:pPr>
            <a:r>
              <a:rPr lang="en-US" sz="1700">
                <a:solidFill>
                  <a:srgbClr val="184768"/>
                </a:solidFill>
                <a:latin typeface="Verdana"/>
                <a:ea typeface="Verdana"/>
                <a:cs typeface="Verdana"/>
                <a:sym typeface="Verdana"/>
              </a:rPr>
              <a:t>Useful for sharing between</a:t>
            </a:r>
            <a:endParaRPr sz="1700">
              <a:latin typeface="Verdana"/>
              <a:ea typeface="Verdana"/>
              <a:cs typeface="Verdana"/>
              <a:sym typeface="Verdana"/>
            </a:endParaRPr>
          </a:p>
          <a:p>
            <a:pPr indent="0" lvl="0" marL="333375" marR="0" rtl="0" algn="l">
              <a:lnSpc>
                <a:spcPct val="119117"/>
              </a:lnSpc>
              <a:spcBef>
                <a:spcPts val="0"/>
              </a:spcBef>
              <a:spcAft>
                <a:spcPts val="0"/>
              </a:spcAft>
              <a:buNone/>
            </a:pPr>
            <a:r>
              <a:rPr lang="en-US" sz="1700">
                <a:solidFill>
                  <a:srgbClr val="184768"/>
                </a:solidFill>
                <a:latin typeface="Verdana"/>
                <a:ea typeface="Verdana"/>
                <a:cs typeface="Verdana"/>
                <a:sym typeface="Verdana"/>
              </a:rPr>
              <a:t>Windows and Linux</a:t>
            </a:r>
            <a:endParaRPr sz="1700">
              <a:latin typeface="Verdana"/>
              <a:ea typeface="Verdana"/>
              <a:cs typeface="Verdana"/>
              <a:sym typeface="Verdana"/>
            </a:endParaRPr>
          </a:p>
          <a:p>
            <a:pPr indent="-321310" lvl="0" marL="333375" marR="0" rtl="0" algn="l">
              <a:lnSpc>
                <a:spcPct val="119705"/>
              </a:lnSpc>
              <a:spcBef>
                <a:spcPts val="0"/>
              </a:spcBef>
              <a:spcAft>
                <a:spcPts val="0"/>
              </a:spcAft>
              <a:buClr>
                <a:srgbClr val="184768"/>
              </a:buClr>
              <a:buSzPts val="1700"/>
              <a:buFont typeface="Verdana"/>
              <a:buChar char="-"/>
            </a:pPr>
            <a:r>
              <a:rPr lang="en-US" sz="1700">
                <a:solidFill>
                  <a:srgbClr val="184768"/>
                </a:solidFill>
                <a:latin typeface="Verdana"/>
                <a:ea typeface="Verdana"/>
                <a:cs typeface="Verdana"/>
                <a:sym typeface="Verdana"/>
              </a:rPr>
              <a:t>Runs on port 445</a:t>
            </a:r>
            <a:endParaRPr sz="1700">
              <a:latin typeface="Verdana"/>
              <a:ea typeface="Verdana"/>
              <a:cs typeface="Verdana"/>
              <a:sym typeface="Verdana"/>
            </a:endParaRPr>
          </a:p>
        </p:txBody>
      </p:sp>
      <p:sp>
        <p:nvSpPr>
          <p:cNvPr id="660" name="Google Shape;660;p34"/>
          <p:cNvSpPr txBox="1"/>
          <p:nvPr/>
        </p:nvSpPr>
        <p:spPr>
          <a:xfrm>
            <a:off x="5012525" y="2514219"/>
            <a:ext cx="3536950" cy="2235200"/>
          </a:xfrm>
          <a:prstGeom prst="rect">
            <a:avLst/>
          </a:prstGeom>
          <a:noFill/>
          <a:ln>
            <a:noFill/>
          </a:ln>
        </p:spPr>
        <p:txBody>
          <a:bodyPr anchorCtr="0" anchor="t" bIns="0" lIns="0" spcFirstLastPara="1" rIns="0" wrap="square" tIns="86975">
            <a:spAutoFit/>
          </a:bodyPr>
          <a:lstStyle/>
          <a:p>
            <a:pPr indent="0" lvl="0" marL="12700" marR="0" rtl="0" algn="l">
              <a:lnSpc>
                <a:spcPct val="100000"/>
              </a:lnSpc>
              <a:spcBef>
                <a:spcPts val="0"/>
              </a:spcBef>
              <a:spcAft>
                <a:spcPts val="0"/>
              </a:spcAft>
              <a:buNone/>
            </a:pPr>
            <a:r>
              <a:rPr lang="en-US" sz="1700">
                <a:solidFill>
                  <a:srgbClr val="184768"/>
                </a:solidFill>
                <a:latin typeface="Verdana"/>
                <a:ea typeface="Verdana"/>
                <a:cs typeface="Verdana"/>
                <a:sym typeface="Verdana"/>
              </a:rPr>
              <a:t>Doing Samba:</a:t>
            </a:r>
            <a:endParaRPr sz="1700">
              <a:latin typeface="Verdana"/>
              <a:ea typeface="Verdana"/>
              <a:cs typeface="Verdana"/>
              <a:sym typeface="Verdana"/>
            </a:endParaRPr>
          </a:p>
          <a:p>
            <a:pPr indent="-321310" lvl="0" marL="469900" marR="0" rtl="0" algn="l">
              <a:lnSpc>
                <a:spcPct val="119705"/>
              </a:lnSpc>
              <a:spcBef>
                <a:spcPts val="585"/>
              </a:spcBef>
              <a:spcAft>
                <a:spcPts val="0"/>
              </a:spcAft>
              <a:buClr>
                <a:srgbClr val="184768"/>
              </a:buClr>
              <a:buSzPts val="1700"/>
              <a:buFont typeface="Verdana"/>
              <a:buChar char="-"/>
            </a:pPr>
            <a:r>
              <a:rPr lang="en-US" sz="1700">
                <a:solidFill>
                  <a:srgbClr val="184768"/>
                </a:solidFill>
                <a:latin typeface="Verdana"/>
                <a:ea typeface="Verdana"/>
                <a:cs typeface="Verdana"/>
                <a:sym typeface="Verdana"/>
              </a:rPr>
              <a:t>Install it</a:t>
            </a:r>
            <a:endParaRPr sz="1700">
              <a:latin typeface="Verdana"/>
              <a:ea typeface="Verdana"/>
              <a:cs typeface="Verdana"/>
              <a:sym typeface="Verdana"/>
            </a:endParaRPr>
          </a:p>
          <a:p>
            <a:pPr indent="-321310" lvl="0" marL="469900" marR="410844" rtl="0" algn="l">
              <a:lnSpc>
                <a:spcPct val="119411"/>
              </a:lnSpc>
              <a:spcBef>
                <a:spcPts val="65"/>
              </a:spcBef>
              <a:spcAft>
                <a:spcPts val="0"/>
              </a:spcAft>
              <a:buClr>
                <a:srgbClr val="184768"/>
              </a:buClr>
              <a:buSzPts val="1700"/>
              <a:buFont typeface="Verdana"/>
              <a:buChar char="-"/>
            </a:pPr>
            <a:r>
              <a:rPr lang="en-US" sz="1700">
                <a:solidFill>
                  <a:srgbClr val="184768"/>
                </a:solidFill>
                <a:latin typeface="Verdana"/>
                <a:ea typeface="Verdana"/>
                <a:cs typeface="Verdana"/>
                <a:sym typeface="Verdana"/>
              </a:rPr>
              <a:t>Make a share folder on the  server.</a:t>
            </a:r>
            <a:endParaRPr sz="1700">
              <a:latin typeface="Verdana"/>
              <a:ea typeface="Verdana"/>
              <a:cs typeface="Verdana"/>
              <a:sym typeface="Verdana"/>
            </a:endParaRPr>
          </a:p>
          <a:p>
            <a:pPr indent="-321310" lvl="0" marL="469900" marR="0" rtl="0" algn="l">
              <a:lnSpc>
                <a:spcPct val="114411"/>
              </a:lnSpc>
              <a:spcBef>
                <a:spcPts val="0"/>
              </a:spcBef>
              <a:spcAft>
                <a:spcPts val="0"/>
              </a:spcAft>
              <a:buClr>
                <a:srgbClr val="184768"/>
              </a:buClr>
              <a:buSzPts val="1700"/>
              <a:buFont typeface="Verdana"/>
              <a:buChar char="-"/>
            </a:pPr>
            <a:r>
              <a:rPr lang="en-US" sz="1700">
                <a:solidFill>
                  <a:srgbClr val="184768"/>
                </a:solidFill>
                <a:latin typeface="Verdana"/>
                <a:ea typeface="Verdana"/>
                <a:cs typeface="Verdana"/>
                <a:sym typeface="Verdana"/>
              </a:rPr>
              <a:t>Conﬁgure /etc/samba/smb.conf</a:t>
            </a:r>
            <a:endParaRPr sz="1700">
              <a:latin typeface="Verdana"/>
              <a:ea typeface="Verdana"/>
              <a:cs typeface="Verdana"/>
              <a:sym typeface="Verdana"/>
            </a:endParaRPr>
          </a:p>
          <a:p>
            <a:pPr indent="-321310" lvl="0" marL="469900" marR="737870" rtl="0" algn="l">
              <a:lnSpc>
                <a:spcPct val="119411"/>
              </a:lnSpc>
              <a:spcBef>
                <a:spcPts val="70"/>
              </a:spcBef>
              <a:spcAft>
                <a:spcPts val="0"/>
              </a:spcAft>
              <a:buClr>
                <a:srgbClr val="184768"/>
              </a:buClr>
              <a:buSzPts val="1700"/>
              <a:buFont typeface="Verdana"/>
              <a:buChar char="-"/>
            </a:pPr>
            <a:r>
              <a:rPr lang="en-US" sz="1700">
                <a:solidFill>
                  <a:srgbClr val="184768"/>
                </a:solidFill>
                <a:latin typeface="Verdana"/>
                <a:ea typeface="Verdana"/>
                <a:cs typeface="Verdana"/>
                <a:sym typeface="Verdana"/>
              </a:rPr>
              <a:t>Setup user accounts w/  passwords</a:t>
            </a:r>
            <a:endParaRPr sz="1700">
              <a:latin typeface="Verdana"/>
              <a:ea typeface="Verdana"/>
              <a:cs typeface="Verdana"/>
              <a:sym typeface="Verdana"/>
            </a:endParaRPr>
          </a:p>
          <a:p>
            <a:pPr indent="-321310" lvl="0" marL="469900" marR="0" rtl="0" algn="l">
              <a:lnSpc>
                <a:spcPct val="115000"/>
              </a:lnSpc>
              <a:spcBef>
                <a:spcPts val="0"/>
              </a:spcBef>
              <a:spcAft>
                <a:spcPts val="0"/>
              </a:spcAft>
              <a:buClr>
                <a:srgbClr val="184768"/>
              </a:buClr>
              <a:buSzPts val="1700"/>
              <a:buFont typeface="Verdana"/>
              <a:buChar char="-"/>
            </a:pPr>
            <a:r>
              <a:rPr lang="en-US" sz="1700">
                <a:solidFill>
                  <a:srgbClr val="184768"/>
                </a:solidFill>
                <a:latin typeface="Verdana"/>
                <a:ea typeface="Verdana"/>
                <a:cs typeface="Verdana"/>
                <a:sym typeface="Verdana"/>
              </a:rPr>
              <a:t>Access it</a:t>
            </a:r>
            <a:endParaRPr sz="1700">
              <a:latin typeface="Verdana"/>
              <a:ea typeface="Verdana"/>
              <a:cs typeface="Verdana"/>
              <a:sym typeface="Verdana"/>
            </a:endParaRPr>
          </a:p>
        </p:txBody>
      </p:sp>
      <p:sp>
        <p:nvSpPr>
          <p:cNvPr id="661" name="Google Shape;661;p34"/>
          <p:cNvSpPr txBox="1"/>
          <p:nvPr/>
        </p:nvSpPr>
        <p:spPr>
          <a:xfrm>
            <a:off x="8545483" y="4730146"/>
            <a:ext cx="205104"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19BBD4"/>
                </a:solidFill>
                <a:latin typeface="Helvetica Neue"/>
                <a:ea typeface="Helvetica Neue"/>
                <a:cs typeface="Helvetica Neue"/>
                <a:sym typeface="Helvetica Neue"/>
              </a:rPr>
              <a:t>34</a:t>
            </a:r>
            <a:endParaRPr sz="1200">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5" name="Shape 665"/>
        <p:cNvGrpSpPr/>
        <p:nvPr/>
      </p:nvGrpSpPr>
      <p:grpSpPr>
        <a:xfrm>
          <a:off x="0" y="0"/>
          <a:ext cx="0" cy="0"/>
          <a:chOff x="0" y="0"/>
          <a:chExt cx="0" cy="0"/>
        </a:xfrm>
      </p:grpSpPr>
      <p:sp>
        <p:nvSpPr>
          <p:cNvPr id="666" name="Google Shape;666;p35"/>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0D29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67" name="Google Shape;667;p35"/>
          <p:cNvSpPr/>
          <p:nvPr/>
        </p:nvSpPr>
        <p:spPr>
          <a:xfrm>
            <a:off x="7663675" y="3684808"/>
            <a:ext cx="1034699" cy="8957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668" name="Google Shape;668;p35"/>
          <p:cNvGrpSpPr/>
          <p:nvPr/>
        </p:nvGrpSpPr>
        <p:grpSpPr>
          <a:xfrm>
            <a:off x="0" y="0"/>
            <a:ext cx="2315843" cy="1811575"/>
            <a:chOff x="0" y="0"/>
            <a:chExt cx="2315843" cy="1811575"/>
          </a:xfrm>
        </p:grpSpPr>
        <p:sp>
          <p:nvSpPr>
            <p:cNvPr id="669" name="Google Shape;669;p35"/>
            <p:cNvSpPr/>
            <p:nvPr/>
          </p:nvSpPr>
          <p:spPr>
            <a:xfrm>
              <a:off x="410948" y="245749"/>
              <a:ext cx="1323300" cy="1146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70" name="Google Shape;670;p35"/>
            <p:cNvSpPr/>
            <p:nvPr/>
          </p:nvSpPr>
          <p:spPr>
            <a:xfrm>
              <a:off x="0" y="1058975"/>
              <a:ext cx="696595" cy="710565"/>
            </a:xfrm>
            <a:custGeom>
              <a:rect b="b" l="l" r="r" t="t"/>
              <a:pathLst>
                <a:path extrusionOk="0" h="710564" w="696595">
                  <a:moveTo>
                    <a:pt x="0" y="570939"/>
                  </a:moveTo>
                  <a:lnTo>
                    <a:pt x="79816" y="710099"/>
                  </a:lnTo>
                  <a:lnTo>
                    <a:pt x="492431" y="710099"/>
                  </a:lnTo>
                  <a:lnTo>
                    <a:pt x="696074" y="355049"/>
                  </a:lnTo>
                  <a:lnTo>
                    <a:pt x="492431" y="0"/>
                  </a:lnTo>
                  <a:lnTo>
                    <a:pt x="79816" y="0"/>
                  </a:lnTo>
                  <a:lnTo>
                    <a:pt x="0" y="139159"/>
                  </a:lnTo>
                </a:path>
              </a:pathLst>
            </a:custGeom>
            <a:noFill/>
            <a:ln cap="flat" cmpd="sng" w="9525">
              <a:solidFill>
                <a:srgbClr val="19B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71" name="Google Shape;671;p35"/>
            <p:cNvSpPr/>
            <p:nvPr/>
          </p:nvSpPr>
          <p:spPr>
            <a:xfrm>
              <a:off x="638174" y="1440100"/>
              <a:ext cx="429259" cy="371475"/>
            </a:xfrm>
            <a:custGeom>
              <a:rect b="b" l="l" r="r" t="t"/>
              <a:pathLst>
                <a:path extrusionOk="0" h="371475" w="429259">
                  <a:moveTo>
                    <a:pt x="322275" y="371099"/>
                  </a:moveTo>
                  <a:lnTo>
                    <a:pt x="106424" y="371099"/>
                  </a:lnTo>
                  <a:lnTo>
                    <a:pt x="0" y="185549"/>
                  </a:lnTo>
                  <a:lnTo>
                    <a:pt x="106424" y="0"/>
                  </a:lnTo>
                  <a:lnTo>
                    <a:pt x="322275" y="0"/>
                  </a:lnTo>
                  <a:lnTo>
                    <a:pt x="428700" y="185549"/>
                  </a:lnTo>
                  <a:lnTo>
                    <a:pt x="322275" y="3710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72" name="Google Shape;672;p35"/>
            <p:cNvSpPr/>
            <p:nvPr/>
          </p:nvSpPr>
          <p:spPr>
            <a:xfrm>
              <a:off x="1495424" y="0"/>
              <a:ext cx="820419" cy="578485"/>
            </a:xfrm>
            <a:custGeom>
              <a:rect b="b" l="l" r="r" t="t"/>
              <a:pathLst>
                <a:path extrusionOk="0" h="578485" w="820419">
                  <a:moveTo>
                    <a:pt x="0" y="223400"/>
                  </a:moveTo>
                  <a:lnTo>
                    <a:pt x="203642" y="578449"/>
                  </a:lnTo>
                  <a:lnTo>
                    <a:pt x="616257" y="578449"/>
                  </a:lnTo>
                  <a:lnTo>
                    <a:pt x="819899" y="223400"/>
                  </a:lnTo>
                  <a:lnTo>
                    <a:pt x="691766" y="0"/>
                  </a:lnTo>
                </a:path>
                <a:path extrusionOk="0" h="578485" w="820419">
                  <a:moveTo>
                    <a:pt x="128133" y="0"/>
                  </a:moveTo>
                  <a:lnTo>
                    <a:pt x="0" y="223400"/>
                  </a:lnTo>
                </a:path>
              </a:pathLst>
            </a:custGeom>
            <a:noFill/>
            <a:ln cap="flat" cmpd="sng" w="7617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73" name="Google Shape;673;p35"/>
            <p:cNvSpPr/>
            <p:nvPr/>
          </p:nvSpPr>
          <p:spPr>
            <a:xfrm>
              <a:off x="327799" y="88925"/>
              <a:ext cx="359410" cy="310515"/>
            </a:xfrm>
            <a:custGeom>
              <a:rect b="b" l="l" r="r" t="t"/>
              <a:pathLst>
                <a:path extrusionOk="0" h="310515" w="359409">
                  <a:moveTo>
                    <a:pt x="269754" y="310499"/>
                  </a:moveTo>
                  <a:lnTo>
                    <a:pt x="89045" y="310499"/>
                  </a:lnTo>
                  <a:lnTo>
                    <a:pt x="0" y="155249"/>
                  </a:lnTo>
                  <a:lnTo>
                    <a:pt x="89045" y="0"/>
                  </a:lnTo>
                  <a:lnTo>
                    <a:pt x="269754" y="0"/>
                  </a:lnTo>
                  <a:lnTo>
                    <a:pt x="358799" y="155249"/>
                  </a:lnTo>
                  <a:lnTo>
                    <a:pt x="269754" y="310499"/>
                  </a:lnTo>
                  <a:close/>
                </a:path>
              </a:pathLst>
            </a:custGeom>
            <a:solidFill>
              <a:srgbClr val="00E1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674" name="Google Shape;674;p35"/>
          <p:cNvGrpSpPr/>
          <p:nvPr/>
        </p:nvGrpSpPr>
        <p:grpSpPr>
          <a:xfrm>
            <a:off x="8124824" y="4230775"/>
            <a:ext cx="1019175" cy="756400"/>
            <a:chOff x="8124824" y="4230775"/>
            <a:chExt cx="1019175" cy="756400"/>
          </a:xfrm>
        </p:grpSpPr>
        <p:sp>
          <p:nvSpPr>
            <p:cNvPr id="675" name="Google Shape;675;p35"/>
            <p:cNvSpPr/>
            <p:nvPr/>
          </p:nvSpPr>
          <p:spPr>
            <a:xfrm>
              <a:off x="8486774" y="4230775"/>
              <a:ext cx="657225" cy="710565"/>
            </a:xfrm>
            <a:custGeom>
              <a:rect b="b" l="l" r="r" t="t"/>
              <a:pathLst>
                <a:path extrusionOk="0" h="710564" w="657225">
                  <a:moveTo>
                    <a:pt x="0" y="355049"/>
                  </a:moveTo>
                  <a:lnTo>
                    <a:pt x="203642" y="710099"/>
                  </a:lnTo>
                  <a:lnTo>
                    <a:pt x="616257" y="710099"/>
                  </a:lnTo>
                  <a:lnTo>
                    <a:pt x="657225" y="638672"/>
                  </a:lnTo>
                </a:path>
                <a:path extrusionOk="0" h="710564" w="657225">
                  <a:moveTo>
                    <a:pt x="657225" y="71427"/>
                  </a:moveTo>
                  <a:lnTo>
                    <a:pt x="616257" y="0"/>
                  </a:lnTo>
                  <a:lnTo>
                    <a:pt x="203642" y="0"/>
                  </a:lnTo>
                  <a:lnTo>
                    <a:pt x="0" y="355049"/>
                  </a:lnTo>
                </a:path>
              </a:pathLst>
            </a:custGeom>
            <a:noFill/>
            <a:ln cap="flat" cmpd="sng" w="95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76" name="Google Shape;676;p35"/>
            <p:cNvSpPr/>
            <p:nvPr/>
          </p:nvSpPr>
          <p:spPr>
            <a:xfrm>
              <a:off x="8124824" y="4615700"/>
              <a:ext cx="429259" cy="371475"/>
            </a:xfrm>
            <a:custGeom>
              <a:rect b="b" l="l" r="r" t="t"/>
              <a:pathLst>
                <a:path extrusionOk="0" h="371475" w="429259">
                  <a:moveTo>
                    <a:pt x="322275" y="371099"/>
                  </a:moveTo>
                  <a:lnTo>
                    <a:pt x="106424" y="371099"/>
                  </a:lnTo>
                  <a:lnTo>
                    <a:pt x="0" y="185549"/>
                  </a:lnTo>
                  <a:lnTo>
                    <a:pt x="106424" y="0"/>
                  </a:lnTo>
                  <a:lnTo>
                    <a:pt x="322275" y="0"/>
                  </a:lnTo>
                  <a:lnTo>
                    <a:pt x="428699" y="185549"/>
                  </a:lnTo>
                  <a:lnTo>
                    <a:pt x="322275" y="371099"/>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677" name="Google Shape;677;p35"/>
          <p:cNvGrpSpPr/>
          <p:nvPr/>
        </p:nvGrpSpPr>
        <p:grpSpPr>
          <a:xfrm>
            <a:off x="7821347" y="2935400"/>
            <a:ext cx="1024837" cy="887290"/>
            <a:chOff x="7821347" y="2935400"/>
            <a:chExt cx="1024837" cy="887290"/>
          </a:xfrm>
        </p:grpSpPr>
        <p:sp>
          <p:nvSpPr>
            <p:cNvPr id="678" name="Google Shape;678;p35"/>
            <p:cNvSpPr/>
            <p:nvPr/>
          </p:nvSpPr>
          <p:spPr>
            <a:xfrm>
              <a:off x="7821347" y="2935400"/>
              <a:ext cx="820419" cy="709930"/>
            </a:xfrm>
            <a:custGeom>
              <a:rect b="b" l="l" r="r" t="t"/>
              <a:pathLst>
                <a:path extrusionOk="0" h="709929" w="820420">
                  <a:moveTo>
                    <a:pt x="616343" y="709799"/>
                  </a:moveTo>
                  <a:lnTo>
                    <a:pt x="203556" y="709799"/>
                  </a:lnTo>
                  <a:lnTo>
                    <a:pt x="0" y="354899"/>
                  </a:lnTo>
                  <a:lnTo>
                    <a:pt x="203556" y="0"/>
                  </a:lnTo>
                  <a:lnTo>
                    <a:pt x="616343" y="0"/>
                  </a:lnTo>
                  <a:lnTo>
                    <a:pt x="819899" y="354899"/>
                  </a:lnTo>
                  <a:lnTo>
                    <a:pt x="616343" y="7097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79" name="Google Shape;679;p35"/>
            <p:cNvSpPr/>
            <p:nvPr/>
          </p:nvSpPr>
          <p:spPr>
            <a:xfrm>
              <a:off x="8486774" y="3512175"/>
              <a:ext cx="359410" cy="310515"/>
            </a:xfrm>
            <a:custGeom>
              <a:rect b="b" l="l" r="r" t="t"/>
              <a:pathLst>
                <a:path extrusionOk="0" h="310514" w="359409">
                  <a:moveTo>
                    <a:pt x="0" y="155249"/>
                  </a:moveTo>
                  <a:lnTo>
                    <a:pt x="89044" y="310499"/>
                  </a:lnTo>
                  <a:lnTo>
                    <a:pt x="269754" y="310499"/>
                  </a:lnTo>
                  <a:lnTo>
                    <a:pt x="358799" y="155249"/>
                  </a:lnTo>
                  <a:lnTo>
                    <a:pt x="269754" y="0"/>
                  </a:lnTo>
                  <a:lnTo>
                    <a:pt x="89044" y="0"/>
                  </a:lnTo>
                  <a:lnTo>
                    <a:pt x="0" y="155249"/>
                  </a:lnTo>
                  <a:close/>
                </a:path>
              </a:pathLst>
            </a:custGeom>
            <a:noFill/>
            <a:ln cap="flat" cmpd="sng" w="19025">
              <a:solidFill>
                <a:srgbClr val="00E1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680" name="Google Shape;680;p35"/>
          <p:cNvGrpSpPr/>
          <p:nvPr/>
        </p:nvGrpSpPr>
        <p:grpSpPr>
          <a:xfrm>
            <a:off x="1729804" y="61088"/>
            <a:ext cx="351602" cy="325120"/>
            <a:chOff x="1729804" y="61088"/>
            <a:chExt cx="351602" cy="325120"/>
          </a:xfrm>
        </p:grpSpPr>
        <p:sp>
          <p:nvSpPr>
            <p:cNvPr id="681" name="Google Shape;681;p35"/>
            <p:cNvSpPr/>
            <p:nvPr/>
          </p:nvSpPr>
          <p:spPr>
            <a:xfrm>
              <a:off x="1729804" y="184106"/>
              <a:ext cx="82178" cy="18425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82" name="Google Shape;682;p35"/>
            <p:cNvSpPr/>
            <p:nvPr/>
          </p:nvSpPr>
          <p:spPr>
            <a:xfrm>
              <a:off x="1824231" y="61088"/>
              <a:ext cx="257175" cy="325120"/>
            </a:xfrm>
            <a:custGeom>
              <a:rect b="b" l="l" r="r" t="t"/>
              <a:pathLst>
                <a:path extrusionOk="0" h="325120" w="257175">
                  <a:moveTo>
                    <a:pt x="196522" y="324639"/>
                  </a:moveTo>
                  <a:lnTo>
                    <a:pt x="180178" y="324639"/>
                  </a:lnTo>
                  <a:lnTo>
                    <a:pt x="170481" y="324117"/>
                  </a:lnTo>
                  <a:lnTo>
                    <a:pt x="160783" y="323114"/>
                  </a:lnTo>
                  <a:lnTo>
                    <a:pt x="150061" y="321567"/>
                  </a:lnTo>
                  <a:lnTo>
                    <a:pt x="139340" y="319017"/>
                  </a:lnTo>
                  <a:lnTo>
                    <a:pt x="128116" y="316467"/>
                  </a:lnTo>
                  <a:lnTo>
                    <a:pt x="74529" y="299120"/>
                  </a:lnTo>
                  <a:lnTo>
                    <a:pt x="31642" y="280728"/>
                  </a:lnTo>
                  <a:lnTo>
                    <a:pt x="0" y="280728"/>
                  </a:lnTo>
                  <a:lnTo>
                    <a:pt x="0" y="130165"/>
                  </a:lnTo>
                  <a:lnTo>
                    <a:pt x="30116" y="130165"/>
                  </a:lnTo>
                  <a:lnTo>
                    <a:pt x="52563" y="109745"/>
                  </a:lnTo>
                  <a:lnTo>
                    <a:pt x="81154" y="82178"/>
                  </a:lnTo>
                  <a:lnTo>
                    <a:pt x="100048" y="42364"/>
                  </a:lnTo>
                  <a:lnTo>
                    <a:pt x="112295" y="4598"/>
                  </a:lnTo>
                  <a:lnTo>
                    <a:pt x="115347" y="3051"/>
                  </a:lnTo>
                  <a:lnTo>
                    <a:pt x="119443" y="1525"/>
                  </a:lnTo>
                  <a:lnTo>
                    <a:pt x="124543" y="501"/>
                  </a:lnTo>
                  <a:lnTo>
                    <a:pt x="132192" y="0"/>
                  </a:lnTo>
                  <a:lnTo>
                    <a:pt x="136288" y="501"/>
                  </a:lnTo>
                  <a:lnTo>
                    <a:pt x="152611" y="16845"/>
                  </a:lnTo>
                  <a:lnTo>
                    <a:pt x="152611" y="32144"/>
                  </a:lnTo>
                  <a:lnTo>
                    <a:pt x="148013" y="77079"/>
                  </a:lnTo>
                  <a:lnTo>
                    <a:pt x="135766" y="116893"/>
                  </a:lnTo>
                  <a:lnTo>
                    <a:pt x="132192" y="123017"/>
                  </a:lnTo>
                  <a:lnTo>
                    <a:pt x="158735" y="124543"/>
                  </a:lnTo>
                  <a:lnTo>
                    <a:pt x="206721" y="128117"/>
                  </a:lnTo>
                  <a:lnTo>
                    <a:pt x="245512" y="137313"/>
                  </a:lnTo>
                  <a:lnTo>
                    <a:pt x="254708" y="145986"/>
                  </a:lnTo>
                  <a:lnTo>
                    <a:pt x="255732" y="148013"/>
                  </a:lnTo>
                  <a:lnTo>
                    <a:pt x="256233" y="150584"/>
                  </a:lnTo>
                  <a:lnTo>
                    <a:pt x="256756" y="153134"/>
                  </a:lnTo>
                  <a:lnTo>
                    <a:pt x="254708" y="171505"/>
                  </a:lnTo>
                  <a:lnTo>
                    <a:pt x="254185" y="174055"/>
                  </a:lnTo>
                  <a:lnTo>
                    <a:pt x="253684" y="176605"/>
                  </a:lnTo>
                  <a:lnTo>
                    <a:pt x="252660" y="178653"/>
                  </a:lnTo>
                  <a:lnTo>
                    <a:pt x="251134" y="180701"/>
                  </a:lnTo>
                  <a:lnTo>
                    <a:pt x="249608" y="182227"/>
                  </a:lnTo>
                  <a:lnTo>
                    <a:pt x="245512" y="185278"/>
                  </a:lnTo>
                  <a:lnTo>
                    <a:pt x="243484" y="185801"/>
                  </a:lnTo>
                  <a:lnTo>
                    <a:pt x="245512" y="187326"/>
                  </a:lnTo>
                  <a:lnTo>
                    <a:pt x="251134" y="197024"/>
                  </a:lnTo>
                  <a:lnTo>
                    <a:pt x="251134" y="202123"/>
                  </a:lnTo>
                  <a:lnTo>
                    <a:pt x="236838" y="234790"/>
                  </a:lnTo>
                  <a:lnTo>
                    <a:pt x="238364" y="236337"/>
                  </a:lnTo>
                  <a:lnTo>
                    <a:pt x="239911" y="237862"/>
                  </a:lnTo>
                  <a:lnTo>
                    <a:pt x="242460" y="241436"/>
                  </a:lnTo>
                  <a:lnTo>
                    <a:pt x="243484" y="243485"/>
                  </a:lnTo>
                  <a:lnTo>
                    <a:pt x="243986" y="246034"/>
                  </a:lnTo>
                  <a:lnTo>
                    <a:pt x="243986" y="250632"/>
                  </a:lnTo>
                  <a:lnTo>
                    <a:pt x="228165" y="283801"/>
                  </a:lnTo>
                  <a:lnTo>
                    <a:pt x="231216" y="286350"/>
                  </a:lnTo>
                  <a:lnTo>
                    <a:pt x="233264" y="289423"/>
                  </a:lnTo>
                  <a:lnTo>
                    <a:pt x="234289" y="292474"/>
                  </a:lnTo>
                  <a:lnTo>
                    <a:pt x="234790" y="296048"/>
                  </a:lnTo>
                  <a:lnTo>
                    <a:pt x="233264" y="310845"/>
                  </a:lnTo>
                  <a:lnTo>
                    <a:pt x="205196" y="324117"/>
                  </a:lnTo>
                  <a:lnTo>
                    <a:pt x="196522" y="32463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83" name="Google Shape;683;p35"/>
          <p:cNvSpPr/>
          <p:nvPr/>
        </p:nvSpPr>
        <p:spPr>
          <a:xfrm>
            <a:off x="203132" y="1270176"/>
            <a:ext cx="166370" cy="288290"/>
          </a:xfrm>
          <a:custGeom>
            <a:rect b="b" l="l" r="r" t="t"/>
            <a:pathLst>
              <a:path extrusionOk="0" h="288290" w="166370">
                <a:moveTo>
                  <a:pt x="147911" y="287704"/>
                </a:moveTo>
                <a:lnTo>
                  <a:pt x="18084" y="287704"/>
                </a:lnTo>
                <a:lnTo>
                  <a:pt x="14321" y="287354"/>
                </a:lnTo>
                <a:lnTo>
                  <a:pt x="0" y="17767"/>
                </a:lnTo>
                <a:lnTo>
                  <a:pt x="317" y="14353"/>
                </a:lnTo>
                <a:lnTo>
                  <a:pt x="18084" y="0"/>
                </a:lnTo>
                <a:lnTo>
                  <a:pt x="147911" y="0"/>
                </a:lnTo>
                <a:lnTo>
                  <a:pt x="165473" y="13668"/>
                </a:lnTo>
                <a:lnTo>
                  <a:pt x="77877" y="13668"/>
                </a:lnTo>
                <a:lnTo>
                  <a:pt x="76157" y="14017"/>
                </a:lnTo>
                <a:lnTo>
                  <a:pt x="74114" y="16060"/>
                </a:lnTo>
                <a:lnTo>
                  <a:pt x="73778" y="17767"/>
                </a:lnTo>
                <a:lnTo>
                  <a:pt x="74114" y="19138"/>
                </a:lnTo>
                <a:lnTo>
                  <a:pt x="75135" y="20509"/>
                </a:lnTo>
                <a:lnTo>
                  <a:pt x="76157" y="21194"/>
                </a:lnTo>
                <a:lnTo>
                  <a:pt x="77877" y="21530"/>
                </a:lnTo>
                <a:lnTo>
                  <a:pt x="166028" y="21530"/>
                </a:lnTo>
                <a:lnTo>
                  <a:pt x="166028" y="35884"/>
                </a:lnTo>
                <a:lnTo>
                  <a:pt x="18084" y="35884"/>
                </a:lnTo>
                <a:lnTo>
                  <a:pt x="18084" y="233716"/>
                </a:lnTo>
                <a:lnTo>
                  <a:pt x="166028" y="233716"/>
                </a:lnTo>
                <a:lnTo>
                  <a:pt x="166028" y="248742"/>
                </a:lnTo>
                <a:lnTo>
                  <a:pt x="82998" y="248742"/>
                </a:lnTo>
                <a:lnTo>
                  <a:pt x="80605" y="249091"/>
                </a:lnTo>
                <a:lnTo>
                  <a:pt x="71036" y="260703"/>
                </a:lnTo>
                <a:lnTo>
                  <a:pt x="71386" y="263095"/>
                </a:lnTo>
                <a:lnTo>
                  <a:pt x="82998" y="272665"/>
                </a:lnTo>
                <a:lnTo>
                  <a:pt x="165742" y="272665"/>
                </a:lnTo>
                <a:lnTo>
                  <a:pt x="165679" y="273350"/>
                </a:lnTo>
                <a:lnTo>
                  <a:pt x="151675" y="287354"/>
                </a:lnTo>
                <a:lnTo>
                  <a:pt x="147911" y="287704"/>
                </a:lnTo>
                <a:close/>
              </a:path>
              <a:path extrusionOk="0" h="288290" w="166370">
                <a:moveTo>
                  <a:pt x="166028" y="21530"/>
                </a:moveTo>
                <a:lnTo>
                  <a:pt x="88118" y="21530"/>
                </a:lnTo>
                <a:lnTo>
                  <a:pt x="89825" y="21194"/>
                </a:lnTo>
                <a:lnTo>
                  <a:pt x="90860" y="20509"/>
                </a:lnTo>
                <a:lnTo>
                  <a:pt x="91881" y="19138"/>
                </a:lnTo>
                <a:lnTo>
                  <a:pt x="92217" y="17767"/>
                </a:lnTo>
                <a:lnTo>
                  <a:pt x="91881" y="16060"/>
                </a:lnTo>
                <a:lnTo>
                  <a:pt x="89825" y="14017"/>
                </a:lnTo>
                <a:lnTo>
                  <a:pt x="88118" y="13668"/>
                </a:lnTo>
                <a:lnTo>
                  <a:pt x="165473" y="13668"/>
                </a:lnTo>
                <a:lnTo>
                  <a:pt x="165679" y="14353"/>
                </a:lnTo>
                <a:lnTo>
                  <a:pt x="165996" y="17767"/>
                </a:lnTo>
                <a:lnTo>
                  <a:pt x="166028" y="21530"/>
                </a:lnTo>
                <a:close/>
              </a:path>
              <a:path extrusionOk="0" h="288290" w="166370">
                <a:moveTo>
                  <a:pt x="166028" y="233716"/>
                </a:moveTo>
                <a:lnTo>
                  <a:pt x="147911" y="233716"/>
                </a:lnTo>
                <a:lnTo>
                  <a:pt x="147911" y="35884"/>
                </a:lnTo>
                <a:lnTo>
                  <a:pt x="166028" y="35884"/>
                </a:lnTo>
                <a:lnTo>
                  <a:pt x="166028" y="233716"/>
                </a:lnTo>
                <a:close/>
              </a:path>
              <a:path extrusionOk="0" h="288290" w="166370">
                <a:moveTo>
                  <a:pt x="165742" y="272665"/>
                </a:moveTo>
                <a:lnTo>
                  <a:pt x="82998" y="272665"/>
                </a:lnTo>
                <a:lnTo>
                  <a:pt x="85390" y="272315"/>
                </a:lnTo>
                <a:lnTo>
                  <a:pt x="87782" y="271643"/>
                </a:lnTo>
                <a:lnTo>
                  <a:pt x="94959" y="260703"/>
                </a:lnTo>
                <a:lnTo>
                  <a:pt x="94609" y="258311"/>
                </a:lnTo>
                <a:lnTo>
                  <a:pt x="82998" y="248742"/>
                </a:lnTo>
                <a:lnTo>
                  <a:pt x="166028" y="248742"/>
                </a:lnTo>
                <a:lnTo>
                  <a:pt x="165933" y="270608"/>
                </a:lnTo>
                <a:lnTo>
                  <a:pt x="165742" y="272665"/>
                </a:lnTo>
                <a:close/>
              </a:path>
            </a:pathLst>
          </a:custGeom>
          <a:solidFill>
            <a:srgbClr val="19B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84" name="Google Shape;684;p35"/>
          <p:cNvSpPr/>
          <p:nvPr/>
        </p:nvSpPr>
        <p:spPr>
          <a:xfrm>
            <a:off x="8772703" y="4461807"/>
            <a:ext cx="248042" cy="24805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85" name="Google Shape;685;p35"/>
          <p:cNvSpPr/>
          <p:nvPr/>
        </p:nvSpPr>
        <p:spPr>
          <a:xfrm>
            <a:off x="7354067" y="3426714"/>
            <a:ext cx="455602" cy="43705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86" name="Google Shape;686;p35"/>
          <p:cNvSpPr/>
          <p:nvPr/>
        </p:nvSpPr>
        <p:spPr>
          <a:xfrm>
            <a:off x="8081344" y="3153875"/>
            <a:ext cx="300355" cy="273050"/>
          </a:xfrm>
          <a:custGeom>
            <a:rect b="b" l="l" r="r" t="t"/>
            <a:pathLst>
              <a:path extrusionOk="0" h="273050" w="300354">
                <a:moveTo>
                  <a:pt x="25281" y="272837"/>
                </a:moveTo>
                <a:lnTo>
                  <a:pt x="9024" y="272837"/>
                </a:lnTo>
                <a:lnTo>
                  <a:pt x="2256" y="271931"/>
                </a:lnTo>
                <a:lnTo>
                  <a:pt x="0" y="271931"/>
                </a:lnTo>
                <a:lnTo>
                  <a:pt x="4956" y="269675"/>
                </a:lnTo>
                <a:lnTo>
                  <a:pt x="9469" y="267862"/>
                </a:lnTo>
                <a:lnTo>
                  <a:pt x="13537" y="265162"/>
                </a:lnTo>
                <a:lnTo>
                  <a:pt x="17606" y="262443"/>
                </a:lnTo>
                <a:lnTo>
                  <a:pt x="21675" y="259743"/>
                </a:lnTo>
                <a:lnTo>
                  <a:pt x="25281" y="256580"/>
                </a:lnTo>
                <a:lnTo>
                  <a:pt x="49677" y="222254"/>
                </a:lnTo>
                <a:lnTo>
                  <a:pt x="44258" y="217723"/>
                </a:lnTo>
                <a:lnTo>
                  <a:pt x="38838" y="212766"/>
                </a:lnTo>
                <a:lnTo>
                  <a:pt x="33863" y="207791"/>
                </a:lnTo>
                <a:lnTo>
                  <a:pt x="28907" y="202816"/>
                </a:lnTo>
                <a:lnTo>
                  <a:pt x="24837" y="197396"/>
                </a:lnTo>
                <a:lnTo>
                  <a:pt x="20325" y="191534"/>
                </a:lnTo>
                <a:lnTo>
                  <a:pt x="3606" y="154488"/>
                </a:lnTo>
                <a:lnTo>
                  <a:pt x="1793" y="148163"/>
                </a:lnTo>
                <a:lnTo>
                  <a:pt x="887" y="141394"/>
                </a:lnTo>
                <a:lnTo>
                  <a:pt x="0" y="134162"/>
                </a:lnTo>
                <a:lnTo>
                  <a:pt x="0" y="120605"/>
                </a:lnTo>
                <a:lnTo>
                  <a:pt x="887" y="114280"/>
                </a:lnTo>
                <a:lnTo>
                  <a:pt x="1793" y="107973"/>
                </a:lnTo>
                <a:lnTo>
                  <a:pt x="3162" y="101648"/>
                </a:lnTo>
                <a:lnTo>
                  <a:pt x="4512" y="95323"/>
                </a:lnTo>
                <a:lnTo>
                  <a:pt x="21675" y="60996"/>
                </a:lnTo>
                <a:lnTo>
                  <a:pt x="25744" y="56021"/>
                </a:lnTo>
                <a:lnTo>
                  <a:pt x="29795" y="51046"/>
                </a:lnTo>
                <a:lnTo>
                  <a:pt x="60071" y="25301"/>
                </a:lnTo>
                <a:lnTo>
                  <a:pt x="78585" y="15369"/>
                </a:lnTo>
                <a:lnTo>
                  <a:pt x="84910" y="12206"/>
                </a:lnTo>
                <a:lnTo>
                  <a:pt x="91679" y="9950"/>
                </a:lnTo>
                <a:lnTo>
                  <a:pt x="98467" y="7693"/>
                </a:lnTo>
                <a:lnTo>
                  <a:pt x="105235" y="5418"/>
                </a:lnTo>
                <a:lnTo>
                  <a:pt x="142281" y="0"/>
                </a:lnTo>
                <a:lnTo>
                  <a:pt x="157632" y="0"/>
                </a:lnTo>
                <a:lnTo>
                  <a:pt x="201447" y="7693"/>
                </a:lnTo>
                <a:lnTo>
                  <a:pt x="208235" y="9950"/>
                </a:lnTo>
                <a:lnTo>
                  <a:pt x="215003" y="12206"/>
                </a:lnTo>
                <a:lnTo>
                  <a:pt x="221329" y="15369"/>
                </a:lnTo>
                <a:lnTo>
                  <a:pt x="227654" y="18069"/>
                </a:lnTo>
                <a:lnTo>
                  <a:pt x="261074" y="41558"/>
                </a:lnTo>
                <a:lnTo>
                  <a:pt x="274169" y="56021"/>
                </a:lnTo>
                <a:lnTo>
                  <a:pt x="278237" y="60996"/>
                </a:lnTo>
                <a:lnTo>
                  <a:pt x="295401" y="95323"/>
                </a:lnTo>
                <a:lnTo>
                  <a:pt x="299914" y="120605"/>
                </a:lnTo>
                <a:lnTo>
                  <a:pt x="299914" y="133718"/>
                </a:lnTo>
                <a:lnTo>
                  <a:pt x="290888" y="171208"/>
                </a:lnTo>
                <a:lnTo>
                  <a:pt x="270119" y="203722"/>
                </a:lnTo>
                <a:lnTo>
                  <a:pt x="265587" y="208235"/>
                </a:lnTo>
                <a:lnTo>
                  <a:pt x="261074" y="213210"/>
                </a:lnTo>
                <a:lnTo>
                  <a:pt x="256099" y="217278"/>
                </a:lnTo>
                <a:lnTo>
                  <a:pt x="250681" y="221791"/>
                </a:lnTo>
                <a:lnTo>
                  <a:pt x="245261" y="225860"/>
                </a:lnTo>
                <a:lnTo>
                  <a:pt x="208235" y="244836"/>
                </a:lnTo>
                <a:lnTo>
                  <a:pt x="180214" y="252049"/>
                </a:lnTo>
                <a:lnTo>
                  <a:pt x="173002" y="253418"/>
                </a:lnTo>
                <a:lnTo>
                  <a:pt x="165307" y="254324"/>
                </a:lnTo>
                <a:lnTo>
                  <a:pt x="157632" y="254768"/>
                </a:lnTo>
                <a:lnTo>
                  <a:pt x="142281" y="254768"/>
                </a:lnTo>
                <a:lnTo>
                  <a:pt x="134606" y="254324"/>
                </a:lnTo>
                <a:lnTo>
                  <a:pt x="127374" y="253418"/>
                </a:lnTo>
                <a:lnTo>
                  <a:pt x="120142" y="252049"/>
                </a:lnTo>
                <a:lnTo>
                  <a:pt x="112911" y="250699"/>
                </a:lnTo>
                <a:lnTo>
                  <a:pt x="105698" y="249349"/>
                </a:lnTo>
                <a:lnTo>
                  <a:pt x="98910" y="247092"/>
                </a:lnTo>
                <a:lnTo>
                  <a:pt x="92142" y="244836"/>
                </a:lnTo>
                <a:lnTo>
                  <a:pt x="84910" y="251605"/>
                </a:lnTo>
                <a:lnTo>
                  <a:pt x="46070" y="269675"/>
                </a:lnTo>
                <a:lnTo>
                  <a:pt x="38838" y="271025"/>
                </a:lnTo>
                <a:lnTo>
                  <a:pt x="31607" y="272394"/>
                </a:lnTo>
                <a:lnTo>
                  <a:pt x="25281" y="272837"/>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687" name="Google Shape;687;p35"/>
          <p:cNvGrpSpPr/>
          <p:nvPr/>
        </p:nvGrpSpPr>
        <p:grpSpPr>
          <a:xfrm>
            <a:off x="904276" y="515229"/>
            <a:ext cx="383540" cy="613123"/>
            <a:chOff x="904276" y="515229"/>
            <a:chExt cx="383540" cy="613123"/>
          </a:xfrm>
        </p:grpSpPr>
        <p:sp>
          <p:nvSpPr>
            <p:cNvPr id="688" name="Google Shape;688;p35"/>
            <p:cNvSpPr/>
            <p:nvPr/>
          </p:nvSpPr>
          <p:spPr>
            <a:xfrm>
              <a:off x="1013434" y="1003660"/>
              <a:ext cx="164642" cy="12469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89" name="Google Shape;689;p35"/>
            <p:cNvSpPr/>
            <p:nvPr/>
          </p:nvSpPr>
          <p:spPr>
            <a:xfrm>
              <a:off x="904276" y="515229"/>
              <a:ext cx="383540" cy="462280"/>
            </a:xfrm>
            <a:custGeom>
              <a:rect b="b" l="l" r="r" t="t"/>
              <a:pathLst>
                <a:path extrusionOk="0" h="462280" w="383540">
                  <a:moveTo>
                    <a:pt x="151536" y="458230"/>
                  </a:moveTo>
                  <a:lnTo>
                    <a:pt x="120685" y="315757"/>
                  </a:lnTo>
                  <a:lnTo>
                    <a:pt x="98925" y="209610"/>
                  </a:lnTo>
                </a:path>
                <a:path extrusionOk="0" h="462280" w="383540">
                  <a:moveTo>
                    <a:pt x="267713" y="458230"/>
                  </a:moveTo>
                  <a:lnTo>
                    <a:pt x="272258" y="438259"/>
                  </a:lnTo>
                  <a:lnTo>
                    <a:pt x="278593" y="419221"/>
                  </a:lnTo>
                  <a:lnTo>
                    <a:pt x="285858" y="401076"/>
                  </a:lnTo>
                  <a:lnTo>
                    <a:pt x="294018" y="384720"/>
                  </a:lnTo>
                  <a:lnTo>
                    <a:pt x="303110" y="369296"/>
                  </a:lnTo>
                  <a:lnTo>
                    <a:pt x="312164" y="353871"/>
                  </a:lnTo>
                  <a:lnTo>
                    <a:pt x="342121" y="310317"/>
                  </a:lnTo>
                  <a:lnTo>
                    <a:pt x="367532" y="264975"/>
                  </a:lnTo>
                  <a:lnTo>
                    <a:pt x="381132" y="211436"/>
                  </a:lnTo>
                  <a:lnTo>
                    <a:pt x="382026" y="201451"/>
                  </a:lnTo>
                  <a:lnTo>
                    <a:pt x="382958" y="191466"/>
                  </a:lnTo>
                  <a:lnTo>
                    <a:pt x="381132" y="171496"/>
                  </a:lnTo>
                  <a:lnTo>
                    <a:pt x="378412" y="152457"/>
                  </a:lnTo>
                  <a:lnTo>
                    <a:pt x="359372" y="99812"/>
                  </a:lnTo>
                  <a:lnTo>
                    <a:pt x="326695" y="56258"/>
                  </a:lnTo>
                  <a:lnTo>
                    <a:pt x="282207" y="23583"/>
                  </a:lnTo>
                  <a:lnTo>
                    <a:pt x="229596" y="3613"/>
                  </a:lnTo>
                  <a:lnTo>
                    <a:pt x="191479" y="0"/>
                  </a:lnTo>
                  <a:lnTo>
                    <a:pt x="153362" y="3613"/>
                  </a:lnTo>
                  <a:lnTo>
                    <a:pt x="117070" y="15424"/>
                  </a:lnTo>
                  <a:lnTo>
                    <a:pt x="69862" y="43553"/>
                  </a:lnTo>
                  <a:lnTo>
                    <a:pt x="32677" y="84388"/>
                  </a:lnTo>
                  <a:lnTo>
                    <a:pt x="9091" y="134276"/>
                  </a:lnTo>
                  <a:lnTo>
                    <a:pt x="0" y="191466"/>
                  </a:lnTo>
                  <a:lnTo>
                    <a:pt x="4545" y="230474"/>
                  </a:lnTo>
                  <a:lnTo>
                    <a:pt x="23585" y="281294"/>
                  </a:lnTo>
                  <a:lnTo>
                    <a:pt x="50822" y="324848"/>
                  </a:lnTo>
                  <a:lnTo>
                    <a:pt x="70794" y="353871"/>
                  </a:lnTo>
                  <a:lnTo>
                    <a:pt x="79848" y="369296"/>
                  </a:lnTo>
                  <a:lnTo>
                    <a:pt x="88939" y="384720"/>
                  </a:lnTo>
                  <a:lnTo>
                    <a:pt x="97099" y="401076"/>
                  </a:lnTo>
                  <a:lnTo>
                    <a:pt x="104365" y="419221"/>
                  </a:lnTo>
                  <a:lnTo>
                    <a:pt x="110699" y="438259"/>
                  </a:lnTo>
                  <a:lnTo>
                    <a:pt x="115245" y="458230"/>
                  </a:lnTo>
                </a:path>
                <a:path extrusionOk="0" h="462280" w="383540">
                  <a:moveTo>
                    <a:pt x="284032" y="209610"/>
                  </a:moveTo>
                  <a:lnTo>
                    <a:pt x="262273" y="315757"/>
                  </a:lnTo>
                  <a:lnTo>
                    <a:pt x="231421" y="458230"/>
                  </a:lnTo>
                </a:path>
                <a:path extrusionOk="0" h="462280" w="383540">
                  <a:moveTo>
                    <a:pt x="124336" y="203239"/>
                  </a:moveTo>
                  <a:lnTo>
                    <a:pt x="155187" y="229580"/>
                  </a:lnTo>
                  <a:lnTo>
                    <a:pt x="186039" y="203239"/>
                  </a:lnTo>
                  <a:lnTo>
                    <a:pt x="188759" y="201451"/>
                  </a:lnTo>
                  <a:lnTo>
                    <a:pt x="191479" y="200519"/>
                  </a:lnTo>
                  <a:lnTo>
                    <a:pt x="194199" y="201451"/>
                  </a:lnTo>
                  <a:lnTo>
                    <a:pt x="196919" y="203239"/>
                  </a:lnTo>
                  <a:lnTo>
                    <a:pt x="227770" y="229580"/>
                  </a:lnTo>
                  <a:lnTo>
                    <a:pt x="258621" y="203239"/>
                  </a:lnTo>
                </a:path>
                <a:path extrusionOk="0" h="462280" w="383540">
                  <a:moveTo>
                    <a:pt x="115245" y="461881"/>
                  </a:moveTo>
                  <a:lnTo>
                    <a:pt x="267713" y="461881"/>
                  </a:lnTo>
                </a:path>
              </a:pathLst>
            </a:custGeom>
            <a:noFill/>
            <a:ln cap="flat" cmpd="sng" w="121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690" name="Google Shape;690;p35"/>
          <p:cNvGrpSpPr/>
          <p:nvPr/>
        </p:nvGrpSpPr>
        <p:grpSpPr>
          <a:xfrm>
            <a:off x="335758" y="1840551"/>
            <a:ext cx="352407" cy="359551"/>
            <a:chOff x="335758" y="1840551"/>
            <a:chExt cx="352407" cy="359551"/>
          </a:xfrm>
        </p:grpSpPr>
        <p:sp>
          <p:nvSpPr>
            <p:cNvPr id="691" name="Google Shape;691;p35"/>
            <p:cNvSpPr/>
            <p:nvPr/>
          </p:nvSpPr>
          <p:spPr>
            <a:xfrm>
              <a:off x="335758" y="1840551"/>
              <a:ext cx="264795" cy="264795"/>
            </a:xfrm>
            <a:custGeom>
              <a:rect b="b" l="l" r="r" t="t"/>
              <a:pathLst>
                <a:path extrusionOk="0" h="264794" w="264795">
                  <a:moveTo>
                    <a:pt x="132042" y="0"/>
                  </a:moveTo>
                  <a:lnTo>
                    <a:pt x="125381" y="504"/>
                  </a:lnTo>
                  <a:lnTo>
                    <a:pt x="118741" y="1008"/>
                  </a:lnTo>
                  <a:lnTo>
                    <a:pt x="112080" y="1533"/>
                  </a:lnTo>
                  <a:lnTo>
                    <a:pt x="105419" y="3067"/>
                  </a:lnTo>
                  <a:lnTo>
                    <a:pt x="99284" y="4601"/>
                  </a:lnTo>
                  <a:lnTo>
                    <a:pt x="93148" y="6135"/>
                  </a:lnTo>
                  <a:lnTo>
                    <a:pt x="87012" y="8173"/>
                  </a:lnTo>
                  <a:lnTo>
                    <a:pt x="80856" y="10737"/>
                  </a:lnTo>
                  <a:lnTo>
                    <a:pt x="74720" y="13300"/>
                  </a:lnTo>
                  <a:lnTo>
                    <a:pt x="69089" y="16368"/>
                  </a:lnTo>
                  <a:lnTo>
                    <a:pt x="63457" y="19436"/>
                  </a:lnTo>
                  <a:lnTo>
                    <a:pt x="30194" y="48097"/>
                  </a:lnTo>
                  <a:lnTo>
                    <a:pt x="10233" y="80855"/>
                  </a:lnTo>
                  <a:lnTo>
                    <a:pt x="8194" y="86991"/>
                  </a:lnTo>
                  <a:lnTo>
                    <a:pt x="6135" y="93127"/>
                  </a:lnTo>
                  <a:lnTo>
                    <a:pt x="0" y="125381"/>
                  </a:lnTo>
                  <a:lnTo>
                    <a:pt x="0" y="132525"/>
                  </a:lnTo>
                  <a:lnTo>
                    <a:pt x="0" y="139186"/>
                  </a:lnTo>
                  <a:lnTo>
                    <a:pt x="525" y="145847"/>
                  </a:lnTo>
                  <a:lnTo>
                    <a:pt x="10233" y="183712"/>
                  </a:lnTo>
                  <a:lnTo>
                    <a:pt x="15864" y="195479"/>
                  </a:lnTo>
                  <a:lnTo>
                    <a:pt x="18932" y="201110"/>
                  </a:lnTo>
                  <a:lnTo>
                    <a:pt x="48118" y="234373"/>
                  </a:lnTo>
                  <a:lnTo>
                    <a:pt x="69089" y="248703"/>
                  </a:lnTo>
                  <a:lnTo>
                    <a:pt x="74720" y="251771"/>
                  </a:lnTo>
                  <a:lnTo>
                    <a:pt x="80856" y="254335"/>
                  </a:lnTo>
                  <a:lnTo>
                    <a:pt x="87012" y="256373"/>
                  </a:lnTo>
                  <a:lnTo>
                    <a:pt x="93148" y="258432"/>
                  </a:lnTo>
                  <a:lnTo>
                    <a:pt x="125381" y="264568"/>
                  </a:lnTo>
                  <a:lnTo>
                    <a:pt x="132042" y="264568"/>
                  </a:lnTo>
                  <a:lnTo>
                    <a:pt x="139207" y="264568"/>
                  </a:lnTo>
                  <a:lnTo>
                    <a:pt x="145847" y="264063"/>
                  </a:lnTo>
                  <a:lnTo>
                    <a:pt x="177576" y="256373"/>
                  </a:lnTo>
                  <a:lnTo>
                    <a:pt x="183733" y="254335"/>
                  </a:lnTo>
                  <a:lnTo>
                    <a:pt x="189364" y="251771"/>
                  </a:lnTo>
                  <a:lnTo>
                    <a:pt x="194974" y="248703"/>
                  </a:lnTo>
                  <a:lnTo>
                    <a:pt x="200606" y="245635"/>
                  </a:lnTo>
                  <a:lnTo>
                    <a:pt x="234394" y="216470"/>
                  </a:lnTo>
                  <a:lnTo>
                    <a:pt x="248199" y="195479"/>
                  </a:lnTo>
                  <a:lnTo>
                    <a:pt x="251267" y="189847"/>
                  </a:lnTo>
                  <a:lnTo>
                    <a:pt x="253830" y="183712"/>
                  </a:lnTo>
                  <a:lnTo>
                    <a:pt x="256394" y="178080"/>
                  </a:lnTo>
                  <a:lnTo>
                    <a:pt x="258432" y="171945"/>
                  </a:lnTo>
                  <a:lnTo>
                    <a:pt x="260491" y="165284"/>
                  </a:lnTo>
                  <a:lnTo>
                    <a:pt x="261521" y="159148"/>
                  </a:lnTo>
                  <a:lnTo>
                    <a:pt x="263055" y="152487"/>
                  </a:lnTo>
                  <a:lnTo>
                    <a:pt x="263559" y="145847"/>
                  </a:lnTo>
                  <a:lnTo>
                    <a:pt x="264064" y="139186"/>
                  </a:lnTo>
                  <a:lnTo>
                    <a:pt x="264589" y="132525"/>
                  </a:lnTo>
                  <a:lnTo>
                    <a:pt x="264064" y="125381"/>
                  </a:lnTo>
                  <a:lnTo>
                    <a:pt x="263559" y="118720"/>
                  </a:lnTo>
                  <a:lnTo>
                    <a:pt x="263055" y="112059"/>
                  </a:lnTo>
                  <a:lnTo>
                    <a:pt x="261521" y="105923"/>
                  </a:lnTo>
                  <a:lnTo>
                    <a:pt x="260491" y="99262"/>
                  </a:lnTo>
                  <a:lnTo>
                    <a:pt x="258432" y="93127"/>
                  </a:lnTo>
                  <a:lnTo>
                    <a:pt x="256394" y="86991"/>
                  </a:lnTo>
                  <a:lnTo>
                    <a:pt x="253830" y="80855"/>
                  </a:lnTo>
                  <a:lnTo>
                    <a:pt x="251267" y="75224"/>
                  </a:lnTo>
                  <a:lnTo>
                    <a:pt x="248199" y="69593"/>
                  </a:lnTo>
                  <a:lnTo>
                    <a:pt x="245131" y="63961"/>
                  </a:lnTo>
                  <a:lnTo>
                    <a:pt x="242063" y="58330"/>
                  </a:lnTo>
                  <a:lnTo>
                    <a:pt x="206237" y="22504"/>
                  </a:lnTo>
                  <a:lnTo>
                    <a:pt x="194974" y="16368"/>
                  </a:lnTo>
                  <a:lnTo>
                    <a:pt x="189364" y="13300"/>
                  </a:lnTo>
                  <a:lnTo>
                    <a:pt x="158644" y="3067"/>
                  </a:lnTo>
                  <a:lnTo>
                    <a:pt x="152508" y="1533"/>
                  </a:lnTo>
                  <a:lnTo>
                    <a:pt x="145847" y="1008"/>
                  </a:lnTo>
                  <a:lnTo>
                    <a:pt x="139207" y="504"/>
                  </a:lnTo>
                  <a:lnTo>
                    <a:pt x="132042" y="0"/>
                  </a:lnTo>
                  <a:close/>
                </a:path>
              </a:pathLst>
            </a:custGeom>
            <a:noFill/>
            <a:ln cap="flat" cmpd="sng" w="190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92" name="Google Shape;692;p35"/>
            <p:cNvSpPr/>
            <p:nvPr/>
          </p:nvSpPr>
          <p:spPr>
            <a:xfrm>
              <a:off x="356954" y="1861726"/>
              <a:ext cx="331211" cy="33837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93" name="Google Shape;693;p35"/>
          <p:cNvSpPr txBox="1"/>
          <p:nvPr>
            <p:ph type="title"/>
          </p:nvPr>
        </p:nvSpPr>
        <p:spPr>
          <a:xfrm>
            <a:off x="1805725" y="1652555"/>
            <a:ext cx="3294379"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Steps 1 and 2</a:t>
            </a:r>
            <a:endParaRPr/>
          </a:p>
        </p:txBody>
      </p:sp>
      <p:sp>
        <p:nvSpPr>
          <p:cNvPr id="694" name="Google Shape;694;p35"/>
          <p:cNvSpPr txBox="1"/>
          <p:nvPr/>
        </p:nvSpPr>
        <p:spPr>
          <a:xfrm>
            <a:off x="1805725" y="2394189"/>
            <a:ext cx="4535170" cy="1930400"/>
          </a:xfrm>
          <a:prstGeom prst="rect">
            <a:avLst/>
          </a:prstGeom>
          <a:noFill/>
          <a:ln>
            <a:noFill/>
          </a:ln>
        </p:spPr>
        <p:txBody>
          <a:bodyPr anchorCtr="0" anchor="t" bIns="0" lIns="0" spcFirstLastPara="1" rIns="0" wrap="square" tIns="12700">
            <a:spAutoFit/>
          </a:bodyPr>
          <a:lstStyle/>
          <a:p>
            <a:pPr indent="-337820" lvl="0" marL="469900" marR="0" rtl="0" algn="l">
              <a:lnSpc>
                <a:spcPct val="100000"/>
              </a:lnSpc>
              <a:spcBef>
                <a:spcPts val="0"/>
              </a:spcBef>
              <a:spcAft>
                <a:spcPts val="0"/>
              </a:spcAft>
              <a:buClr>
                <a:srgbClr val="19BBD4"/>
              </a:buClr>
              <a:buSzPts val="2000"/>
              <a:buFont typeface="Verdana"/>
              <a:buChar char="-"/>
            </a:pPr>
            <a:r>
              <a:rPr lang="en-US" sz="2000">
                <a:solidFill>
                  <a:srgbClr val="C6DAEC"/>
                </a:solidFill>
                <a:latin typeface="Verdana"/>
                <a:ea typeface="Verdana"/>
                <a:cs typeface="Verdana"/>
                <a:sym typeface="Verdana"/>
              </a:rPr>
              <a:t>sudo apt-get install samba</a:t>
            </a:r>
            <a:endParaRPr sz="2000">
              <a:latin typeface="Verdana"/>
              <a:ea typeface="Verdana"/>
              <a:cs typeface="Verdana"/>
              <a:sym typeface="Verdana"/>
            </a:endParaRPr>
          </a:p>
          <a:p>
            <a:pPr indent="-337820" lvl="0" marL="469900" marR="0" rtl="0" algn="l">
              <a:lnSpc>
                <a:spcPct val="100000"/>
              </a:lnSpc>
              <a:spcBef>
                <a:spcPts val="0"/>
              </a:spcBef>
              <a:spcAft>
                <a:spcPts val="0"/>
              </a:spcAft>
              <a:buClr>
                <a:srgbClr val="19BBD4"/>
              </a:buClr>
              <a:buSzPts val="2000"/>
              <a:buFont typeface="Verdana"/>
              <a:buChar char="-"/>
            </a:pPr>
            <a:r>
              <a:rPr lang="en-US" sz="2000">
                <a:solidFill>
                  <a:srgbClr val="C6DAEC"/>
                </a:solidFill>
                <a:latin typeface="Verdana"/>
                <a:ea typeface="Verdana"/>
                <a:cs typeface="Verdana"/>
                <a:sym typeface="Verdana"/>
              </a:rPr>
              <a:t>cd /mnt</a:t>
            </a:r>
            <a:endParaRPr sz="2000">
              <a:latin typeface="Verdana"/>
              <a:ea typeface="Verdana"/>
              <a:cs typeface="Verdana"/>
              <a:sym typeface="Verdana"/>
            </a:endParaRPr>
          </a:p>
          <a:p>
            <a:pPr indent="-337820" lvl="0" marL="469900" marR="0" rtl="0" algn="l">
              <a:lnSpc>
                <a:spcPct val="100000"/>
              </a:lnSpc>
              <a:spcBef>
                <a:spcPts val="0"/>
              </a:spcBef>
              <a:spcAft>
                <a:spcPts val="0"/>
              </a:spcAft>
              <a:buClr>
                <a:srgbClr val="19BBD4"/>
              </a:buClr>
              <a:buSzPts val="2000"/>
              <a:buFont typeface="Verdana"/>
              <a:buChar char="-"/>
            </a:pPr>
            <a:r>
              <a:rPr lang="en-US" sz="2000">
                <a:solidFill>
                  <a:srgbClr val="C6DAEC"/>
                </a:solidFill>
                <a:latin typeface="Verdana"/>
                <a:ea typeface="Verdana"/>
                <a:cs typeface="Verdana"/>
                <a:sym typeface="Verdana"/>
              </a:rPr>
              <a:t>mkdir sambashare</a:t>
            </a:r>
            <a:endParaRPr sz="2000">
              <a:latin typeface="Verdana"/>
              <a:ea typeface="Verdana"/>
              <a:cs typeface="Verdana"/>
              <a:sym typeface="Verdana"/>
            </a:endParaRPr>
          </a:p>
          <a:p>
            <a:pPr indent="-337820" lvl="0" marL="469900" marR="0" rtl="0" algn="l">
              <a:lnSpc>
                <a:spcPct val="100000"/>
              </a:lnSpc>
              <a:spcBef>
                <a:spcPts val="0"/>
              </a:spcBef>
              <a:spcAft>
                <a:spcPts val="0"/>
              </a:spcAft>
              <a:buClr>
                <a:srgbClr val="19BBD4"/>
              </a:buClr>
              <a:buSzPts val="2000"/>
              <a:buFont typeface="Verdana"/>
              <a:buChar char="-"/>
            </a:pPr>
            <a:r>
              <a:rPr lang="en-US" sz="2000">
                <a:solidFill>
                  <a:srgbClr val="C6DAEC"/>
                </a:solidFill>
                <a:latin typeface="Verdana"/>
                <a:ea typeface="Verdana"/>
                <a:cs typeface="Verdana"/>
                <a:sym typeface="Verdana"/>
              </a:rPr>
              <a:t>Add ﬁles in there</a:t>
            </a:r>
            <a:endParaRPr sz="2000">
              <a:latin typeface="Verdana"/>
              <a:ea typeface="Verdana"/>
              <a:cs typeface="Verdana"/>
              <a:sym typeface="Verdana"/>
            </a:endParaRPr>
          </a:p>
          <a:p>
            <a:pPr indent="0" lvl="0" marL="12700" marR="5080" rtl="0" algn="l">
              <a:lnSpc>
                <a:spcPct val="100000"/>
              </a:lnSpc>
              <a:spcBef>
                <a:spcPts val="600"/>
              </a:spcBef>
              <a:spcAft>
                <a:spcPts val="0"/>
              </a:spcAft>
              <a:buNone/>
            </a:pPr>
            <a:r>
              <a:rPr lang="en-US" sz="2000">
                <a:solidFill>
                  <a:srgbClr val="C6DAEC"/>
                </a:solidFill>
                <a:latin typeface="Verdana"/>
                <a:ea typeface="Verdana"/>
                <a:cs typeface="Verdana"/>
                <a:sym typeface="Verdana"/>
              </a:rPr>
              <a:t>You have now installed samba and set  up the directory on the server.</a:t>
            </a:r>
            <a:endParaRPr sz="2000">
              <a:latin typeface="Verdana"/>
              <a:ea typeface="Verdana"/>
              <a:cs typeface="Verdana"/>
              <a:sym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36"/>
          <p:cNvSpPr txBox="1"/>
          <p:nvPr/>
        </p:nvSpPr>
        <p:spPr>
          <a:xfrm>
            <a:off x="156727" y="1648802"/>
            <a:ext cx="4277360" cy="974090"/>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rPr lang="en-US" sz="3100">
                <a:solidFill>
                  <a:srgbClr val="19BBD4"/>
                </a:solidFill>
                <a:latin typeface="Helvetica Neue"/>
                <a:ea typeface="Helvetica Neue"/>
                <a:cs typeface="Helvetica Neue"/>
                <a:sym typeface="Helvetica Neue"/>
              </a:rPr>
              <a:t>Basics of</a:t>
            </a:r>
            <a:endParaRPr sz="3100">
              <a:latin typeface="Helvetica Neue"/>
              <a:ea typeface="Helvetica Neue"/>
              <a:cs typeface="Helvetica Neue"/>
              <a:sym typeface="Helvetica Neue"/>
            </a:endParaRPr>
          </a:p>
          <a:p>
            <a:pPr indent="0" lvl="0" marL="0" marR="0" rtl="0" algn="ctr">
              <a:lnSpc>
                <a:spcPct val="100000"/>
              </a:lnSpc>
              <a:spcBef>
                <a:spcPts val="30"/>
              </a:spcBef>
              <a:spcAft>
                <a:spcPts val="0"/>
              </a:spcAft>
              <a:buNone/>
            </a:pPr>
            <a:r>
              <a:rPr lang="en-US" sz="3100">
                <a:solidFill>
                  <a:srgbClr val="19BBD4"/>
                </a:solidFill>
                <a:latin typeface="Helvetica Neue"/>
                <a:ea typeface="Helvetica Neue"/>
                <a:cs typeface="Helvetica Neue"/>
                <a:sym typeface="Helvetica Neue"/>
              </a:rPr>
              <a:t>/etc/samba/smb.conf</a:t>
            </a:r>
            <a:endParaRPr sz="3100">
              <a:latin typeface="Helvetica Neue"/>
              <a:ea typeface="Helvetica Neue"/>
              <a:cs typeface="Helvetica Neue"/>
              <a:sym typeface="Helvetica Neue"/>
            </a:endParaRPr>
          </a:p>
        </p:txBody>
      </p:sp>
      <p:sp>
        <p:nvSpPr>
          <p:cNvPr id="700" name="Google Shape;700;p36"/>
          <p:cNvSpPr txBox="1"/>
          <p:nvPr>
            <p:ph type="title"/>
          </p:nvPr>
        </p:nvSpPr>
        <p:spPr>
          <a:xfrm>
            <a:off x="5104956" y="1044955"/>
            <a:ext cx="305244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184768"/>
                </a:solidFill>
                <a:latin typeface="Verdana"/>
                <a:ea typeface="Verdana"/>
                <a:cs typeface="Verdana"/>
                <a:sym typeface="Verdana"/>
              </a:rPr>
              <a:t>-	Go to /etc/samba/smb.conf</a:t>
            </a:r>
            <a:endParaRPr sz="1800">
              <a:latin typeface="Verdana"/>
              <a:ea typeface="Verdana"/>
              <a:cs typeface="Verdana"/>
              <a:sym typeface="Verdana"/>
            </a:endParaRPr>
          </a:p>
        </p:txBody>
      </p:sp>
      <p:sp>
        <p:nvSpPr>
          <p:cNvPr id="701" name="Google Shape;701;p36"/>
          <p:cNvSpPr txBox="1"/>
          <p:nvPr/>
        </p:nvSpPr>
        <p:spPr>
          <a:xfrm>
            <a:off x="5104956" y="1625980"/>
            <a:ext cx="3521700" cy="4211100"/>
          </a:xfrm>
          <a:prstGeom prst="rect">
            <a:avLst/>
          </a:prstGeom>
          <a:noFill/>
          <a:ln>
            <a:noFill/>
          </a:ln>
        </p:spPr>
        <p:txBody>
          <a:bodyPr anchorCtr="0" anchor="t" bIns="0" lIns="0" spcFirstLastPara="1" rIns="0" wrap="square" tIns="10775">
            <a:spAutoFit/>
          </a:bodyPr>
          <a:lstStyle/>
          <a:p>
            <a:pPr indent="-250825" lvl="0" marL="262890" marR="391795" rtl="0" algn="l">
              <a:lnSpc>
                <a:spcPct val="100699"/>
              </a:lnSpc>
              <a:spcBef>
                <a:spcPts val="0"/>
              </a:spcBef>
              <a:spcAft>
                <a:spcPts val="0"/>
              </a:spcAft>
              <a:buClr>
                <a:srgbClr val="184768"/>
              </a:buClr>
              <a:buSzPts val="1800"/>
              <a:buFont typeface="Verdana"/>
              <a:buChar char="-"/>
            </a:pPr>
            <a:r>
              <a:rPr lang="en-US" sz="1800">
                <a:solidFill>
                  <a:srgbClr val="184768"/>
                </a:solidFill>
                <a:latin typeface="Verdana"/>
                <a:ea typeface="Verdana"/>
                <a:cs typeface="Verdana"/>
                <a:sym typeface="Verdana"/>
              </a:rPr>
              <a:t>It has a lot of parts: homes,  printers, global, shares,  personalized share conﬁgs</a:t>
            </a:r>
            <a:endParaRPr sz="1800">
              <a:latin typeface="Verdana"/>
              <a:ea typeface="Verdana"/>
              <a:cs typeface="Verdana"/>
              <a:sym typeface="Verdana"/>
            </a:endParaRPr>
          </a:p>
          <a:p>
            <a:pPr indent="-373380" lvl="1" marL="662940" marR="5080" rtl="0" algn="l">
              <a:lnSpc>
                <a:spcPct val="121875"/>
              </a:lnSpc>
              <a:spcBef>
                <a:spcPts val="60"/>
              </a:spcBef>
              <a:spcAft>
                <a:spcPts val="0"/>
              </a:spcAft>
              <a:buClr>
                <a:srgbClr val="184768"/>
              </a:buClr>
              <a:buSzPts val="1600"/>
              <a:buFont typeface="Verdana"/>
              <a:buChar char="-"/>
            </a:pPr>
            <a:r>
              <a:rPr b="0" i="0" lang="en-US" sz="1600" u="none" cap="none" strike="noStrike">
                <a:solidFill>
                  <a:srgbClr val="184768"/>
                </a:solidFill>
                <a:latin typeface="Verdana"/>
                <a:ea typeface="Verdana"/>
                <a:cs typeface="Verdana"/>
                <a:sym typeface="Verdana"/>
              </a:rPr>
              <a:t>[global] conﬁgures behavior of  server in general</a:t>
            </a:r>
            <a:endParaRPr b="0" i="0" sz="1600" u="none" cap="none" strike="noStrike">
              <a:latin typeface="Verdana"/>
              <a:ea typeface="Verdana"/>
              <a:cs typeface="Verdana"/>
              <a:sym typeface="Verdana"/>
            </a:endParaRPr>
          </a:p>
          <a:p>
            <a:pPr indent="-373380" lvl="1" marL="662940" marR="27305" rtl="0" algn="l">
              <a:lnSpc>
                <a:spcPct val="121875"/>
              </a:lnSpc>
              <a:spcBef>
                <a:spcPts val="0"/>
              </a:spcBef>
              <a:spcAft>
                <a:spcPts val="0"/>
              </a:spcAft>
              <a:buClr>
                <a:srgbClr val="184768"/>
              </a:buClr>
              <a:buSzPts val="1600"/>
              <a:buFont typeface="Verdana"/>
              <a:buChar char="-"/>
            </a:pPr>
            <a:r>
              <a:rPr b="0" i="0" lang="en-US" sz="1600" u="none" cap="none" strike="noStrike">
                <a:solidFill>
                  <a:srgbClr val="184768"/>
                </a:solidFill>
                <a:latin typeface="Verdana"/>
                <a:ea typeface="Verdana"/>
                <a:cs typeface="Verdana"/>
                <a:sym typeface="Verdana"/>
              </a:rPr>
              <a:t>[printers] is for the behavior of  printers</a:t>
            </a:r>
            <a:endParaRPr b="0" i="0" sz="1600" u="none" cap="none" strike="noStrike">
              <a:latin typeface="Verdana"/>
              <a:ea typeface="Verdana"/>
              <a:cs typeface="Verdana"/>
              <a:sym typeface="Verdana"/>
            </a:endParaRPr>
          </a:p>
          <a:p>
            <a:pPr indent="-373380" lvl="1" marL="662940" marR="0" rtl="0" algn="l">
              <a:lnSpc>
                <a:spcPct val="117499"/>
              </a:lnSpc>
              <a:spcBef>
                <a:spcPts val="0"/>
              </a:spcBef>
              <a:spcAft>
                <a:spcPts val="0"/>
              </a:spcAft>
              <a:buClr>
                <a:srgbClr val="184768"/>
              </a:buClr>
              <a:buSzPts val="1600"/>
              <a:buFont typeface="Verdana"/>
              <a:buChar char="-"/>
            </a:pPr>
            <a:r>
              <a:rPr b="0" i="0" lang="en-US" sz="1600" u="none" cap="none" strike="noStrike">
                <a:solidFill>
                  <a:srgbClr val="184768"/>
                </a:solidFill>
                <a:latin typeface="Verdana"/>
                <a:ea typeface="Verdana"/>
                <a:cs typeface="Verdana"/>
                <a:sym typeface="Verdana"/>
              </a:rPr>
              <a:t>[shares] conﬁgures ﬁle shares</a:t>
            </a:r>
            <a:endParaRPr b="0" i="0" sz="1600" u="none" cap="none" strike="noStrike">
              <a:latin typeface="Verdana"/>
              <a:ea typeface="Verdana"/>
              <a:cs typeface="Verdana"/>
              <a:sym typeface="Verdana"/>
            </a:endParaRPr>
          </a:p>
          <a:p>
            <a:pPr indent="-373380" lvl="1" marL="662940" marR="354965" rtl="0" algn="l">
              <a:lnSpc>
                <a:spcPct val="101600"/>
              </a:lnSpc>
              <a:spcBef>
                <a:spcPts val="0"/>
              </a:spcBef>
              <a:spcAft>
                <a:spcPts val="0"/>
              </a:spcAft>
              <a:buClr>
                <a:srgbClr val="184768"/>
              </a:buClr>
              <a:buSzPts val="1600"/>
              <a:buFont typeface="Verdana"/>
              <a:buChar char="-"/>
            </a:pPr>
            <a:r>
              <a:rPr b="0" i="0" lang="en-US" sz="1600" u="none" cap="none" strike="noStrike">
                <a:solidFill>
                  <a:srgbClr val="184768"/>
                </a:solidFill>
                <a:latin typeface="Verdana"/>
                <a:ea typeface="Verdana"/>
                <a:cs typeface="Verdana"/>
                <a:sym typeface="Verdana"/>
              </a:rPr>
              <a:t>[homes] and personalized  shares are the same as  [shares], but more speciﬁc.</a:t>
            </a:r>
            <a:endParaRPr b="0" i="0" sz="1600" u="none" cap="none" strike="noStrike">
              <a:latin typeface="Verdana"/>
              <a:ea typeface="Verdana"/>
              <a:cs typeface="Verdana"/>
              <a:sym typeface="Verdana"/>
            </a:endParaRPr>
          </a:p>
        </p:txBody>
      </p:sp>
      <p:sp>
        <p:nvSpPr>
          <p:cNvPr id="702" name="Google Shape;702;p36"/>
          <p:cNvSpPr txBox="1"/>
          <p:nvPr/>
        </p:nvSpPr>
        <p:spPr>
          <a:xfrm>
            <a:off x="8545483" y="4730146"/>
            <a:ext cx="208279"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19BBD4"/>
                </a:solidFill>
                <a:latin typeface="Helvetica Neue"/>
                <a:ea typeface="Helvetica Neue"/>
                <a:cs typeface="Helvetica Neue"/>
                <a:sym typeface="Helvetica Neue"/>
              </a:rPr>
              <a:t>36</a:t>
            </a:r>
            <a:endParaRPr sz="1200">
              <a:latin typeface="Helvetica Neue"/>
              <a:ea typeface="Helvetica Neue"/>
              <a:cs typeface="Helvetica Neue"/>
              <a:sym typeface="Helvetica Neu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37"/>
          <p:cNvSpPr txBox="1"/>
          <p:nvPr/>
        </p:nvSpPr>
        <p:spPr>
          <a:xfrm>
            <a:off x="948834" y="1319364"/>
            <a:ext cx="2680970" cy="1303655"/>
          </a:xfrm>
          <a:prstGeom prst="rect">
            <a:avLst/>
          </a:prstGeom>
          <a:noFill/>
          <a:ln>
            <a:noFill/>
          </a:ln>
        </p:spPr>
        <p:txBody>
          <a:bodyPr anchorCtr="0" anchor="t" bIns="0" lIns="0" spcFirstLastPara="1" rIns="0" wrap="square" tIns="34925">
            <a:spAutoFit/>
          </a:bodyPr>
          <a:lstStyle/>
          <a:p>
            <a:pPr indent="419100" lvl="0" marL="12700" marR="5080" rtl="0" algn="l">
              <a:lnSpc>
                <a:spcPct val="119761"/>
              </a:lnSpc>
              <a:spcBef>
                <a:spcPts val="0"/>
              </a:spcBef>
              <a:spcAft>
                <a:spcPts val="0"/>
              </a:spcAft>
              <a:buNone/>
            </a:pPr>
            <a:r>
              <a:rPr lang="en-US" sz="4200">
                <a:solidFill>
                  <a:srgbClr val="19BBD4"/>
                </a:solidFill>
                <a:latin typeface="Helvetica Neue"/>
                <a:ea typeface="Helvetica Neue"/>
                <a:cs typeface="Helvetica Neue"/>
                <a:sym typeface="Helvetica Neue"/>
              </a:rPr>
              <a:t>Basics,  continued</a:t>
            </a:r>
            <a:endParaRPr sz="4200">
              <a:latin typeface="Helvetica Neue"/>
              <a:ea typeface="Helvetica Neue"/>
              <a:cs typeface="Helvetica Neue"/>
              <a:sym typeface="Helvetica Neue"/>
            </a:endParaRPr>
          </a:p>
        </p:txBody>
      </p:sp>
      <p:sp>
        <p:nvSpPr>
          <p:cNvPr id="708" name="Google Shape;708;p37"/>
          <p:cNvSpPr txBox="1"/>
          <p:nvPr>
            <p:ph type="title"/>
          </p:nvPr>
        </p:nvSpPr>
        <p:spPr>
          <a:xfrm>
            <a:off x="5088610" y="1138682"/>
            <a:ext cx="2458720" cy="3454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184768"/>
                </a:solidFill>
                <a:latin typeface="Verdana"/>
                <a:ea typeface="Verdana"/>
                <a:cs typeface="Verdana"/>
                <a:sym typeface="Verdana"/>
              </a:rPr>
              <a:t>-	3 types of shares:</a:t>
            </a:r>
            <a:endParaRPr sz="2100">
              <a:latin typeface="Verdana"/>
              <a:ea typeface="Verdana"/>
              <a:cs typeface="Verdana"/>
              <a:sym typeface="Verdana"/>
            </a:endParaRPr>
          </a:p>
        </p:txBody>
      </p:sp>
      <p:sp>
        <p:nvSpPr>
          <p:cNvPr id="709" name="Google Shape;709;p37"/>
          <p:cNvSpPr txBox="1"/>
          <p:nvPr/>
        </p:nvSpPr>
        <p:spPr>
          <a:xfrm>
            <a:off x="5366228" y="1463547"/>
            <a:ext cx="3278504" cy="2600960"/>
          </a:xfrm>
          <a:prstGeom prst="rect">
            <a:avLst/>
          </a:prstGeom>
          <a:noFill/>
          <a:ln>
            <a:noFill/>
          </a:ln>
        </p:spPr>
        <p:txBody>
          <a:bodyPr anchorCtr="0" anchor="t" bIns="0" lIns="0" spcFirstLastPara="1" rIns="0" wrap="square" tIns="25400">
            <a:spAutoFit/>
          </a:bodyPr>
          <a:lstStyle/>
          <a:p>
            <a:pPr indent="-389255" lvl="0" marL="401320" marR="196850" rtl="0" algn="l">
              <a:lnSpc>
                <a:spcPct val="118421"/>
              </a:lnSpc>
              <a:spcBef>
                <a:spcPts val="0"/>
              </a:spcBef>
              <a:spcAft>
                <a:spcPts val="0"/>
              </a:spcAft>
              <a:buClr>
                <a:srgbClr val="184768"/>
              </a:buClr>
              <a:buSzPts val="1900"/>
              <a:buFont typeface="Verdana"/>
              <a:buChar char="-"/>
            </a:pPr>
            <a:r>
              <a:rPr lang="en-US" sz="1900">
                <a:solidFill>
                  <a:srgbClr val="184768"/>
                </a:solidFill>
                <a:latin typeface="Verdana"/>
                <a:ea typeface="Verdana"/>
                <a:cs typeface="Verdana"/>
                <a:sym typeface="Verdana"/>
              </a:rPr>
              <a:t>Global: what happens  when others access you</a:t>
            </a:r>
            <a:endParaRPr sz="1900">
              <a:latin typeface="Verdana"/>
              <a:ea typeface="Verdana"/>
              <a:cs typeface="Verdana"/>
              <a:sym typeface="Verdana"/>
            </a:endParaRPr>
          </a:p>
          <a:p>
            <a:pPr indent="-389255" lvl="0" marL="401320" marR="391160" rtl="0" algn="l">
              <a:lnSpc>
                <a:spcPct val="118421"/>
              </a:lnSpc>
              <a:spcBef>
                <a:spcPts val="0"/>
              </a:spcBef>
              <a:spcAft>
                <a:spcPts val="0"/>
              </a:spcAft>
              <a:buClr>
                <a:srgbClr val="184768"/>
              </a:buClr>
              <a:buSzPts val="1900"/>
              <a:buFont typeface="Verdana"/>
              <a:buChar char="-"/>
            </a:pPr>
            <a:r>
              <a:rPr lang="en-US" sz="1900">
                <a:solidFill>
                  <a:srgbClr val="184768"/>
                </a:solidFill>
                <a:latin typeface="Verdana"/>
                <a:ea typeface="Verdana"/>
                <a:cs typeface="Verdana"/>
                <a:sym typeface="Verdana"/>
              </a:rPr>
              <a:t>Private: not accessible  unless you have been  given access</a:t>
            </a:r>
            <a:endParaRPr sz="1900">
              <a:latin typeface="Verdana"/>
              <a:ea typeface="Verdana"/>
              <a:cs typeface="Verdana"/>
              <a:sym typeface="Verdana"/>
            </a:endParaRPr>
          </a:p>
          <a:p>
            <a:pPr indent="-389255" lvl="0" marL="401320" marR="5080" rtl="0" algn="l">
              <a:lnSpc>
                <a:spcPct val="118421"/>
              </a:lnSpc>
              <a:spcBef>
                <a:spcPts val="0"/>
              </a:spcBef>
              <a:spcAft>
                <a:spcPts val="0"/>
              </a:spcAft>
              <a:buClr>
                <a:srgbClr val="184768"/>
              </a:buClr>
              <a:buSzPts val="1900"/>
              <a:buFont typeface="Verdana"/>
              <a:buChar char="-"/>
            </a:pPr>
            <a:r>
              <a:rPr lang="en-US" sz="1900">
                <a:solidFill>
                  <a:srgbClr val="184768"/>
                </a:solidFill>
                <a:latin typeface="Verdana"/>
                <a:ea typeface="Verdana"/>
                <a:cs typeface="Verdana"/>
                <a:sym typeface="Verdana"/>
              </a:rPr>
              <a:t>Public: shares that people  can speciﬁcally request.</a:t>
            </a:r>
            <a:endParaRPr sz="1900">
              <a:latin typeface="Verdana"/>
              <a:ea typeface="Verdana"/>
              <a:cs typeface="Verdana"/>
              <a:sym typeface="Verdana"/>
            </a:endParaRPr>
          </a:p>
          <a:p>
            <a:pPr indent="0" lvl="0" marL="401320" marR="460375" rtl="0" algn="l">
              <a:lnSpc>
                <a:spcPct val="118421"/>
              </a:lnSpc>
              <a:spcBef>
                <a:spcPts val="0"/>
              </a:spcBef>
              <a:spcAft>
                <a:spcPts val="0"/>
              </a:spcAft>
              <a:buNone/>
            </a:pPr>
            <a:r>
              <a:rPr lang="en-US" sz="1900">
                <a:solidFill>
                  <a:srgbClr val="184768"/>
                </a:solidFill>
                <a:latin typeface="Verdana"/>
                <a:ea typeface="Verdana"/>
                <a:cs typeface="Verdana"/>
                <a:sym typeface="Verdana"/>
              </a:rPr>
              <a:t>Public shares usually  make the most sense.</a:t>
            </a:r>
            <a:endParaRPr sz="1900">
              <a:latin typeface="Verdana"/>
              <a:ea typeface="Verdana"/>
              <a:cs typeface="Verdana"/>
              <a:sym typeface="Verdana"/>
            </a:endParaRPr>
          </a:p>
        </p:txBody>
      </p:sp>
      <p:sp>
        <p:nvSpPr>
          <p:cNvPr id="710" name="Google Shape;710;p37"/>
          <p:cNvSpPr txBox="1"/>
          <p:nvPr/>
        </p:nvSpPr>
        <p:spPr>
          <a:xfrm>
            <a:off x="8545483" y="4730146"/>
            <a:ext cx="18859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19BBD4"/>
                </a:solidFill>
                <a:latin typeface="Helvetica Neue"/>
                <a:ea typeface="Helvetica Neue"/>
                <a:cs typeface="Helvetica Neue"/>
                <a:sym typeface="Helvetica Neue"/>
              </a:rPr>
              <a:t>37</a:t>
            </a:r>
            <a:endParaRPr sz="1200">
              <a:latin typeface="Helvetica Neue"/>
              <a:ea typeface="Helvetica Neue"/>
              <a:cs typeface="Helvetica Neue"/>
              <a:sym typeface="Helvetica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38"/>
          <p:cNvSpPr txBox="1"/>
          <p:nvPr/>
        </p:nvSpPr>
        <p:spPr>
          <a:xfrm>
            <a:off x="646663" y="1278614"/>
            <a:ext cx="3282950" cy="1941830"/>
          </a:xfrm>
          <a:prstGeom prst="rect">
            <a:avLst/>
          </a:prstGeom>
          <a:noFill/>
          <a:ln>
            <a:noFill/>
          </a:ln>
        </p:spPr>
        <p:txBody>
          <a:bodyPr anchorCtr="0" anchor="t" bIns="0" lIns="0" spcFirstLastPara="1" rIns="0" wrap="square" tIns="34925">
            <a:spAutoFit/>
          </a:bodyPr>
          <a:lstStyle/>
          <a:p>
            <a:pPr indent="0" lvl="0" marL="12700" marR="5080" rtl="0" algn="ctr">
              <a:lnSpc>
                <a:spcPct val="119761"/>
              </a:lnSpc>
              <a:spcBef>
                <a:spcPts val="0"/>
              </a:spcBef>
              <a:spcAft>
                <a:spcPts val="0"/>
              </a:spcAft>
              <a:buNone/>
            </a:pPr>
            <a:r>
              <a:rPr lang="en-US" sz="4200">
                <a:solidFill>
                  <a:srgbClr val="19BBD4"/>
                </a:solidFill>
                <a:latin typeface="Helvetica Neue"/>
                <a:ea typeface="Helvetica Neue"/>
                <a:cs typeface="Helvetica Neue"/>
                <a:sym typeface="Helvetica Neue"/>
              </a:rPr>
              <a:t>Adding  sambashare  to the file</a:t>
            </a:r>
            <a:endParaRPr sz="4200">
              <a:latin typeface="Helvetica Neue"/>
              <a:ea typeface="Helvetica Neue"/>
              <a:cs typeface="Helvetica Neue"/>
              <a:sym typeface="Helvetica Neue"/>
            </a:endParaRPr>
          </a:p>
        </p:txBody>
      </p:sp>
      <p:sp>
        <p:nvSpPr>
          <p:cNvPr id="716" name="Google Shape;716;p38"/>
          <p:cNvSpPr txBox="1"/>
          <p:nvPr>
            <p:ph type="title"/>
          </p:nvPr>
        </p:nvSpPr>
        <p:spPr>
          <a:xfrm>
            <a:off x="5104956" y="1054480"/>
            <a:ext cx="3381375" cy="852169"/>
          </a:xfrm>
          <a:prstGeom prst="rect">
            <a:avLst/>
          </a:prstGeom>
          <a:noFill/>
          <a:ln>
            <a:noFill/>
          </a:ln>
        </p:spPr>
        <p:txBody>
          <a:bodyPr anchorCtr="0" anchor="t" bIns="0" lIns="0" spcFirstLastPara="1" rIns="0" wrap="square" tIns="10775">
            <a:spAutoFit/>
          </a:bodyPr>
          <a:lstStyle/>
          <a:p>
            <a:pPr indent="-250825" lvl="0" marL="262890" marR="5080" rtl="0" algn="l">
              <a:lnSpc>
                <a:spcPct val="100699"/>
              </a:lnSpc>
              <a:spcBef>
                <a:spcPts val="0"/>
              </a:spcBef>
              <a:spcAft>
                <a:spcPts val="0"/>
              </a:spcAft>
              <a:buNone/>
            </a:pPr>
            <a:r>
              <a:rPr lang="en-US" sz="1800">
                <a:solidFill>
                  <a:srgbClr val="184768"/>
                </a:solidFill>
                <a:latin typeface="Verdana"/>
                <a:ea typeface="Verdana"/>
                <a:cs typeface="Verdana"/>
                <a:sym typeface="Verdana"/>
              </a:rPr>
              <a:t>-	At the end of the ﬁle, add a  section for sambashare using  [sambashare]</a:t>
            </a:r>
            <a:endParaRPr sz="1800">
              <a:latin typeface="Verdana"/>
              <a:ea typeface="Verdana"/>
              <a:cs typeface="Verdana"/>
              <a:sym typeface="Verdana"/>
            </a:endParaRPr>
          </a:p>
        </p:txBody>
      </p:sp>
      <p:sp>
        <p:nvSpPr>
          <p:cNvPr id="717" name="Google Shape;717;p38"/>
          <p:cNvSpPr txBox="1"/>
          <p:nvPr/>
        </p:nvSpPr>
        <p:spPr>
          <a:xfrm>
            <a:off x="5012525" y="1881251"/>
            <a:ext cx="3529329" cy="1558925"/>
          </a:xfrm>
          <a:prstGeom prst="rect">
            <a:avLst/>
          </a:prstGeom>
          <a:noFill/>
          <a:ln>
            <a:noFill/>
          </a:ln>
        </p:spPr>
        <p:txBody>
          <a:bodyPr anchorCtr="0" anchor="t" bIns="0" lIns="0" spcFirstLastPara="1" rIns="0" wrap="square" tIns="90800">
            <a:spAutoFit/>
          </a:bodyPr>
          <a:lstStyle/>
          <a:p>
            <a:pPr indent="0" lvl="0" marL="12700" marR="0" rtl="0" algn="l">
              <a:lnSpc>
                <a:spcPct val="100000"/>
              </a:lnSpc>
              <a:spcBef>
                <a:spcPts val="0"/>
              </a:spcBef>
              <a:spcAft>
                <a:spcPts val="0"/>
              </a:spcAft>
              <a:buNone/>
            </a:pPr>
            <a:r>
              <a:rPr lang="en-US" sz="1800">
                <a:solidFill>
                  <a:srgbClr val="184768"/>
                </a:solidFill>
                <a:latin typeface="Verdana"/>
                <a:ea typeface="Verdana"/>
                <a:cs typeface="Verdana"/>
                <a:sym typeface="Verdana"/>
              </a:rPr>
              <a:t>Add the following lines</a:t>
            </a:r>
            <a:endParaRPr sz="1800">
              <a:latin typeface="Verdana"/>
              <a:ea typeface="Verdana"/>
              <a:cs typeface="Verdana"/>
              <a:sym typeface="Verdana"/>
            </a:endParaRPr>
          </a:p>
          <a:p>
            <a:pPr indent="-250825" lvl="0" marL="355600" marR="0" rtl="0" algn="l">
              <a:lnSpc>
                <a:spcPct val="100000"/>
              </a:lnSpc>
              <a:spcBef>
                <a:spcPts val="615"/>
              </a:spcBef>
              <a:spcAft>
                <a:spcPts val="0"/>
              </a:spcAft>
              <a:buClr>
                <a:srgbClr val="184768"/>
              </a:buClr>
              <a:buSzPts val="1800"/>
              <a:buFont typeface="Verdana"/>
              <a:buChar char="-"/>
            </a:pPr>
            <a:r>
              <a:rPr lang="en-US" sz="1800">
                <a:solidFill>
                  <a:srgbClr val="184768"/>
                </a:solidFill>
                <a:latin typeface="Verdana"/>
                <a:ea typeface="Verdana"/>
                <a:cs typeface="Verdana"/>
                <a:sym typeface="Verdana"/>
              </a:rPr>
              <a:t>comment = Samba on Ubuntu</a:t>
            </a:r>
            <a:endParaRPr sz="1800">
              <a:latin typeface="Verdana"/>
              <a:ea typeface="Verdana"/>
              <a:cs typeface="Verdana"/>
              <a:sym typeface="Verdana"/>
            </a:endParaRPr>
          </a:p>
          <a:p>
            <a:pPr indent="-250825" lvl="0" marL="355600" marR="0" rtl="0" algn="l">
              <a:lnSpc>
                <a:spcPct val="100000"/>
              </a:lnSpc>
              <a:spcBef>
                <a:spcPts val="15"/>
              </a:spcBef>
              <a:spcAft>
                <a:spcPts val="0"/>
              </a:spcAft>
              <a:buClr>
                <a:srgbClr val="184768"/>
              </a:buClr>
              <a:buSzPts val="1800"/>
              <a:buFont typeface="Verdana"/>
              <a:buChar char="-"/>
            </a:pPr>
            <a:r>
              <a:rPr lang="en-US" sz="1800">
                <a:solidFill>
                  <a:srgbClr val="184768"/>
                </a:solidFill>
                <a:latin typeface="Verdana"/>
                <a:ea typeface="Verdana"/>
                <a:cs typeface="Verdana"/>
                <a:sym typeface="Verdana"/>
              </a:rPr>
              <a:t>path = /mnt/sambashare</a:t>
            </a:r>
            <a:endParaRPr sz="1800">
              <a:latin typeface="Verdana"/>
              <a:ea typeface="Verdana"/>
              <a:cs typeface="Verdana"/>
              <a:sym typeface="Verdana"/>
            </a:endParaRPr>
          </a:p>
          <a:p>
            <a:pPr indent="-250825" lvl="0" marL="355600" marR="0" rtl="0" algn="l">
              <a:lnSpc>
                <a:spcPct val="100000"/>
              </a:lnSpc>
              <a:spcBef>
                <a:spcPts val="15"/>
              </a:spcBef>
              <a:spcAft>
                <a:spcPts val="0"/>
              </a:spcAft>
              <a:buClr>
                <a:srgbClr val="184768"/>
              </a:buClr>
              <a:buSzPts val="1800"/>
              <a:buFont typeface="Verdana"/>
              <a:buChar char="-"/>
            </a:pPr>
            <a:r>
              <a:rPr lang="en-US" sz="1800">
                <a:solidFill>
                  <a:srgbClr val="184768"/>
                </a:solidFill>
                <a:latin typeface="Verdana"/>
                <a:ea typeface="Verdana"/>
                <a:cs typeface="Verdana"/>
                <a:sym typeface="Verdana"/>
              </a:rPr>
              <a:t>read only = no</a:t>
            </a:r>
            <a:endParaRPr sz="1800">
              <a:latin typeface="Verdana"/>
              <a:ea typeface="Verdana"/>
              <a:cs typeface="Verdana"/>
              <a:sym typeface="Verdana"/>
            </a:endParaRPr>
          </a:p>
          <a:p>
            <a:pPr indent="-250825" lvl="0" marL="355600" marR="0" rtl="0" algn="l">
              <a:lnSpc>
                <a:spcPct val="100000"/>
              </a:lnSpc>
              <a:spcBef>
                <a:spcPts val="15"/>
              </a:spcBef>
              <a:spcAft>
                <a:spcPts val="0"/>
              </a:spcAft>
              <a:buClr>
                <a:srgbClr val="184768"/>
              </a:buClr>
              <a:buSzPts val="1800"/>
              <a:buFont typeface="Verdana"/>
              <a:buChar char="-"/>
            </a:pPr>
            <a:r>
              <a:rPr lang="en-US" sz="1800">
                <a:solidFill>
                  <a:srgbClr val="184768"/>
                </a:solidFill>
                <a:latin typeface="Verdana"/>
                <a:ea typeface="Verdana"/>
                <a:cs typeface="Verdana"/>
                <a:sym typeface="Verdana"/>
              </a:rPr>
              <a:t>browseable = yes</a:t>
            </a:r>
            <a:endParaRPr sz="1800">
              <a:latin typeface="Verdana"/>
              <a:ea typeface="Verdana"/>
              <a:cs typeface="Verdana"/>
              <a:sym typeface="Verdana"/>
            </a:endParaRPr>
          </a:p>
        </p:txBody>
      </p:sp>
      <p:sp>
        <p:nvSpPr>
          <p:cNvPr id="718" name="Google Shape;718;p38"/>
          <p:cNvSpPr txBox="1"/>
          <p:nvPr/>
        </p:nvSpPr>
        <p:spPr>
          <a:xfrm>
            <a:off x="5012525" y="3845305"/>
            <a:ext cx="31369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184768"/>
                </a:solidFill>
                <a:latin typeface="Verdana"/>
                <a:ea typeface="Verdana"/>
                <a:cs typeface="Verdana"/>
                <a:sym typeface="Verdana"/>
              </a:rPr>
              <a:t>Now restart the smdb service</a:t>
            </a:r>
            <a:endParaRPr sz="1800">
              <a:latin typeface="Verdana"/>
              <a:ea typeface="Verdana"/>
              <a:cs typeface="Verdana"/>
              <a:sym typeface="Verdana"/>
            </a:endParaRPr>
          </a:p>
        </p:txBody>
      </p:sp>
      <p:sp>
        <p:nvSpPr>
          <p:cNvPr id="719" name="Google Shape;719;p38"/>
          <p:cNvSpPr txBox="1"/>
          <p:nvPr/>
        </p:nvSpPr>
        <p:spPr>
          <a:xfrm>
            <a:off x="8545483" y="4730146"/>
            <a:ext cx="21526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19BBD4"/>
                </a:solidFill>
                <a:latin typeface="Helvetica Neue"/>
                <a:ea typeface="Helvetica Neue"/>
                <a:cs typeface="Helvetica Neue"/>
                <a:sym typeface="Helvetica Neue"/>
              </a:rPr>
              <a:t>38</a:t>
            </a:r>
            <a:endParaRPr sz="1200">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3" name="Shape 723"/>
        <p:cNvGrpSpPr/>
        <p:nvPr/>
      </p:nvGrpSpPr>
      <p:grpSpPr>
        <a:xfrm>
          <a:off x="0" y="0"/>
          <a:ext cx="0" cy="0"/>
          <a:chOff x="0" y="0"/>
          <a:chExt cx="0" cy="0"/>
        </a:xfrm>
      </p:grpSpPr>
      <p:sp>
        <p:nvSpPr>
          <p:cNvPr id="724" name="Google Shape;724;p39"/>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0D29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5" name="Google Shape;725;p39"/>
          <p:cNvSpPr/>
          <p:nvPr/>
        </p:nvSpPr>
        <p:spPr>
          <a:xfrm>
            <a:off x="7663675" y="3684808"/>
            <a:ext cx="1034699" cy="8957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726" name="Google Shape;726;p39"/>
          <p:cNvGrpSpPr/>
          <p:nvPr/>
        </p:nvGrpSpPr>
        <p:grpSpPr>
          <a:xfrm>
            <a:off x="0" y="0"/>
            <a:ext cx="2315843" cy="1811575"/>
            <a:chOff x="0" y="0"/>
            <a:chExt cx="2315843" cy="1811575"/>
          </a:xfrm>
        </p:grpSpPr>
        <p:sp>
          <p:nvSpPr>
            <p:cNvPr id="727" name="Google Shape;727;p39"/>
            <p:cNvSpPr/>
            <p:nvPr/>
          </p:nvSpPr>
          <p:spPr>
            <a:xfrm>
              <a:off x="410948" y="245749"/>
              <a:ext cx="1323300" cy="1146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8" name="Google Shape;728;p39"/>
            <p:cNvSpPr/>
            <p:nvPr/>
          </p:nvSpPr>
          <p:spPr>
            <a:xfrm>
              <a:off x="0" y="1058975"/>
              <a:ext cx="696595" cy="710565"/>
            </a:xfrm>
            <a:custGeom>
              <a:rect b="b" l="l" r="r" t="t"/>
              <a:pathLst>
                <a:path extrusionOk="0" h="710564" w="696595">
                  <a:moveTo>
                    <a:pt x="0" y="570939"/>
                  </a:moveTo>
                  <a:lnTo>
                    <a:pt x="79816" y="710099"/>
                  </a:lnTo>
                  <a:lnTo>
                    <a:pt x="492431" y="710099"/>
                  </a:lnTo>
                  <a:lnTo>
                    <a:pt x="696074" y="355049"/>
                  </a:lnTo>
                  <a:lnTo>
                    <a:pt x="492431" y="0"/>
                  </a:lnTo>
                  <a:lnTo>
                    <a:pt x="79816" y="0"/>
                  </a:lnTo>
                  <a:lnTo>
                    <a:pt x="0" y="139159"/>
                  </a:lnTo>
                </a:path>
              </a:pathLst>
            </a:custGeom>
            <a:noFill/>
            <a:ln cap="flat" cmpd="sng" w="9525">
              <a:solidFill>
                <a:srgbClr val="19B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9" name="Google Shape;729;p39"/>
            <p:cNvSpPr/>
            <p:nvPr/>
          </p:nvSpPr>
          <p:spPr>
            <a:xfrm>
              <a:off x="638174" y="1440100"/>
              <a:ext cx="429259" cy="371475"/>
            </a:xfrm>
            <a:custGeom>
              <a:rect b="b" l="l" r="r" t="t"/>
              <a:pathLst>
                <a:path extrusionOk="0" h="371475" w="429259">
                  <a:moveTo>
                    <a:pt x="322275" y="371099"/>
                  </a:moveTo>
                  <a:lnTo>
                    <a:pt x="106424" y="371099"/>
                  </a:lnTo>
                  <a:lnTo>
                    <a:pt x="0" y="185549"/>
                  </a:lnTo>
                  <a:lnTo>
                    <a:pt x="106424" y="0"/>
                  </a:lnTo>
                  <a:lnTo>
                    <a:pt x="322275" y="0"/>
                  </a:lnTo>
                  <a:lnTo>
                    <a:pt x="428700" y="185549"/>
                  </a:lnTo>
                  <a:lnTo>
                    <a:pt x="322275" y="3710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0" name="Google Shape;730;p39"/>
            <p:cNvSpPr/>
            <p:nvPr/>
          </p:nvSpPr>
          <p:spPr>
            <a:xfrm>
              <a:off x="1495424" y="0"/>
              <a:ext cx="820419" cy="578485"/>
            </a:xfrm>
            <a:custGeom>
              <a:rect b="b" l="l" r="r" t="t"/>
              <a:pathLst>
                <a:path extrusionOk="0" h="578485" w="820419">
                  <a:moveTo>
                    <a:pt x="0" y="223400"/>
                  </a:moveTo>
                  <a:lnTo>
                    <a:pt x="203642" y="578449"/>
                  </a:lnTo>
                  <a:lnTo>
                    <a:pt x="616257" y="578449"/>
                  </a:lnTo>
                  <a:lnTo>
                    <a:pt x="819899" y="223400"/>
                  </a:lnTo>
                  <a:lnTo>
                    <a:pt x="691766" y="0"/>
                  </a:lnTo>
                </a:path>
                <a:path extrusionOk="0" h="578485" w="820419">
                  <a:moveTo>
                    <a:pt x="128133" y="0"/>
                  </a:moveTo>
                  <a:lnTo>
                    <a:pt x="0" y="223400"/>
                  </a:lnTo>
                </a:path>
              </a:pathLst>
            </a:custGeom>
            <a:noFill/>
            <a:ln cap="flat" cmpd="sng" w="7617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1" name="Google Shape;731;p39"/>
            <p:cNvSpPr/>
            <p:nvPr/>
          </p:nvSpPr>
          <p:spPr>
            <a:xfrm>
              <a:off x="327799" y="88925"/>
              <a:ext cx="359410" cy="310515"/>
            </a:xfrm>
            <a:custGeom>
              <a:rect b="b" l="l" r="r" t="t"/>
              <a:pathLst>
                <a:path extrusionOk="0" h="310515" w="359409">
                  <a:moveTo>
                    <a:pt x="269754" y="310499"/>
                  </a:moveTo>
                  <a:lnTo>
                    <a:pt x="89045" y="310499"/>
                  </a:lnTo>
                  <a:lnTo>
                    <a:pt x="0" y="155249"/>
                  </a:lnTo>
                  <a:lnTo>
                    <a:pt x="89045" y="0"/>
                  </a:lnTo>
                  <a:lnTo>
                    <a:pt x="269754" y="0"/>
                  </a:lnTo>
                  <a:lnTo>
                    <a:pt x="358799" y="155249"/>
                  </a:lnTo>
                  <a:lnTo>
                    <a:pt x="269754" y="310499"/>
                  </a:lnTo>
                  <a:close/>
                </a:path>
              </a:pathLst>
            </a:custGeom>
            <a:solidFill>
              <a:srgbClr val="00E1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732" name="Google Shape;732;p39"/>
          <p:cNvGrpSpPr/>
          <p:nvPr/>
        </p:nvGrpSpPr>
        <p:grpSpPr>
          <a:xfrm>
            <a:off x="8124824" y="4230775"/>
            <a:ext cx="1019175" cy="756400"/>
            <a:chOff x="8124824" y="4230775"/>
            <a:chExt cx="1019175" cy="756400"/>
          </a:xfrm>
        </p:grpSpPr>
        <p:sp>
          <p:nvSpPr>
            <p:cNvPr id="733" name="Google Shape;733;p39"/>
            <p:cNvSpPr/>
            <p:nvPr/>
          </p:nvSpPr>
          <p:spPr>
            <a:xfrm>
              <a:off x="8486774" y="4230775"/>
              <a:ext cx="657225" cy="710565"/>
            </a:xfrm>
            <a:custGeom>
              <a:rect b="b" l="l" r="r" t="t"/>
              <a:pathLst>
                <a:path extrusionOk="0" h="710564" w="657225">
                  <a:moveTo>
                    <a:pt x="0" y="355049"/>
                  </a:moveTo>
                  <a:lnTo>
                    <a:pt x="203642" y="710099"/>
                  </a:lnTo>
                  <a:lnTo>
                    <a:pt x="616257" y="710099"/>
                  </a:lnTo>
                  <a:lnTo>
                    <a:pt x="657225" y="638672"/>
                  </a:lnTo>
                </a:path>
                <a:path extrusionOk="0" h="710564" w="657225">
                  <a:moveTo>
                    <a:pt x="657225" y="71427"/>
                  </a:moveTo>
                  <a:lnTo>
                    <a:pt x="616257" y="0"/>
                  </a:lnTo>
                  <a:lnTo>
                    <a:pt x="203642" y="0"/>
                  </a:lnTo>
                  <a:lnTo>
                    <a:pt x="0" y="355049"/>
                  </a:lnTo>
                </a:path>
              </a:pathLst>
            </a:custGeom>
            <a:noFill/>
            <a:ln cap="flat" cmpd="sng" w="95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4" name="Google Shape;734;p39"/>
            <p:cNvSpPr/>
            <p:nvPr/>
          </p:nvSpPr>
          <p:spPr>
            <a:xfrm>
              <a:off x="8124824" y="4615700"/>
              <a:ext cx="429259" cy="371475"/>
            </a:xfrm>
            <a:custGeom>
              <a:rect b="b" l="l" r="r" t="t"/>
              <a:pathLst>
                <a:path extrusionOk="0" h="371475" w="429259">
                  <a:moveTo>
                    <a:pt x="322275" y="371099"/>
                  </a:moveTo>
                  <a:lnTo>
                    <a:pt x="106424" y="371099"/>
                  </a:lnTo>
                  <a:lnTo>
                    <a:pt x="0" y="185549"/>
                  </a:lnTo>
                  <a:lnTo>
                    <a:pt x="106424" y="0"/>
                  </a:lnTo>
                  <a:lnTo>
                    <a:pt x="322275" y="0"/>
                  </a:lnTo>
                  <a:lnTo>
                    <a:pt x="428699" y="185549"/>
                  </a:lnTo>
                  <a:lnTo>
                    <a:pt x="322275" y="371099"/>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735" name="Google Shape;735;p39"/>
          <p:cNvGrpSpPr/>
          <p:nvPr/>
        </p:nvGrpSpPr>
        <p:grpSpPr>
          <a:xfrm>
            <a:off x="7821347" y="2935400"/>
            <a:ext cx="1024837" cy="887290"/>
            <a:chOff x="7821347" y="2935400"/>
            <a:chExt cx="1024837" cy="887290"/>
          </a:xfrm>
        </p:grpSpPr>
        <p:sp>
          <p:nvSpPr>
            <p:cNvPr id="736" name="Google Shape;736;p39"/>
            <p:cNvSpPr/>
            <p:nvPr/>
          </p:nvSpPr>
          <p:spPr>
            <a:xfrm>
              <a:off x="7821347" y="2935400"/>
              <a:ext cx="820419" cy="709930"/>
            </a:xfrm>
            <a:custGeom>
              <a:rect b="b" l="l" r="r" t="t"/>
              <a:pathLst>
                <a:path extrusionOk="0" h="709929" w="820420">
                  <a:moveTo>
                    <a:pt x="616343" y="709799"/>
                  </a:moveTo>
                  <a:lnTo>
                    <a:pt x="203556" y="709799"/>
                  </a:lnTo>
                  <a:lnTo>
                    <a:pt x="0" y="354899"/>
                  </a:lnTo>
                  <a:lnTo>
                    <a:pt x="203556" y="0"/>
                  </a:lnTo>
                  <a:lnTo>
                    <a:pt x="616343" y="0"/>
                  </a:lnTo>
                  <a:lnTo>
                    <a:pt x="819899" y="354899"/>
                  </a:lnTo>
                  <a:lnTo>
                    <a:pt x="616343" y="7097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7" name="Google Shape;737;p39"/>
            <p:cNvSpPr/>
            <p:nvPr/>
          </p:nvSpPr>
          <p:spPr>
            <a:xfrm>
              <a:off x="8486774" y="3512175"/>
              <a:ext cx="359410" cy="310515"/>
            </a:xfrm>
            <a:custGeom>
              <a:rect b="b" l="l" r="r" t="t"/>
              <a:pathLst>
                <a:path extrusionOk="0" h="310514" w="359409">
                  <a:moveTo>
                    <a:pt x="0" y="155249"/>
                  </a:moveTo>
                  <a:lnTo>
                    <a:pt x="89044" y="310499"/>
                  </a:lnTo>
                  <a:lnTo>
                    <a:pt x="269754" y="310499"/>
                  </a:lnTo>
                  <a:lnTo>
                    <a:pt x="358799" y="155249"/>
                  </a:lnTo>
                  <a:lnTo>
                    <a:pt x="269754" y="0"/>
                  </a:lnTo>
                  <a:lnTo>
                    <a:pt x="89044" y="0"/>
                  </a:lnTo>
                  <a:lnTo>
                    <a:pt x="0" y="155249"/>
                  </a:lnTo>
                  <a:close/>
                </a:path>
              </a:pathLst>
            </a:custGeom>
            <a:noFill/>
            <a:ln cap="flat" cmpd="sng" w="19025">
              <a:solidFill>
                <a:srgbClr val="00E1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738" name="Google Shape;738;p39"/>
          <p:cNvGrpSpPr/>
          <p:nvPr/>
        </p:nvGrpSpPr>
        <p:grpSpPr>
          <a:xfrm>
            <a:off x="1729804" y="61088"/>
            <a:ext cx="351602" cy="325120"/>
            <a:chOff x="1729804" y="61088"/>
            <a:chExt cx="351602" cy="325120"/>
          </a:xfrm>
        </p:grpSpPr>
        <p:sp>
          <p:nvSpPr>
            <p:cNvPr id="739" name="Google Shape;739;p39"/>
            <p:cNvSpPr/>
            <p:nvPr/>
          </p:nvSpPr>
          <p:spPr>
            <a:xfrm>
              <a:off x="1729804" y="184106"/>
              <a:ext cx="82178" cy="18425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0" name="Google Shape;740;p39"/>
            <p:cNvSpPr/>
            <p:nvPr/>
          </p:nvSpPr>
          <p:spPr>
            <a:xfrm>
              <a:off x="1824231" y="61088"/>
              <a:ext cx="257175" cy="325120"/>
            </a:xfrm>
            <a:custGeom>
              <a:rect b="b" l="l" r="r" t="t"/>
              <a:pathLst>
                <a:path extrusionOk="0" h="325120" w="257175">
                  <a:moveTo>
                    <a:pt x="196522" y="324639"/>
                  </a:moveTo>
                  <a:lnTo>
                    <a:pt x="180178" y="324639"/>
                  </a:lnTo>
                  <a:lnTo>
                    <a:pt x="170481" y="324117"/>
                  </a:lnTo>
                  <a:lnTo>
                    <a:pt x="160783" y="323114"/>
                  </a:lnTo>
                  <a:lnTo>
                    <a:pt x="150061" y="321567"/>
                  </a:lnTo>
                  <a:lnTo>
                    <a:pt x="139340" y="319017"/>
                  </a:lnTo>
                  <a:lnTo>
                    <a:pt x="128116" y="316467"/>
                  </a:lnTo>
                  <a:lnTo>
                    <a:pt x="74529" y="299120"/>
                  </a:lnTo>
                  <a:lnTo>
                    <a:pt x="31642" y="280728"/>
                  </a:lnTo>
                  <a:lnTo>
                    <a:pt x="0" y="280728"/>
                  </a:lnTo>
                  <a:lnTo>
                    <a:pt x="0" y="130165"/>
                  </a:lnTo>
                  <a:lnTo>
                    <a:pt x="30116" y="130165"/>
                  </a:lnTo>
                  <a:lnTo>
                    <a:pt x="52563" y="109745"/>
                  </a:lnTo>
                  <a:lnTo>
                    <a:pt x="81154" y="82178"/>
                  </a:lnTo>
                  <a:lnTo>
                    <a:pt x="100048" y="42364"/>
                  </a:lnTo>
                  <a:lnTo>
                    <a:pt x="112295" y="4598"/>
                  </a:lnTo>
                  <a:lnTo>
                    <a:pt x="115347" y="3051"/>
                  </a:lnTo>
                  <a:lnTo>
                    <a:pt x="119443" y="1525"/>
                  </a:lnTo>
                  <a:lnTo>
                    <a:pt x="124543" y="501"/>
                  </a:lnTo>
                  <a:lnTo>
                    <a:pt x="132192" y="0"/>
                  </a:lnTo>
                  <a:lnTo>
                    <a:pt x="136288" y="501"/>
                  </a:lnTo>
                  <a:lnTo>
                    <a:pt x="152611" y="16845"/>
                  </a:lnTo>
                  <a:lnTo>
                    <a:pt x="152611" y="32144"/>
                  </a:lnTo>
                  <a:lnTo>
                    <a:pt x="148013" y="77079"/>
                  </a:lnTo>
                  <a:lnTo>
                    <a:pt x="135766" y="116893"/>
                  </a:lnTo>
                  <a:lnTo>
                    <a:pt x="132192" y="123017"/>
                  </a:lnTo>
                  <a:lnTo>
                    <a:pt x="158735" y="124543"/>
                  </a:lnTo>
                  <a:lnTo>
                    <a:pt x="206721" y="128117"/>
                  </a:lnTo>
                  <a:lnTo>
                    <a:pt x="245512" y="137313"/>
                  </a:lnTo>
                  <a:lnTo>
                    <a:pt x="254708" y="145986"/>
                  </a:lnTo>
                  <a:lnTo>
                    <a:pt x="255732" y="148013"/>
                  </a:lnTo>
                  <a:lnTo>
                    <a:pt x="256233" y="150584"/>
                  </a:lnTo>
                  <a:lnTo>
                    <a:pt x="256756" y="153134"/>
                  </a:lnTo>
                  <a:lnTo>
                    <a:pt x="254708" y="171505"/>
                  </a:lnTo>
                  <a:lnTo>
                    <a:pt x="254185" y="174055"/>
                  </a:lnTo>
                  <a:lnTo>
                    <a:pt x="253684" y="176605"/>
                  </a:lnTo>
                  <a:lnTo>
                    <a:pt x="252660" y="178653"/>
                  </a:lnTo>
                  <a:lnTo>
                    <a:pt x="251134" y="180701"/>
                  </a:lnTo>
                  <a:lnTo>
                    <a:pt x="249608" y="182227"/>
                  </a:lnTo>
                  <a:lnTo>
                    <a:pt x="245512" y="185278"/>
                  </a:lnTo>
                  <a:lnTo>
                    <a:pt x="243484" y="185801"/>
                  </a:lnTo>
                  <a:lnTo>
                    <a:pt x="245512" y="187326"/>
                  </a:lnTo>
                  <a:lnTo>
                    <a:pt x="251134" y="197024"/>
                  </a:lnTo>
                  <a:lnTo>
                    <a:pt x="251134" y="202123"/>
                  </a:lnTo>
                  <a:lnTo>
                    <a:pt x="236838" y="234790"/>
                  </a:lnTo>
                  <a:lnTo>
                    <a:pt x="238364" y="236337"/>
                  </a:lnTo>
                  <a:lnTo>
                    <a:pt x="239911" y="237862"/>
                  </a:lnTo>
                  <a:lnTo>
                    <a:pt x="242460" y="241436"/>
                  </a:lnTo>
                  <a:lnTo>
                    <a:pt x="243484" y="243485"/>
                  </a:lnTo>
                  <a:lnTo>
                    <a:pt x="243986" y="246034"/>
                  </a:lnTo>
                  <a:lnTo>
                    <a:pt x="243986" y="250632"/>
                  </a:lnTo>
                  <a:lnTo>
                    <a:pt x="228165" y="283801"/>
                  </a:lnTo>
                  <a:lnTo>
                    <a:pt x="231216" y="286350"/>
                  </a:lnTo>
                  <a:lnTo>
                    <a:pt x="233264" y="289423"/>
                  </a:lnTo>
                  <a:lnTo>
                    <a:pt x="234289" y="292474"/>
                  </a:lnTo>
                  <a:lnTo>
                    <a:pt x="234790" y="296048"/>
                  </a:lnTo>
                  <a:lnTo>
                    <a:pt x="233264" y="310845"/>
                  </a:lnTo>
                  <a:lnTo>
                    <a:pt x="205196" y="324117"/>
                  </a:lnTo>
                  <a:lnTo>
                    <a:pt x="196522" y="32463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41" name="Google Shape;741;p39"/>
          <p:cNvSpPr/>
          <p:nvPr/>
        </p:nvSpPr>
        <p:spPr>
          <a:xfrm>
            <a:off x="203132" y="1270176"/>
            <a:ext cx="166370" cy="288290"/>
          </a:xfrm>
          <a:custGeom>
            <a:rect b="b" l="l" r="r" t="t"/>
            <a:pathLst>
              <a:path extrusionOk="0" h="288290" w="166370">
                <a:moveTo>
                  <a:pt x="147911" y="287704"/>
                </a:moveTo>
                <a:lnTo>
                  <a:pt x="18084" y="287704"/>
                </a:lnTo>
                <a:lnTo>
                  <a:pt x="14321" y="287354"/>
                </a:lnTo>
                <a:lnTo>
                  <a:pt x="0" y="17767"/>
                </a:lnTo>
                <a:lnTo>
                  <a:pt x="317" y="14353"/>
                </a:lnTo>
                <a:lnTo>
                  <a:pt x="18084" y="0"/>
                </a:lnTo>
                <a:lnTo>
                  <a:pt x="147911" y="0"/>
                </a:lnTo>
                <a:lnTo>
                  <a:pt x="165473" y="13668"/>
                </a:lnTo>
                <a:lnTo>
                  <a:pt x="77877" y="13668"/>
                </a:lnTo>
                <a:lnTo>
                  <a:pt x="76157" y="14017"/>
                </a:lnTo>
                <a:lnTo>
                  <a:pt x="74114" y="16060"/>
                </a:lnTo>
                <a:lnTo>
                  <a:pt x="73778" y="17767"/>
                </a:lnTo>
                <a:lnTo>
                  <a:pt x="74114" y="19138"/>
                </a:lnTo>
                <a:lnTo>
                  <a:pt x="75135" y="20509"/>
                </a:lnTo>
                <a:lnTo>
                  <a:pt x="76157" y="21194"/>
                </a:lnTo>
                <a:lnTo>
                  <a:pt x="77877" y="21530"/>
                </a:lnTo>
                <a:lnTo>
                  <a:pt x="166028" y="21530"/>
                </a:lnTo>
                <a:lnTo>
                  <a:pt x="166028" y="35884"/>
                </a:lnTo>
                <a:lnTo>
                  <a:pt x="18084" y="35884"/>
                </a:lnTo>
                <a:lnTo>
                  <a:pt x="18084" y="233716"/>
                </a:lnTo>
                <a:lnTo>
                  <a:pt x="166028" y="233716"/>
                </a:lnTo>
                <a:lnTo>
                  <a:pt x="166028" y="248742"/>
                </a:lnTo>
                <a:lnTo>
                  <a:pt x="82998" y="248742"/>
                </a:lnTo>
                <a:lnTo>
                  <a:pt x="80605" y="249091"/>
                </a:lnTo>
                <a:lnTo>
                  <a:pt x="71036" y="260703"/>
                </a:lnTo>
                <a:lnTo>
                  <a:pt x="71386" y="263095"/>
                </a:lnTo>
                <a:lnTo>
                  <a:pt x="82998" y="272665"/>
                </a:lnTo>
                <a:lnTo>
                  <a:pt x="165742" y="272665"/>
                </a:lnTo>
                <a:lnTo>
                  <a:pt x="165679" y="273350"/>
                </a:lnTo>
                <a:lnTo>
                  <a:pt x="151675" y="287354"/>
                </a:lnTo>
                <a:lnTo>
                  <a:pt x="147911" y="287704"/>
                </a:lnTo>
                <a:close/>
              </a:path>
              <a:path extrusionOk="0" h="288290" w="166370">
                <a:moveTo>
                  <a:pt x="166028" y="21530"/>
                </a:moveTo>
                <a:lnTo>
                  <a:pt x="88118" y="21530"/>
                </a:lnTo>
                <a:lnTo>
                  <a:pt x="89825" y="21194"/>
                </a:lnTo>
                <a:lnTo>
                  <a:pt x="90860" y="20509"/>
                </a:lnTo>
                <a:lnTo>
                  <a:pt x="91881" y="19138"/>
                </a:lnTo>
                <a:lnTo>
                  <a:pt x="92217" y="17767"/>
                </a:lnTo>
                <a:lnTo>
                  <a:pt x="91881" y="16060"/>
                </a:lnTo>
                <a:lnTo>
                  <a:pt x="89825" y="14017"/>
                </a:lnTo>
                <a:lnTo>
                  <a:pt x="88118" y="13668"/>
                </a:lnTo>
                <a:lnTo>
                  <a:pt x="165473" y="13668"/>
                </a:lnTo>
                <a:lnTo>
                  <a:pt x="165679" y="14353"/>
                </a:lnTo>
                <a:lnTo>
                  <a:pt x="165996" y="17767"/>
                </a:lnTo>
                <a:lnTo>
                  <a:pt x="166028" y="21530"/>
                </a:lnTo>
                <a:close/>
              </a:path>
              <a:path extrusionOk="0" h="288290" w="166370">
                <a:moveTo>
                  <a:pt x="166028" y="233716"/>
                </a:moveTo>
                <a:lnTo>
                  <a:pt x="147911" y="233716"/>
                </a:lnTo>
                <a:lnTo>
                  <a:pt x="147911" y="35884"/>
                </a:lnTo>
                <a:lnTo>
                  <a:pt x="166028" y="35884"/>
                </a:lnTo>
                <a:lnTo>
                  <a:pt x="166028" y="233716"/>
                </a:lnTo>
                <a:close/>
              </a:path>
              <a:path extrusionOk="0" h="288290" w="166370">
                <a:moveTo>
                  <a:pt x="165742" y="272665"/>
                </a:moveTo>
                <a:lnTo>
                  <a:pt x="82998" y="272665"/>
                </a:lnTo>
                <a:lnTo>
                  <a:pt x="85390" y="272315"/>
                </a:lnTo>
                <a:lnTo>
                  <a:pt x="87782" y="271643"/>
                </a:lnTo>
                <a:lnTo>
                  <a:pt x="94959" y="260703"/>
                </a:lnTo>
                <a:lnTo>
                  <a:pt x="94609" y="258311"/>
                </a:lnTo>
                <a:lnTo>
                  <a:pt x="82998" y="248742"/>
                </a:lnTo>
                <a:lnTo>
                  <a:pt x="166028" y="248742"/>
                </a:lnTo>
                <a:lnTo>
                  <a:pt x="165933" y="270608"/>
                </a:lnTo>
                <a:lnTo>
                  <a:pt x="165742" y="272665"/>
                </a:lnTo>
                <a:close/>
              </a:path>
            </a:pathLst>
          </a:custGeom>
          <a:solidFill>
            <a:srgbClr val="19B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2" name="Google Shape;742;p39"/>
          <p:cNvSpPr/>
          <p:nvPr/>
        </p:nvSpPr>
        <p:spPr>
          <a:xfrm>
            <a:off x="8772703" y="4461807"/>
            <a:ext cx="248042" cy="24805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3" name="Google Shape;743;p39"/>
          <p:cNvSpPr/>
          <p:nvPr/>
        </p:nvSpPr>
        <p:spPr>
          <a:xfrm>
            <a:off x="7354067" y="3426714"/>
            <a:ext cx="455602" cy="43705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4" name="Google Shape;744;p39"/>
          <p:cNvSpPr/>
          <p:nvPr/>
        </p:nvSpPr>
        <p:spPr>
          <a:xfrm>
            <a:off x="8081344" y="3153875"/>
            <a:ext cx="300355" cy="273050"/>
          </a:xfrm>
          <a:custGeom>
            <a:rect b="b" l="l" r="r" t="t"/>
            <a:pathLst>
              <a:path extrusionOk="0" h="273050" w="300354">
                <a:moveTo>
                  <a:pt x="25281" y="272837"/>
                </a:moveTo>
                <a:lnTo>
                  <a:pt x="9024" y="272837"/>
                </a:lnTo>
                <a:lnTo>
                  <a:pt x="2256" y="271931"/>
                </a:lnTo>
                <a:lnTo>
                  <a:pt x="0" y="271931"/>
                </a:lnTo>
                <a:lnTo>
                  <a:pt x="4956" y="269675"/>
                </a:lnTo>
                <a:lnTo>
                  <a:pt x="9469" y="267862"/>
                </a:lnTo>
                <a:lnTo>
                  <a:pt x="13537" y="265162"/>
                </a:lnTo>
                <a:lnTo>
                  <a:pt x="17606" y="262443"/>
                </a:lnTo>
                <a:lnTo>
                  <a:pt x="21675" y="259743"/>
                </a:lnTo>
                <a:lnTo>
                  <a:pt x="25281" y="256580"/>
                </a:lnTo>
                <a:lnTo>
                  <a:pt x="49677" y="222254"/>
                </a:lnTo>
                <a:lnTo>
                  <a:pt x="44258" y="217723"/>
                </a:lnTo>
                <a:lnTo>
                  <a:pt x="38838" y="212766"/>
                </a:lnTo>
                <a:lnTo>
                  <a:pt x="33863" y="207791"/>
                </a:lnTo>
                <a:lnTo>
                  <a:pt x="28907" y="202816"/>
                </a:lnTo>
                <a:lnTo>
                  <a:pt x="24837" y="197396"/>
                </a:lnTo>
                <a:lnTo>
                  <a:pt x="20325" y="191534"/>
                </a:lnTo>
                <a:lnTo>
                  <a:pt x="3606" y="154488"/>
                </a:lnTo>
                <a:lnTo>
                  <a:pt x="1793" y="148163"/>
                </a:lnTo>
                <a:lnTo>
                  <a:pt x="887" y="141394"/>
                </a:lnTo>
                <a:lnTo>
                  <a:pt x="0" y="134162"/>
                </a:lnTo>
                <a:lnTo>
                  <a:pt x="0" y="120605"/>
                </a:lnTo>
                <a:lnTo>
                  <a:pt x="887" y="114280"/>
                </a:lnTo>
                <a:lnTo>
                  <a:pt x="1793" y="107973"/>
                </a:lnTo>
                <a:lnTo>
                  <a:pt x="3162" y="101648"/>
                </a:lnTo>
                <a:lnTo>
                  <a:pt x="4512" y="95323"/>
                </a:lnTo>
                <a:lnTo>
                  <a:pt x="21675" y="60996"/>
                </a:lnTo>
                <a:lnTo>
                  <a:pt x="25744" y="56021"/>
                </a:lnTo>
                <a:lnTo>
                  <a:pt x="29795" y="51046"/>
                </a:lnTo>
                <a:lnTo>
                  <a:pt x="60071" y="25301"/>
                </a:lnTo>
                <a:lnTo>
                  <a:pt x="78585" y="15369"/>
                </a:lnTo>
                <a:lnTo>
                  <a:pt x="84910" y="12206"/>
                </a:lnTo>
                <a:lnTo>
                  <a:pt x="91679" y="9950"/>
                </a:lnTo>
                <a:lnTo>
                  <a:pt x="98467" y="7693"/>
                </a:lnTo>
                <a:lnTo>
                  <a:pt x="105235" y="5418"/>
                </a:lnTo>
                <a:lnTo>
                  <a:pt x="142281" y="0"/>
                </a:lnTo>
                <a:lnTo>
                  <a:pt x="157632" y="0"/>
                </a:lnTo>
                <a:lnTo>
                  <a:pt x="201447" y="7693"/>
                </a:lnTo>
                <a:lnTo>
                  <a:pt x="208235" y="9950"/>
                </a:lnTo>
                <a:lnTo>
                  <a:pt x="215003" y="12206"/>
                </a:lnTo>
                <a:lnTo>
                  <a:pt x="221329" y="15369"/>
                </a:lnTo>
                <a:lnTo>
                  <a:pt x="227654" y="18069"/>
                </a:lnTo>
                <a:lnTo>
                  <a:pt x="261074" y="41558"/>
                </a:lnTo>
                <a:lnTo>
                  <a:pt x="274169" y="56021"/>
                </a:lnTo>
                <a:lnTo>
                  <a:pt x="278237" y="60996"/>
                </a:lnTo>
                <a:lnTo>
                  <a:pt x="295401" y="95323"/>
                </a:lnTo>
                <a:lnTo>
                  <a:pt x="299914" y="120605"/>
                </a:lnTo>
                <a:lnTo>
                  <a:pt x="299914" y="133718"/>
                </a:lnTo>
                <a:lnTo>
                  <a:pt x="290888" y="171208"/>
                </a:lnTo>
                <a:lnTo>
                  <a:pt x="270119" y="203722"/>
                </a:lnTo>
                <a:lnTo>
                  <a:pt x="265587" y="208235"/>
                </a:lnTo>
                <a:lnTo>
                  <a:pt x="261074" y="213210"/>
                </a:lnTo>
                <a:lnTo>
                  <a:pt x="256099" y="217278"/>
                </a:lnTo>
                <a:lnTo>
                  <a:pt x="250681" y="221791"/>
                </a:lnTo>
                <a:lnTo>
                  <a:pt x="245261" y="225860"/>
                </a:lnTo>
                <a:lnTo>
                  <a:pt x="208235" y="244836"/>
                </a:lnTo>
                <a:lnTo>
                  <a:pt x="180214" y="252049"/>
                </a:lnTo>
                <a:lnTo>
                  <a:pt x="173002" y="253418"/>
                </a:lnTo>
                <a:lnTo>
                  <a:pt x="165307" y="254324"/>
                </a:lnTo>
                <a:lnTo>
                  <a:pt x="157632" y="254768"/>
                </a:lnTo>
                <a:lnTo>
                  <a:pt x="142281" y="254768"/>
                </a:lnTo>
                <a:lnTo>
                  <a:pt x="134606" y="254324"/>
                </a:lnTo>
                <a:lnTo>
                  <a:pt x="127374" y="253418"/>
                </a:lnTo>
                <a:lnTo>
                  <a:pt x="120142" y="252049"/>
                </a:lnTo>
                <a:lnTo>
                  <a:pt x="112911" y="250699"/>
                </a:lnTo>
                <a:lnTo>
                  <a:pt x="105698" y="249349"/>
                </a:lnTo>
                <a:lnTo>
                  <a:pt x="98910" y="247092"/>
                </a:lnTo>
                <a:lnTo>
                  <a:pt x="92142" y="244836"/>
                </a:lnTo>
                <a:lnTo>
                  <a:pt x="84910" y="251605"/>
                </a:lnTo>
                <a:lnTo>
                  <a:pt x="46070" y="269675"/>
                </a:lnTo>
                <a:lnTo>
                  <a:pt x="38838" y="271025"/>
                </a:lnTo>
                <a:lnTo>
                  <a:pt x="31607" y="272394"/>
                </a:lnTo>
                <a:lnTo>
                  <a:pt x="25281" y="272837"/>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745" name="Google Shape;745;p39"/>
          <p:cNvGrpSpPr/>
          <p:nvPr/>
        </p:nvGrpSpPr>
        <p:grpSpPr>
          <a:xfrm>
            <a:off x="904276" y="515229"/>
            <a:ext cx="383540" cy="613123"/>
            <a:chOff x="904276" y="515229"/>
            <a:chExt cx="383540" cy="613123"/>
          </a:xfrm>
        </p:grpSpPr>
        <p:sp>
          <p:nvSpPr>
            <p:cNvPr id="746" name="Google Shape;746;p39"/>
            <p:cNvSpPr/>
            <p:nvPr/>
          </p:nvSpPr>
          <p:spPr>
            <a:xfrm>
              <a:off x="1013434" y="1003660"/>
              <a:ext cx="164642" cy="12469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7" name="Google Shape;747;p39"/>
            <p:cNvSpPr/>
            <p:nvPr/>
          </p:nvSpPr>
          <p:spPr>
            <a:xfrm>
              <a:off x="904276" y="515229"/>
              <a:ext cx="383540" cy="462280"/>
            </a:xfrm>
            <a:custGeom>
              <a:rect b="b" l="l" r="r" t="t"/>
              <a:pathLst>
                <a:path extrusionOk="0" h="462280" w="383540">
                  <a:moveTo>
                    <a:pt x="151536" y="458230"/>
                  </a:moveTo>
                  <a:lnTo>
                    <a:pt x="120685" y="315757"/>
                  </a:lnTo>
                  <a:lnTo>
                    <a:pt x="98925" y="209610"/>
                  </a:lnTo>
                </a:path>
                <a:path extrusionOk="0" h="462280" w="383540">
                  <a:moveTo>
                    <a:pt x="267713" y="458230"/>
                  </a:moveTo>
                  <a:lnTo>
                    <a:pt x="272258" y="438259"/>
                  </a:lnTo>
                  <a:lnTo>
                    <a:pt x="278593" y="419221"/>
                  </a:lnTo>
                  <a:lnTo>
                    <a:pt x="285858" y="401076"/>
                  </a:lnTo>
                  <a:lnTo>
                    <a:pt x="294018" y="384720"/>
                  </a:lnTo>
                  <a:lnTo>
                    <a:pt x="303110" y="369296"/>
                  </a:lnTo>
                  <a:lnTo>
                    <a:pt x="312164" y="353871"/>
                  </a:lnTo>
                  <a:lnTo>
                    <a:pt x="342121" y="310317"/>
                  </a:lnTo>
                  <a:lnTo>
                    <a:pt x="367532" y="264975"/>
                  </a:lnTo>
                  <a:lnTo>
                    <a:pt x="381132" y="211436"/>
                  </a:lnTo>
                  <a:lnTo>
                    <a:pt x="382026" y="201451"/>
                  </a:lnTo>
                  <a:lnTo>
                    <a:pt x="382958" y="191466"/>
                  </a:lnTo>
                  <a:lnTo>
                    <a:pt x="381132" y="171496"/>
                  </a:lnTo>
                  <a:lnTo>
                    <a:pt x="378412" y="152457"/>
                  </a:lnTo>
                  <a:lnTo>
                    <a:pt x="359372" y="99812"/>
                  </a:lnTo>
                  <a:lnTo>
                    <a:pt x="326695" y="56258"/>
                  </a:lnTo>
                  <a:lnTo>
                    <a:pt x="282207" y="23583"/>
                  </a:lnTo>
                  <a:lnTo>
                    <a:pt x="229596" y="3613"/>
                  </a:lnTo>
                  <a:lnTo>
                    <a:pt x="191479" y="0"/>
                  </a:lnTo>
                  <a:lnTo>
                    <a:pt x="153362" y="3613"/>
                  </a:lnTo>
                  <a:lnTo>
                    <a:pt x="117070" y="15424"/>
                  </a:lnTo>
                  <a:lnTo>
                    <a:pt x="69862" y="43553"/>
                  </a:lnTo>
                  <a:lnTo>
                    <a:pt x="32677" y="84388"/>
                  </a:lnTo>
                  <a:lnTo>
                    <a:pt x="9091" y="134276"/>
                  </a:lnTo>
                  <a:lnTo>
                    <a:pt x="0" y="191466"/>
                  </a:lnTo>
                  <a:lnTo>
                    <a:pt x="4545" y="230474"/>
                  </a:lnTo>
                  <a:lnTo>
                    <a:pt x="23585" y="281294"/>
                  </a:lnTo>
                  <a:lnTo>
                    <a:pt x="50822" y="324848"/>
                  </a:lnTo>
                  <a:lnTo>
                    <a:pt x="70794" y="353871"/>
                  </a:lnTo>
                  <a:lnTo>
                    <a:pt x="79848" y="369296"/>
                  </a:lnTo>
                  <a:lnTo>
                    <a:pt x="88939" y="384720"/>
                  </a:lnTo>
                  <a:lnTo>
                    <a:pt x="97099" y="401076"/>
                  </a:lnTo>
                  <a:lnTo>
                    <a:pt x="104365" y="419221"/>
                  </a:lnTo>
                  <a:lnTo>
                    <a:pt x="110699" y="438259"/>
                  </a:lnTo>
                  <a:lnTo>
                    <a:pt x="115245" y="458230"/>
                  </a:lnTo>
                </a:path>
                <a:path extrusionOk="0" h="462280" w="383540">
                  <a:moveTo>
                    <a:pt x="284032" y="209610"/>
                  </a:moveTo>
                  <a:lnTo>
                    <a:pt x="262273" y="315757"/>
                  </a:lnTo>
                  <a:lnTo>
                    <a:pt x="231421" y="458230"/>
                  </a:lnTo>
                </a:path>
                <a:path extrusionOk="0" h="462280" w="383540">
                  <a:moveTo>
                    <a:pt x="124336" y="203239"/>
                  </a:moveTo>
                  <a:lnTo>
                    <a:pt x="155187" y="229580"/>
                  </a:lnTo>
                  <a:lnTo>
                    <a:pt x="186039" y="203239"/>
                  </a:lnTo>
                  <a:lnTo>
                    <a:pt x="188759" y="201451"/>
                  </a:lnTo>
                  <a:lnTo>
                    <a:pt x="191479" y="200519"/>
                  </a:lnTo>
                  <a:lnTo>
                    <a:pt x="194199" y="201451"/>
                  </a:lnTo>
                  <a:lnTo>
                    <a:pt x="196919" y="203239"/>
                  </a:lnTo>
                  <a:lnTo>
                    <a:pt x="227770" y="229580"/>
                  </a:lnTo>
                  <a:lnTo>
                    <a:pt x="258621" y="203239"/>
                  </a:lnTo>
                </a:path>
                <a:path extrusionOk="0" h="462280" w="383540">
                  <a:moveTo>
                    <a:pt x="115245" y="461881"/>
                  </a:moveTo>
                  <a:lnTo>
                    <a:pt x="267713" y="461881"/>
                  </a:lnTo>
                </a:path>
              </a:pathLst>
            </a:custGeom>
            <a:noFill/>
            <a:ln cap="flat" cmpd="sng" w="121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748" name="Google Shape;748;p39"/>
          <p:cNvGrpSpPr/>
          <p:nvPr/>
        </p:nvGrpSpPr>
        <p:grpSpPr>
          <a:xfrm>
            <a:off x="335758" y="1840551"/>
            <a:ext cx="352407" cy="359551"/>
            <a:chOff x="335758" y="1840551"/>
            <a:chExt cx="352407" cy="359551"/>
          </a:xfrm>
        </p:grpSpPr>
        <p:sp>
          <p:nvSpPr>
            <p:cNvPr id="749" name="Google Shape;749;p39"/>
            <p:cNvSpPr/>
            <p:nvPr/>
          </p:nvSpPr>
          <p:spPr>
            <a:xfrm>
              <a:off x="335758" y="1840551"/>
              <a:ext cx="264795" cy="264795"/>
            </a:xfrm>
            <a:custGeom>
              <a:rect b="b" l="l" r="r" t="t"/>
              <a:pathLst>
                <a:path extrusionOk="0" h="264794" w="264795">
                  <a:moveTo>
                    <a:pt x="132042" y="0"/>
                  </a:moveTo>
                  <a:lnTo>
                    <a:pt x="125381" y="504"/>
                  </a:lnTo>
                  <a:lnTo>
                    <a:pt x="118741" y="1008"/>
                  </a:lnTo>
                  <a:lnTo>
                    <a:pt x="112080" y="1533"/>
                  </a:lnTo>
                  <a:lnTo>
                    <a:pt x="105419" y="3067"/>
                  </a:lnTo>
                  <a:lnTo>
                    <a:pt x="99284" y="4601"/>
                  </a:lnTo>
                  <a:lnTo>
                    <a:pt x="93148" y="6135"/>
                  </a:lnTo>
                  <a:lnTo>
                    <a:pt x="87012" y="8173"/>
                  </a:lnTo>
                  <a:lnTo>
                    <a:pt x="80856" y="10737"/>
                  </a:lnTo>
                  <a:lnTo>
                    <a:pt x="74720" y="13300"/>
                  </a:lnTo>
                  <a:lnTo>
                    <a:pt x="69089" y="16368"/>
                  </a:lnTo>
                  <a:lnTo>
                    <a:pt x="63457" y="19436"/>
                  </a:lnTo>
                  <a:lnTo>
                    <a:pt x="30194" y="48097"/>
                  </a:lnTo>
                  <a:lnTo>
                    <a:pt x="10233" y="80855"/>
                  </a:lnTo>
                  <a:lnTo>
                    <a:pt x="8194" y="86991"/>
                  </a:lnTo>
                  <a:lnTo>
                    <a:pt x="6135" y="93127"/>
                  </a:lnTo>
                  <a:lnTo>
                    <a:pt x="0" y="125381"/>
                  </a:lnTo>
                  <a:lnTo>
                    <a:pt x="0" y="132525"/>
                  </a:lnTo>
                  <a:lnTo>
                    <a:pt x="0" y="139186"/>
                  </a:lnTo>
                  <a:lnTo>
                    <a:pt x="525" y="145847"/>
                  </a:lnTo>
                  <a:lnTo>
                    <a:pt x="10233" y="183712"/>
                  </a:lnTo>
                  <a:lnTo>
                    <a:pt x="15864" y="195479"/>
                  </a:lnTo>
                  <a:lnTo>
                    <a:pt x="18932" y="201110"/>
                  </a:lnTo>
                  <a:lnTo>
                    <a:pt x="48118" y="234373"/>
                  </a:lnTo>
                  <a:lnTo>
                    <a:pt x="69089" y="248703"/>
                  </a:lnTo>
                  <a:lnTo>
                    <a:pt x="74720" y="251771"/>
                  </a:lnTo>
                  <a:lnTo>
                    <a:pt x="80856" y="254335"/>
                  </a:lnTo>
                  <a:lnTo>
                    <a:pt x="87012" y="256373"/>
                  </a:lnTo>
                  <a:lnTo>
                    <a:pt x="93148" y="258432"/>
                  </a:lnTo>
                  <a:lnTo>
                    <a:pt x="125381" y="264568"/>
                  </a:lnTo>
                  <a:lnTo>
                    <a:pt x="132042" y="264568"/>
                  </a:lnTo>
                  <a:lnTo>
                    <a:pt x="139207" y="264568"/>
                  </a:lnTo>
                  <a:lnTo>
                    <a:pt x="145847" y="264063"/>
                  </a:lnTo>
                  <a:lnTo>
                    <a:pt x="177576" y="256373"/>
                  </a:lnTo>
                  <a:lnTo>
                    <a:pt x="183733" y="254335"/>
                  </a:lnTo>
                  <a:lnTo>
                    <a:pt x="189364" y="251771"/>
                  </a:lnTo>
                  <a:lnTo>
                    <a:pt x="194974" y="248703"/>
                  </a:lnTo>
                  <a:lnTo>
                    <a:pt x="200606" y="245635"/>
                  </a:lnTo>
                  <a:lnTo>
                    <a:pt x="234394" y="216470"/>
                  </a:lnTo>
                  <a:lnTo>
                    <a:pt x="248199" y="195479"/>
                  </a:lnTo>
                  <a:lnTo>
                    <a:pt x="251267" y="189847"/>
                  </a:lnTo>
                  <a:lnTo>
                    <a:pt x="253830" y="183712"/>
                  </a:lnTo>
                  <a:lnTo>
                    <a:pt x="256394" y="178080"/>
                  </a:lnTo>
                  <a:lnTo>
                    <a:pt x="258432" y="171945"/>
                  </a:lnTo>
                  <a:lnTo>
                    <a:pt x="260491" y="165284"/>
                  </a:lnTo>
                  <a:lnTo>
                    <a:pt x="261521" y="159148"/>
                  </a:lnTo>
                  <a:lnTo>
                    <a:pt x="263055" y="152487"/>
                  </a:lnTo>
                  <a:lnTo>
                    <a:pt x="263559" y="145847"/>
                  </a:lnTo>
                  <a:lnTo>
                    <a:pt x="264064" y="139186"/>
                  </a:lnTo>
                  <a:lnTo>
                    <a:pt x="264589" y="132525"/>
                  </a:lnTo>
                  <a:lnTo>
                    <a:pt x="264064" y="125381"/>
                  </a:lnTo>
                  <a:lnTo>
                    <a:pt x="263559" y="118720"/>
                  </a:lnTo>
                  <a:lnTo>
                    <a:pt x="263055" y="112059"/>
                  </a:lnTo>
                  <a:lnTo>
                    <a:pt x="261521" y="105923"/>
                  </a:lnTo>
                  <a:lnTo>
                    <a:pt x="260491" y="99262"/>
                  </a:lnTo>
                  <a:lnTo>
                    <a:pt x="258432" y="93127"/>
                  </a:lnTo>
                  <a:lnTo>
                    <a:pt x="256394" y="86991"/>
                  </a:lnTo>
                  <a:lnTo>
                    <a:pt x="253830" y="80855"/>
                  </a:lnTo>
                  <a:lnTo>
                    <a:pt x="251267" y="75224"/>
                  </a:lnTo>
                  <a:lnTo>
                    <a:pt x="248199" y="69593"/>
                  </a:lnTo>
                  <a:lnTo>
                    <a:pt x="245131" y="63961"/>
                  </a:lnTo>
                  <a:lnTo>
                    <a:pt x="242063" y="58330"/>
                  </a:lnTo>
                  <a:lnTo>
                    <a:pt x="206237" y="22504"/>
                  </a:lnTo>
                  <a:lnTo>
                    <a:pt x="194974" y="16368"/>
                  </a:lnTo>
                  <a:lnTo>
                    <a:pt x="189364" y="13300"/>
                  </a:lnTo>
                  <a:lnTo>
                    <a:pt x="158644" y="3067"/>
                  </a:lnTo>
                  <a:lnTo>
                    <a:pt x="152508" y="1533"/>
                  </a:lnTo>
                  <a:lnTo>
                    <a:pt x="145847" y="1008"/>
                  </a:lnTo>
                  <a:lnTo>
                    <a:pt x="139207" y="504"/>
                  </a:lnTo>
                  <a:lnTo>
                    <a:pt x="132042" y="0"/>
                  </a:lnTo>
                  <a:close/>
                </a:path>
              </a:pathLst>
            </a:custGeom>
            <a:noFill/>
            <a:ln cap="flat" cmpd="sng" w="190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0" name="Google Shape;750;p39"/>
            <p:cNvSpPr/>
            <p:nvPr/>
          </p:nvSpPr>
          <p:spPr>
            <a:xfrm>
              <a:off x="356954" y="1861726"/>
              <a:ext cx="331211" cy="33837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51" name="Google Shape;751;p39"/>
          <p:cNvSpPr txBox="1"/>
          <p:nvPr>
            <p:ph type="title"/>
          </p:nvPr>
        </p:nvSpPr>
        <p:spPr>
          <a:xfrm>
            <a:off x="1805725" y="1652555"/>
            <a:ext cx="2376170"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Testing It</a:t>
            </a:r>
            <a:endParaRPr/>
          </a:p>
        </p:txBody>
      </p:sp>
      <p:sp>
        <p:nvSpPr>
          <p:cNvPr id="752" name="Google Shape;752;p39"/>
          <p:cNvSpPr txBox="1"/>
          <p:nvPr/>
        </p:nvSpPr>
        <p:spPr>
          <a:xfrm>
            <a:off x="1805725" y="2394697"/>
            <a:ext cx="4284345" cy="1248410"/>
          </a:xfrm>
          <a:prstGeom prst="rect">
            <a:avLst/>
          </a:prstGeom>
          <a:noFill/>
          <a:ln>
            <a:noFill/>
          </a:ln>
        </p:spPr>
        <p:txBody>
          <a:bodyPr anchorCtr="0" anchor="t" bIns="0" lIns="0" spcFirstLastPara="1" rIns="0" wrap="square" tIns="25400">
            <a:spAutoFit/>
          </a:bodyPr>
          <a:lstStyle/>
          <a:p>
            <a:pPr indent="0" lvl="0" marL="12700" marR="140335" rtl="0" algn="l">
              <a:lnSpc>
                <a:spcPct val="118421"/>
              </a:lnSpc>
              <a:spcBef>
                <a:spcPts val="0"/>
              </a:spcBef>
              <a:spcAft>
                <a:spcPts val="0"/>
              </a:spcAft>
              <a:buNone/>
            </a:pPr>
            <a:r>
              <a:rPr lang="en-US" sz="1900">
                <a:solidFill>
                  <a:srgbClr val="C6DAEC"/>
                </a:solidFill>
                <a:latin typeface="Verdana"/>
                <a:ea typeface="Verdana"/>
                <a:cs typeface="Verdana"/>
                <a:sym typeface="Verdana"/>
              </a:rPr>
              <a:t>To test if smb.conf has errors, use the  command testparm</a:t>
            </a:r>
            <a:endParaRPr sz="1900">
              <a:latin typeface="Verdana"/>
              <a:ea typeface="Verdana"/>
              <a:cs typeface="Verdana"/>
              <a:sym typeface="Verdana"/>
            </a:endParaRPr>
          </a:p>
          <a:p>
            <a:pPr indent="-332105" lvl="0" marL="469900" marR="5080" rtl="0" algn="l">
              <a:lnSpc>
                <a:spcPct val="118421"/>
              </a:lnSpc>
              <a:spcBef>
                <a:spcPts val="600"/>
              </a:spcBef>
              <a:spcAft>
                <a:spcPts val="0"/>
              </a:spcAft>
              <a:buNone/>
            </a:pPr>
            <a:r>
              <a:rPr lang="en-US" sz="1900">
                <a:solidFill>
                  <a:srgbClr val="19BBD4"/>
                </a:solidFill>
                <a:latin typeface="Verdana"/>
                <a:ea typeface="Verdana"/>
                <a:cs typeface="Verdana"/>
                <a:sym typeface="Verdana"/>
              </a:rPr>
              <a:t>-	</a:t>
            </a:r>
            <a:r>
              <a:rPr lang="en-US" sz="1900">
                <a:solidFill>
                  <a:srgbClr val="C6DAEC"/>
                </a:solidFill>
                <a:latin typeface="Verdana"/>
                <a:ea typeface="Verdana"/>
                <a:cs typeface="Verdana"/>
                <a:sym typeface="Verdana"/>
              </a:rPr>
              <a:t>If it returns nothing, you’re good! It  works.</a:t>
            </a:r>
            <a:endParaRPr sz="1900">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ph type="title"/>
          </p:nvPr>
        </p:nvSpPr>
        <p:spPr>
          <a:xfrm>
            <a:off x="921364" y="1319364"/>
            <a:ext cx="2733675" cy="1303655"/>
          </a:xfrm>
          <a:prstGeom prst="rect">
            <a:avLst/>
          </a:prstGeom>
          <a:noFill/>
          <a:ln>
            <a:noFill/>
          </a:ln>
        </p:spPr>
        <p:txBody>
          <a:bodyPr anchorCtr="0" anchor="t" bIns="0" lIns="0" spcFirstLastPara="1" rIns="0" wrap="square" tIns="34925">
            <a:spAutoFit/>
          </a:bodyPr>
          <a:lstStyle/>
          <a:p>
            <a:pPr indent="-139065" lvl="0" marL="151130" marR="5080" rtl="0" algn="l">
              <a:lnSpc>
                <a:spcPct val="119761"/>
              </a:lnSpc>
              <a:spcBef>
                <a:spcPts val="0"/>
              </a:spcBef>
              <a:spcAft>
                <a:spcPts val="0"/>
              </a:spcAft>
              <a:buNone/>
            </a:pPr>
            <a:r>
              <a:rPr lang="en-US" sz="4200"/>
              <a:t>Processes  Specified</a:t>
            </a:r>
            <a:endParaRPr sz="4200"/>
          </a:p>
        </p:txBody>
      </p:sp>
      <p:sp>
        <p:nvSpPr>
          <p:cNvPr id="91" name="Google Shape;91;p4"/>
          <p:cNvSpPr txBox="1"/>
          <p:nvPr/>
        </p:nvSpPr>
        <p:spPr>
          <a:xfrm>
            <a:off x="5140998" y="1349755"/>
            <a:ext cx="3164840" cy="57594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184768"/>
                </a:solidFill>
                <a:latin typeface="Arial"/>
                <a:ea typeface="Arial"/>
                <a:cs typeface="Arial"/>
                <a:sym typeface="Arial"/>
              </a:rPr>
              <a:t>-	ps -aux | less</a:t>
            </a:r>
            <a:endParaRPr sz="1800">
              <a:latin typeface="Arial"/>
              <a:ea typeface="Arial"/>
              <a:cs typeface="Arial"/>
              <a:sym typeface="Arial"/>
            </a:endParaRPr>
          </a:p>
          <a:p>
            <a:pPr indent="0" lvl="0" marL="459105" marR="0" rtl="0" algn="ctr">
              <a:lnSpc>
                <a:spcPct val="100000"/>
              </a:lnSpc>
              <a:spcBef>
                <a:spcPts val="15"/>
              </a:spcBef>
              <a:spcAft>
                <a:spcPts val="0"/>
              </a:spcAft>
              <a:buNone/>
            </a:pPr>
            <a:r>
              <a:rPr lang="en-US" sz="1800">
                <a:solidFill>
                  <a:srgbClr val="184768"/>
                </a:solidFill>
                <a:latin typeface="Verdana"/>
                <a:ea typeface="Verdana"/>
                <a:cs typeface="Verdana"/>
                <a:sym typeface="Verdana"/>
              </a:rPr>
              <a:t>-	-a: info about all users</a:t>
            </a:r>
            <a:endParaRPr sz="1800">
              <a:latin typeface="Verdana"/>
              <a:ea typeface="Verdana"/>
              <a:cs typeface="Verdana"/>
              <a:sym typeface="Verdana"/>
            </a:endParaRPr>
          </a:p>
        </p:txBody>
      </p:sp>
      <p:sp>
        <p:nvSpPr>
          <p:cNvPr id="92" name="Google Shape;92;p4"/>
          <p:cNvSpPr txBox="1"/>
          <p:nvPr/>
        </p:nvSpPr>
        <p:spPr>
          <a:xfrm>
            <a:off x="5600256" y="1902205"/>
            <a:ext cx="3025775" cy="852169"/>
          </a:xfrm>
          <a:prstGeom prst="rect">
            <a:avLst/>
          </a:prstGeom>
          <a:noFill/>
          <a:ln>
            <a:noFill/>
          </a:ln>
        </p:spPr>
        <p:txBody>
          <a:bodyPr anchorCtr="0" anchor="t" bIns="0" lIns="0" spcFirstLastPara="1" rIns="0" wrap="square" tIns="12700">
            <a:spAutoFit/>
          </a:bodyPr>
          <a:lstStyle/>
          <a:p>
            <a:pPr indent="-327025" lvl="0" marL="339090" marR="0" rtl="0" algn="l">
              <a:lnSpc>
                <a:spcPct val="100000"/>
              </a:lnSpc>
              <a:spcBef>
                <a:spcPts val="0"/>
              </a:spcBef>
              <a:spcAft>
                <a:spcPts val="0"/>
              </a:spcAft>
              <a:buClr>
                <a:srgbClr val="184768"/>
              </a:buClr>
              <a:buSzPts val="1800"/>
              <a:buFont typeface="Verdana"/>
              <a:buChar char="-"/>
            </a:pPr>
            <a:r>
              <a:rPr lang="en-US" sz="1800">
                <a:solidFill>
                  <a:srgbClr val="184768"/>
                </a:solidFill>
                <a:latin typeface="Verdana"/>
                <a:ea typeface="Verdana"/>
                <a:cs typeface="Verdana"/>
                <a:sym typeface="Verdana"/>
              </a:rPr>
              <a:t>-u: additional information</a:t>
            </a:r>
            <a:endParaRPr sz="1800">
              <a:latin typeface="Verdana"/>
              <a:ea typeface="Verdana"/>
              <a:cs typeface="Verdana"/>
              <a:sym typeface="Verdana"/>
            </a:endParaRPr>
          </a:p>
          <a:p>
            <a:pPr indent="0" lvl="0" marL="469900" marR="0" rtl="0" algn="l">
              <a:lnSpc>
                <a:spcPct val="100000"/>
              </a:lnSpc>
              <a:spcBef>
                <a:spcPts val="15"/>
              </a:spcBef>
              <a:spcAft>
                <a:spcPts val="0"/>
              </a:spcAft>
              <a:buNone/>
            </a:pPr>
            <a:r>
              <a:rPr lang="en-US" sz="1800">
                <a:solidFill>
                  <a:srgbClr val="184768"/>
                </a:solidFill>
                <a:latin typeface="Verdana"/>
                <a:ea typeface="Verdana"/>
                <a:cs typeface="Verdana"/>
                <a:sym typeface="Verdana"/>
              </a:rPr>
              <a:t>-	-f: full information</a:t>
            </a:r>
            <a:endParaRPr sz="1800">
              <a:latin typeface="Verdana"/>
              <a:ea typeface="Verdana"/>
              <a:cs typeface="Verdana"/>
              <a:sym typeface="Verdana"/>
            </a:endParaRPr>
          </a:p>
          <a:p>
            <a:pPr indent="-327025" lvl="0" marL="339090" marR="0" rtl="0" algn="l">
              <a:lnSpc>
                <a:spcPct val="100000"/>
              </a:lnSpc>
              <a:spcBef>
                <a:spcPts val="15"/>
              </a:spcBef>
              <a:spcAft>
                <a:spcPts val="0"/>
              </a:spcAft>
              <a:buClr>
                <a:srgbClr val="184768"/>
              </a:buClr>
              <a:buSzPts val="1800"/>
              <a:buFont typeface="Verdana"/>
              <a:buChar char="-"/>
            </a:pPr>
            <a:r>
              <a:rPr lang="en-US" sz="1800">
                <a:solidFill>
                  <a:srgbClr val="184768"/>
                </a:solidFill>
                <a:latin typeface="Verdana"/>
                <a:ea typeface="Verdana"/>
                <a:cs typeface="Verdana"/>
                <a:sym typeface="Verdana"/>
              </a:rPr>
              <a:t>-x: shows info about</a:t>
            </a:r>
            <a:endParaRPr sz="1800">
              <a:latin typeface="Verdana"/>
              <a:ea typeface="Verdana"/>
              <a:cs typeface="Verdana"/>
              <a:sym typeface="Verdana"/>
            </a:endParaRPr>
          </a:p>
        </p:txBody>
      </p:sp>
      <p:sp>
        <p:nvSpPr>
          <p:cNvPr id="93" name="Google Shape;93;p4"/>
          <p:cNvSpPr txBox="1"/>
          <p:nvPr/>
        </p:nvSpPr>
        <p:spPr>
          <a:xfrm>
            <a:off x="5140998" y="2730880"/>
            <a:ext cx="3470910" cy="1404620"/>
          </a:xfrm>
          <a:prstGeom prst="rect">
            <a:avLst/>
          </a:prstGeom>
          <a:noFill/>
          <a:ln>
            <a:noFill/>
          </a:ln>
        </p:spPr>
        <p:txBody>
          <a:bodyPr anchorCtr="0" anchor="t" bIns="0" lIns="0" spcFirstLastPara="1" rIns="0" wrap="square" tIns="12700">
            <a:spAutoFit/>
          </a:bodyPr>
          <a:lstStyle/>
          <a:p>
            <a:pPr indent="0" lvl="0" marL="798195" marR="0" rtl="0" algn="l">
              <a:lnSpc>
                <a:spcPct val="100000"/>
              </a:lnSpc>
              <a:spcBef>
                <a:spcPts val="0"/>
              </a:spcBef>
              <a:spcAft>
                <a:spcPts val="0"/>
              </a:spcAft>
              <a:buNone/>
            </a:pPr>
            <a:r>
              <a:rPr lang="en-US" sz="1800">
                <a:solidFill>
                  <a:srgbClr val="184768"/>
                </a:solidFill>
                <a:latin typeface="Verdana"/>
                <a:ea typeface="Verdana"/>
                <a:cs typeface="Verdana"/>
                <a:sym typeface="Verdana"/>
              </a:rPr>
              <a:t>processes w/o terminals</a:t>
            </a:r>
            <a:endParaRPr sz="1800">
              <a:latin typeface="Verdana"/>
              <a:ea typeface="Verdana"/>
              <a:cs typeface="Verdana"/>
              <a:sym typeface="Verdana"/>
            </a:endParaRPr>
          </a:p>
          <a:p>
            <a:pPr indent="0" lvl="0" marL="12700" marR="0" rtl="0" algn="l">
              <a:lnSpc>
                <a:spcPct val="100000"/>
              </a:lnSpc>
              <a:spcBef>
                <a:spcPts val="15"/>
              </a:spcBef>
              <a:spcAft>
                <a:spcPts val="0"/>
              </a:spcAft>
              <a:buNone/>
            </a:pPr>
            <a:r>
              <a:rPr b="1" lang="en-US" sz="1800">
                <a:solidFill>
                  <a:srgbClr val="184768"/>
                </a:solidFill>
                <a:latin typeface="Arial"/>
                <a:ea typeface="Arial"/>
                <a:cs typeface="Arial"/>
                <a:sym typeface="Arial"/>
              </a:rPr>
              <a:t>-	kill -9 [PID]</a:t>
            </a:r>
            <a:endParaRPr sz="1800">
              <a:latin typeface="Arial"/>
              <a:ea typeface="Arial"/>
              <a:cs typeface="Arial"/>
              <a:sym typeface="Arial"/>
            </a:endParaRPr>
          </a:p>
          <a:p>
            <a:pPr indent="-327025" lvl="0" marL="798195" marR="5080" rtl="0" algn="l">
              <a:lnSpc>
                <a:spcPct val="100699"/>
              </a:lnSpc>
              <a:spcBef>
                <a:spcPts val="0"/>
              </a:spcBef>
              <a:spcAft>
                <a:spcPts val="0"/>
              </a:spcAft>
              <a:buNone/>
            </a:pPr>
            <a:r>
              <a:rPr lang="en-US" sz="1800">
                <a:solidFill>
                  <a:srgbClr val="184768"/>
                </a:solidFill>
                <a:latin typeface="Verdana"/>
                <a:ea typeface="Verdana"/>
                <a:cs typeface="Verdana"/>
                <a:sym typeface="Verdana"/>
              </a:rPr>
              <a:t>-	kills the speciﬁed process  completely (force quits  the process)</a:t>
            </a:r>
            <a:endParaRPr sz="1800">
              <a:latin typeface="Verdana"/>
              <a:ea typeface="Verdana"/>
              <a:cs typeface="Verdana"/>
              <a:sym typeface="Verdan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6" name="Shape 756"/>
        <p:cNvGrpSpPr/>
        <p:nvPr/>
      </p:nvGrpSpPr>
      <p:grpSpPr>
        <a:xfrm>
          <a:off x="0" y="0"/>
          <a:ext cx="0" cy="0"/>
          <a:chOff x="0" y="0"/>
          <a:chExt cx="0" cy="0"/>
        </a:xfrm>
      </p:grpSpPr>
      <p:sp>
        <p:nvSpPr>
          <p:cNvPr id="757" name="Google Shape;757;p40"/>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0D29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8" name="Google Shape;758;p40"/>
          <p:cNvSpPr/>
          <p:nvPr/>
        </p:nvSpPr>
        <p:spPr>
          <a:xfrm>
            <a:off x="7663675" y="3684808"/>
            <a:ext cx="1034699" cy="8957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759" name="Google Shape;759;p40"/>
          <p:cNvGrpSpPr/>
          <p:nvPr/>
        </p:nvGrpSpPr>
        <p:grpSpPr>
          <a:xfrm>
            <a:off x="0" y="0"/>
            <a:ext cx="2315843" cy="1811575"/>
            <a:chOff x="0" y="0"/>
            <a:chExt cx="2315843" cy="1811575"/>
          </a:xfrm>
        </p:grpSpPr>
        <p:sp>
          <p:nvSpPr>
            <p:cNvPr id="760" name="Google Shape;760;p40"/>
            <p:cNvSpPr/>
            <p:nvPr/>
          </p:nvSpPr>
          <p:spPr>
            <a:xfrm>
              <a:off x="410948" y="245749"/>
              <a:ext cx="1323300" cy="1146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1" name="Google Shape;761;p40"/>
            <p:cNvSpPr/>
            <p:nvPr/>
          </p:nvSpPr>
          <p:spPr>
            <a:xfrm>
              <a:off x="0" y="1058975"/>
              <a:ext cx="696595" cy="710565"/>
            </a:xfrm>
            <a:custGeom>
              <a:rect b="b" l="l" r="r" t="t"/>
              <a:pathLst>
                <a:path extrusionOk="0" h="710564" w="696595">
                  <a:moveTo>
                    <a:pt x="0" y="570939"/>
                  </a:moveTo>
                  <a:lnTo>
                    <a:pt x="79816" y="710099"/>
                  </a:lnTo>
                  <a:lnTo>
                    <a:pt x="492431" y="710099"/>
                  </a:lnTo>
                  <a:lnTo>
                    <a:pt x="696074" y="355049"/>
                  </a:lnTo>
                  <a:lnTo>
                    <a:pt x="492431" y="0"/>
                  </a:lnTo>
                  <a:lnTo>
                    <a:pt x="79816" y="0"/>
                  </a:lnTo>
                  <a:lnTo>
                    <a:pt x="0" y="139159"/>
                  </a:lnTo>
                </a:path>
              </a:pathLst>
            </a:custGeom>
            <a:noFill/>
            <a:ln cap="flat" cmpd="sng" w="9525">
              <a:solidFill>
                <a:srgbClr val="19B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2" name="Google Shape;762;p40"/>
            <p:cNvSpPr/>
            <p:nvPr/>
          </p:nvSpPr>
          <p:spPr>
            <a:xfrm>
              <a:off x="638174" y="1440100"/>
              <a:ext cx="429259" cy="371475"/>
            </a:xfrm>
            <a:custGeom>
              <a:rect b="b" l="l" r="r" t="t"/>
              <a:pathLst>
                <a:path extrusionOk="0" h="371475" w="429259">
                  <a:moveTo>
                    <a:pt x="322275" y="371099"/>
                  </a:moveTo>
                  <a:lnTo>
                    <a:pt x="106424" y="371099"/>
                  </a:lnTo>
                  <a:lnTo>
                    <a:pt x="0" y="185549"/>
                  </a:lnTo>
                  <a:lnTo>
                    <a:pt x="106424" y="0"/>
                  </a:lnTo>
                  <a:lnTo>
                    <a:pt x="322275" y="0"/>
                  </a:lnTo>
                  <a:lnTo>
                    <a:pt x="428700" y="185549"/>
                  </a:lnTo>
                  <a:lnTo>
                    <a:pt x="322275" y="3710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3" name="Google Shape;763;p40"/>
            <p:cNvSpPr/>
            <p:nvPr/>
          </p:nvSpPr>
          <p:spPr>
            <a:xfrm>
              <a:off x="1495424" y="0"/>
              <a:ext cx="820419" cy="578485"/>
            </a:xfrm>
            <a:custGeom>
              <a:rect b="b" l="l" r="r" t="t"/>
              <a:pathLst>
                <a:path extrusionOk="0" h="578485" w="820419">
                  <a:moveTo>
                    <a:pt x="0" y="223400"/>
                  </a:moveTo>
                  <a:lnTo>
                    <a:pt x="203642" y="578449"/>
                  </a:lnTo>
                  <a:lnTo>
                    <a:pt x="616257" y="578449"/>
                  </a:lnTo>
                  <a:lnTo>
                    <a:pt x="819899" y="223400"/>
                  </a:lnTo>
                  <a:lnTo>
                    <a:pt x="691766" y="0"/>
                  </a:lnTo>
                </a:path>
                <a:path extrusionOk="0" h="578485" w="820419">
                  <a:moveTo>
                    <a:pt x="128133" y="0"/>
                  </a:moveTo>
                  <a:lnTo>
                    <a:pt x="0" y="223400"/>
                  </a:lnTo>
                </a:path>
              </a:pathLst>
            </a:custGeom>
            <a:noFill/>
            <a:ln cap="flat" cmpd="sng" w="7617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4" name="Google Shape;764;p40"/>
            <p:cNvSpPr/>
            <p:nvPr/>
          </p:nvSpPr>
          <p:spPr>
            <a:xfrm>
              <a:off x="327799" y="88925"/>
              <a:ext cx="359410" cy="310515"/>
            </a:xfrm>
            <a:custGeom>
              <a:rect b="b" l="l" r="r" t="t"/>
              <a:pathLst>
                <a:path extrusionOk="0" h="310515" w="359409">
                  <a:moveTo>
                    <a:pt x="269754" y="310499"/>
                  </a:moveTo>
                  <a:lnTo>
                    <a:pt x="89045" y="310499"/>
                  </a:lnTo>
                  <a:lnTo>
                    <a:pt x="0" y="155249"/>
                  </a:lnTo>
                  <a:lnTo>
                    <a:pt x="89045" y="0"/>
                  </a:lnTo>
                  <a:lnTo>
                    <a:pt x="269754" y="0"/>
                  </a:lnTo>
                  <a:lnTo>
                    <a:pt x="358799" y="155249"/>
                  </a:lnTo>
                  <a:lnTo>
                    <a:pt x="269754" y="310499"/>
                  </a:lnTo>
                  <a:close/>
                </a:path>
              </a:pathLst>
            </a:custGeom>
            <a:solidFill>
              <a:srgbClr val="00E1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765" name="Google Shape;765;p40"/>
          <p:cNvGrpSpPr/>
          <p:nvPr/>
        </p:nvGrpSpPr>
        <p:grpSpPr>
          <a:xfrm>
            <a:off x="8124824" y="4230775"/>
            <a:ext cx="1019175" cy="756400"/>
            <a:chOff x="8124824" y="4230775"/>
            <a:chExt cx="1019175" cy="756400"/>
          </a:xfrm>
        </p:grpSpPr>
        <p:sp>
          <p:nvSpPr>
            <p:cNvPr id="766" name="Google Shape;766;p40"/>
            <p:cNvSpPr/>
            <p:nvPr/>
          </p:nvSpPr>
          <p:spPr>
            <a:xfrm>
              <a:off x="8486774" y="4230775"/>
              <a:ext cx="657225" cy="710565"/>
            </a:xfrm>
            <a:custGeom>
              <a:rect b="b" l="l" r="r" t="t"/>
              <a:pathLst>
                <a:path extrusionOk="0" h="710564" w="657225">
                  <a:moveTo>
                    <a:pt x="0" y="355049"/>
                  </a:moveTo>
                  <a:lnTo>
                    <a:pt x="203642" y="710099"/>
                  </a:lnTo>
                  <a:lnTo>
                    <a:pt x="616257" y="710099"/>
                  </a:lnTo>
                  <a:lnTo>
                    <a:pt x="657225" y="638672"/>
                  </a:lnTo>
                </a:path>
                <a:path extrusionOk="0" h="710564" w="657225">
                  <a:moveTo>
                    <a:pt x="657225" y="71427"/>
                  </a:moveTo>
                  <a:lnTo>
                    <a:pt x="616257" y="0"/>
                  </a:lnTo>
                  <a:lnTo>
                    <a:pt x="203642" y="0"/>
                  </a:lnTo>
                  <a:lnTo>
                    <a:pt x="0" y="355049"/>
                  </a:lnTo>
                </a:path>
              </a:pathLst>
            </a:custGeom>
            <a:noFill/>
            <a:ln cap="flat" cmpd="sng" w="95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7" name="Google Shape;767;p40"/>
            <p:cNvSpPr/>
            <p:nvPr/>
          </p:nvSpPr>
          <p:spPr>
            <a:xfrm>
              <a:off x="8124824" y="4615700"/>
              <a:ext cx="429259" cy="371475"/>
            </a:xfrm>
            <a:custGeom>
              <a:rect b="b" l="l" r="r" t="t"/>
              <a:pathLst>
                <a:path extrusionOk="0" h="371475" w="429259">
                  <a:moveTo>
                    <a:pt x="322275" y="371099"/>
                  </a:moveTo>
                  <a:lnTo>
                    <a:pt x="106424" y="371099"/>
                  </a:lnTo>
                  <a:lnTo>
                    <a:pt x="0" y="185549"/>
                  </a:lnTo>
                  <a:lnTo>
                    <a:pt x="106424" y="0"/>
                  </a:lnTo>
                  <a:lnTo>
                    <a:pt x="322275" y="0"/>
                  </a:lnTo>
                  <a:lnTo>
                    <a:pt x="428699" y="185549"/>
                  </a:lnTo>
                  <a:lnTo>
                    <a:pt x="322275" y="371099"/>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768" name="Google Shape;768;p40"/>
          <p:cNvGrpSpPr/>
          <p:nvPr/>
        </p:nvGrpSpPr>
        <p:grpSpPr>
          <a:xfrm>
            <a:off x="7821347" y="2935400"/>
            <a:ext cx="1024837" cy="887290"/>
            <a:chOff x="7821347" y="2935400"/>
            <a:chExt cx="1024837" cy="887290"/>
          </a:xfrm>
        </p:grpSpPr>
        <p:sp>
          <p:nvSpPr>
            <p:cNvPr id="769" name="Google Shape;769;p40"/>
            <p:cNvSpPr/>
            <p:nvPr/>
          </p:nvSpPr>
          <p:spPr>
            <a:xfrm>
              <a:off x="7821347" y="2935400"/>
              <a:ext cx="820419" cy="709930"/>
            </a:xfrm>
            <a:custGeom>
              <a:rect b="b" l="l" r="r" t="t"/>
              <a:pathLst>
                <a:path extrusionOk="0" h="709929" w="820420">
                  <a:moveTo>
                    <a:pt x="616343" y="709799"/>
                  </a:moveTo>
                  <a:lnTo>
                    <a:pt x="203556" y="709799"/>
                  </a:lnTo>
                  <a:lnTo>
                    <a:pt x="0" y="354899"/>
                  </a:lnTo>
                  <a:lnTo>
                    <a:pt x="203556" y="0"/>
                  </a:lnTo>
                  <a:lnTo>
                    <a:pt x="616343" y="0"/>
                  </a:lnTo>
                  <a:lnTo>
                    <a:pt x="819899" y="354899"/>
                  </a:lnTo>
                  <a:lnTo>
                    <a:pt x="616343" y="7097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0" name="Google Shape;770;p40"/>
            <p:cNvSpPr/>
            <p:nvPr/>
          </p:nvSpPr>
          <p:spPr>
            <a:xfrm>
              <a:off x="8486774" y="3512175"/>
              <a:ext cx="359410" cy="310515"/>
            </a:xfrm>
            <a:custGeom>
              <a:rect b="b" l="l" r="r" t="t"/>
              <a:pathLst>
                <a:path extrusionOk="0" h="310514" w="359409">
                  <a:moveTo>
                    <a:pt x="0" y="155249"/>
                  </a:moveTo>
                  <a:lnTo>
                    <a:pt x="89044" y="310499"/>
                  </a:lnTo>
                  <a:lnTo>
                    <a:pt x="269754" y="310499"/>
                  </a:lnTo>
                  <a:lnTo>
                    <a:pt x="358799" y="155249"/>
                  </a:lnTo>
                  <a:lnTo>
                    <a:pt x="269754" y="0"/>
                  </a:lnTo>
                  <a:lnTo>
                    <a:pt x="89044" y="0"/>
                  </a:lnTo>
                  <a:lnTo>
                    <a:pt x="0" y="155249"/>
                  </a:lnTo>
                  <a:close/>
                </a:path>
              </a:pathLst>
            </a:custGeom>
            <a:noFill/>
            <a:ln cap="flat" cmpd="sng" w="19025">
              <a:solidFill>
                <a:srgbClr val="00E1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771" name="Google Shape;771;p40"/>
          <p:cNvGrpSpPr/>
          <p:nvPr/>
        </p:nvGrpSpPr>
        <p:grpSpPr>
          <a:xfrm>
            <a:off x="1729804" y="61088"/>
            <a:ext cx="351602" cy="325120"/>
            <a:chOff x="1729804" y="61088"/>
            <a:chExt cx="351602" cy="325120"/>
          </a:xfrm>
        </p:grpSpPr>
        <p:sp>
          <p:nvSpPr>
            <p:cNvPr id="772" name="Google Shape;772;p40"/>
            <p:cNvSpPr/>
            <p:nvPr/>
          </p:nvSpPr>
          <p:spPr>
            <a:xfrm>
              <a:off x="1729804" y="184106"/>
              <a:ext cx="82178" cy="18425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3" name="Google Shape;773;p40"/>
            <p:cNvSpPr/>
            <p:nvPr/>
          </p:nvSpPr>
          <p:spPr>
            <a:xfrm>
              <a:off x="1824231" y="61088"/>
              <a:ext cx="257175" cy="325120"/>
            </a:xfrm>
            <a:custGeom>
              <a:rect b="b" l="l" r="r" t="t"/>
              <a:pathLst>
                <a:path extrusionOk="0" h="325120" w="257175">
                  <a:moveTo>
                    <a:pt x="196522" y="324639"/>
                  </a:moveTo>
                  <a:lnTo>
                    <a:pt x="180178" y="324639"/>
                  </a:lnTo>
                  <a:lnTo>
                    <a:pt x="170481" y="324117"/>
                  </a:lnTo>
                  <a:lnTo>
                    <a:pt x="160783" y="323114"/>
                  </a:lnTo>
                  <a:lnTo>
                    <a:pt x="150061" y="321567"/>
                  </a:lnTo>
                  <a:lnTo>
                    <a:pt x="139340" y="319017"/>
                  </a:lnTo>
                  <a:lnTo>
                    <a:pt x="128116" y="316467"/>
                  </a:lnTo>
                  <a:lnTo>
                    <a:pt x="74529" y="299120"/>
                  </a:lnTo>
                  <a:lnTo>
                    <a:pt x="31642" y="280728"/>
                  </a:lnTo>
                  <a:lnTo>
                    <a:pt x="0" y="280728"/>
                  </a:lnTo>
                  <a:lnTo>
                    <a:pt x="0" y="130165"/>
                  </a:lnTo>
                  <a:lnTo>
                    <a:pt x="30116" y="130165"/>
                  </a:lnTo>
                  <a:lnTo>
                    <a:pt x="52563" y="109745"/>
                  </a:lnTo>
                  <a:lnTo>
                    <a:pt x="81154" y="82178"/>
                  </a:lnTo>
                  <a:lnTo>
                    <a:pt x="100048" y="42364"/>
                  </a:lnTo>
                  <a:lnTo>
                    <a:pt x="112295" y="4598"/>
                  </a:lnTo>
                  <a:lnTo>
                    <a:pt x="115347" y="3051"/>
                  </a:lnTo>
                  <a:lnTo>
                    <a:pt x="119443" y="1525"/>
                  </a:lnTo>
                  <a:lnTo>
                    <a:pt x="124543" y="501"/>
                  </a:lnTo>
                  <a:lnTo>
                    <a:pt x="132192" y="0"/>
                  </a:lnTo>
                  <a:lnTo>
                    <a:pt x="136288" y="501"/>
                  </a:lnTo>
                  <a:lnTo>
                    <a:pt x="152611" y="16845"/>
                  </a:lnTo>
                  <a:lnTo>
                    <a:pt x="152611" y="32144"/>
                  </a:lnTo>
                  <a:lnTo>
                    <a:pt x="148013" y="77079"/>
                  </a:lnTo>
                  <a:lnTo>
                    <a:pt x="135766" y="116893"/>
                  </a:lnTo>
                  <a:lnTo>
                    <a:pt x="132192" y="123017"/>
                  </a:lnTo>
                  <a:lnTo>
                    <a:pt x="158735" y="124543"/>
                  </a:lnTo>
                  <a:lnTo>
                    <a:pt x="206721" y="128117"/>
                  </a:lnTo>
                  <a:lnTo>
                    <a:pt x="245512" y="137313"/>
                  </a:lnTo>
                  <a:lnTo>
                    <a:pt x="254708" y="145986"/>
                  </a:lnTo>
                  <a:lnTo>
                    <a:pt x="255732" y="148013"/>
                  </a:lnTo>
                  <a:lnTo>
                    <a:pt x="256233" y="150584"/>
                  </a:lnTo>
                  <a:lnTo>
                    <a:pt x="256756" y="153134"/>
                  </a:lnTo>
                  <a:lnTo>
                    <a:pt x="254708" y="171505"/>
                  </a:lnTo>
                  <a:lnTo>
                    <a:pt x="254185" y="174055"/>
                  </a:lnTo>
                  <a:lnTo>
                    <a:pt x="253684" y="176605"/>
                  </a:lnTo>
                  <a:lnTo>
                    <a:pt x="252660" y="178653"/>
                  </a:lnTo>
                  <a:lnTo>
                    <a:pt x="251134" y="180701"/>
                  </a:lnTo>
                  <a:lnTo>
                    <a:pt x="249608" y="182227"/>
                  </a:lnTo>
                  <a:lnTo>
                    <a:pt x="245512" y="185278"/>
                  </a:lnTo>
                  <a:lnTo>
                    <a:pt x="243484" y="185801"/>
                  </a:lnTo>
                  <a:lnTo>
                    <a:pt x="245512" y="187326"/>
                  </a:lnTo>
                  <a:lnTo>
                    <a:pt x="251134" y="197024"/>
                  </a:lnTo>
                  <a:lnTo>
                    <a:pt x="251134" y="202123"/>
                  </a:lnTo>
                  <a:lnTo>
                    <a:pt x="236838" y="234790"/>
                  </a:lnTo>
                  <a:lnTo>
                    <a:pt x="238364" y="236337"/>
                  </a:lnTo>
                  <a:lnTo>
                    <a:pt x="239911" y="237862"/>
                  </a:lnTo>
                  <a:lnTo>
                    <a:pt x="242460" y="241436"/>
                  </a:lnTo>
                  <a:lnTo>
                    <a:pt x="243484" y="243485"/>
                  </a:lnTo>
                  <a:lnTo>
                    <a:pt x="243986" y="246034"/>
                  </a:lnTo>
                  <a:lnTo>
                    <a:pt x="243986" y="250632"/>
                  </a:lnTo>
                  <a:lnTo>
                    <a:pt x="228165" y="283801"/>
                  </a:lnTo>
                  <a:lnTo>
                    <a:pt x="231216" y="286350"/>
                  </a:lnTo>
                  <a:lnTo>
                    <a:pt x="233264" y="289423"/>
                  </a:lnTo>
                  <a:lnTo>
                    <a:pt x="234289" y="292474"/>
                  </a:lnTo>
                  <a:lnTo>
                    <a:pt x="234790" y="296048"/>
                  </a:lnTo>
                  <a:lnTo>
                    <a:pt x="233264" y="310845"/>
                  </a:lnTo>
                  <a:lnTo>
                    <a:pt x="205196" y="324117"/>
                  </a:lnTo>
                  <a:lnTo>
                    <a:pt x="196522" y="32463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74" name="Google Shape;774;p40"/>
          <p:cNvSpPr/>
          <p:nvPr/>
        </p:nvSpPr>
        <p:spPr>
          <a:xfrm>
            <a:off x="203132" y="1270176"/>
            <a:ext cx="166370" cy="288290"/>
          </a:xfrm>
          <a:custGeom>
            <a:rect b="b" l="l" r="r" t="t"/>
            <a:pathLst>
              <a:path extrusionOk="0" h="288290" w="166370">
                <a:moveTo>
                  <a:pt x="147911" y="287704"/>
                </a:moveTo>
                <a:lnTo>
                  <a:pt x="18084" y="287704"/>
                </a:lnTo>
                <a:lnTo>
                  <a:pt x="14321" y="287354"/>
                </a:lnTo>
                <a:lnTo>
                  <a:pt x="0" y="17767"/>
                </a:lnTo>
                <a:lnTo>
                  <a:pt x="317" y="14353"/>
                </a:lnTo>
                <a:lnTo>
                  <a:pt x="18084" y="0"/>
                </a:lnTo>
                <a:lnTo>
                  <a:pt x="147911" y="0"/>
                </a:lnTo>
                <a:lnTo>
                  <a:pt x="165473" y="13668"/>
                </a:lnTo>
                <a:lnTo>
                  <a:pt x="77877" y="13668"/>
                </a:lnTo>
                <a:lnTo>
                  <a:pt x="76157" y="14017"/>
                </a:lnTo>
                <a:lnTo>
                  <a:pt x="74114" y="16060"/>
                </a:lnTo>
                <a:lnTo>
                  <a:pt x="73778" y="17767"/>
                </a:lnTo>
                <a:lnTo>
                  <a:pt x="74114" y="19138"/>
                </a:lnTo>
                <a:lnTo>
                  <a:pt x="75135" y="20509"/>
                </a:lnTo>
                <a:lnTo>
                  <a:pt x="76157" y="21194"/>
                </a:lnTo>
                <a:lnTo>
                  <a:pt x="77877" y="21530"/>
                </a:lnTo>
                <a:lnTo>
                  <a:pt x="166028" y="21530"/>
                </a:lnTo>
                <a:lnTo>
                  <a:pt x="166028" y="35884"/>
                </a:lnTo>
                <a:lnTo>
                  <a:pt x="18084" y="35884"/>
                </a:lnTo>
                <a:lnTo>
                  <a:pt x="18084" y="233716"/>
                </a:lnTo>
                <a:lnTo>
                  <a:pt x="166028" y="233716"/>
                </a:lnTo>
                <a:lnTo>
                  <a:pt x="166028" y="248742"/>
                </a:lnTo>
                <a:lnTo>
                  <a:pt x="82998" y="248742"/>
                </a:lnTo>
                <a:lnTo>
                  <a:pt x="80605" y="249091"/>
                </a:lnTo>
                <a:lnTo>
                  <a:pt x="71036" y="260703"/>
                </a:lnTo>
                <a:lnTo>
                  <a:pt x="71386" y="263095"/>
                </a:lnTo>
                <a:lnTo>
                  <a:pt x="82998" y="272665"/>
                </a:lnTo>
                <a:lnTo>
                  <a:pt x="165742" y="272665"/>
                </a:lnTo>
                <a:lnTo>
                  <a:pt x="165679" y="273350"/>
                </a:lnTo>
                <a:lnTo>
                  <a:pt x="151675" y="287354"/>
                </a:lnTo>
                <a:lnTo>
                  <a:pt x="147911" y="287704"/>
                </a:lnTo>
                <a:close/>
              </a:path>
              <a:path extrusionOk="0" h="288290" w="166370">
                <a:moveTo>
                  <a:pt x="166028" y="21530"/>
                </a:moveTo>
                <a:lnTo>
                  <a:pt x="88118" y="21530"/>
                </a:lnTo>
                <a:lnTo>
                  <a:pt x="89825" y="21194"/>
                </a:lnTo>
                <a:lnTo>
                  <a:pt x="90860" y="20509"/>
                </a:lnTo>
                <a:lnTo>
                  <a:pt x="91881" y="19138"/>
                </a:lnTo>
                <a:lnTo>
                  <a:pt x="92217" y="17767"/>
                </a:lnTo>
                <a:lnTo>
                  <a:pt x="91881" y="16060"/>
                </a:lnTo>
                <a:lnTo>
                  <a:pt x="89825" y="14017"/>
                </a:lnTo>
                <a:lnTo>
                  <a:pt x="88118" y="13668"/>
                </a:lnTo>
                <a:lnTo>
                  <a:pt x="165473" y="13668"/>
                </a:lnTo>
                <a:lnTo>
                  <a:pt x="165679" y="14353"/>
                </a:lnTo>
                <a:lnTo>
                  <a:pt x="165996" y="17767"/>
                </a:lnTo>
                <a:lnTo>
                  <a:pt x="166028" y="21530"/>
                </a:lnTo>
                <a:close/>
              </a:path>
              <a:path extrusionOk="0" h="288290" w="166370">
                <a:moveTo>
                  <a:pt x="166028" y="233716"/>
                </a:moveTo>
                <a:lnTo>
                  <a:pt x="147911" y="233716"/>
                </a:lnTo>
                <a:lnTo>
                  <a:pt x="147911" y="35884"/>
                </a:lnTo>
                <a:lnTo>
                  <a:pt x="166028" y="35884"/>
                </a:lnTo>
                <a:lnTo>
                  <a:pt x="166028" y="233716"/>
                </a:lnTo>
                <a:close/>
              </a:path>
              <a:path extrusionOk="0" h="288290" w="166370">
                <a:moveTo>
                  <a:pt x="165742" y="272665"/>
                </a:moveTo>
                <a:lnTo>
                  <a:pt x="82998" y="272665"/>
                </a:lnTo>
                <a:lnTo>
                  <a:pt x="85390" y="272315"/>
                </a:lnTo>
                <a:lnTo>
                  <a:pt x="87782" y="271643"/>
                </a:lnTo>
                <a:lnTo>
                  <a:pt x="94959" y="260703"/>
                </a:lnTo>
                <a:lnTo>
                  <a:pt x="94609" y="258311"/>
                </a:lnTo>
                <a:lnTo>
                  <a:pt x="82998" y="248742"/>
                </a:lnTo>
                <a:lnTo>
                  <a:pt x="166028" y="248742"/>
                </a:lnTo>
                <a:lnTo>
                  <a:pt x="165933" y="270608"/>
                </a:lnTo>
                <a:lnTo>
                  <a:pt x="165742" y="272665"/>
                </a:lnTo>
                <a:close/>
              </a:path>
            </a:pathLst>
          </a:custGeom>
          <a:solidFill>
            <a:srgbClr val="19B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5" name="Google Shape;775;p40"/>
          <p:cNvSpPr/>
          <p:nvPr/>
        </p:nvSpPr>
        <p:spPr>
          <a:xfrm>
            <a:off x="8772703" y="4461807"/>
            <a:ext cx="248042" cy="24805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6" name="Google Shape;776;p40"/>
          <p:cNvSpPr/>
          <p:nvPr/>
        </p:nvSpPr>
        <p:spPr>
          <a:xfrm>
            <a:off x="7354067" y="3426714"/>
            <a:ext cx="455602" cy="43705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7" name="Google Shape;777;p40"/>
          <p:cNvSpPr/>
          <p:nvPr/>
        </p:nvSpPr>
        <p:spPr>
          <a:xfrm>
            <a:off x="8081344" y="3153875"/>
            <a:ext cx="300355" cy="273050"/>
          </a:xfrm>
          <a:custGeom>
            <a:rect b="b" l="l" r="r" t="t"/>
            <a:pathLst>
              <a:path extrusionOk="0" h="273050" w="300354">
                <a:moveTo>
                  <a:pt x="25281" y="272837"/>
                </a:moveTo>
                <a:lnTo>
                  <a:pt x="9024" y="272837"/>
                </a:lnTo>
                <a:lnTo>
                  <a:pt x="2256" y="271931"/>
                </a:lnTo>
                <a:lnTo>
                  <a:pt x="0" y="271931"/>
                </a:lnTo>
                <a:lnTo>
                  <a:pt x="4956" y="269675"/>
                </a:lnTo>
                <a:lnTo>
                  <a:pt x="9469" y="267862"/>
                </a:lnTo>
                <a:lnTo>
                  <a:pt x="13537" y="265162"/>
                </a:lnTo>
                <a:lnTo>
                  <a:pt x="17606" y="262443"/>
                </a:lnTo>
                <a:lnTo>
                  <a:pt x="21675" y="259743"/>
                </a:lnTo>
                <a:lnTo>
                  <a:pt x="25281" y="256580"/>
                </a:lnTo>
                <a:lnTo>
                  <a:pt x="49677" y="222254"/>
                </a:lnTo>
                <a:lnTo>
                  <a:pt x="44258" y="217723"/>
                </a:lnTo>
                <a:lnTo>
                  <a:pt x="38838" y="212766"/>
                </a:lnTo>
                <a:lnTo>
                  <a:pt x="33863" y="207791"/>
                </a:lnTo>
                <a:lnTo>
                  <a:pt x="28907" y="202816"/>
                </a:lnTo>
                <a:lnTo>
                  <a:pt x="24837" y="197396"/>
                </a:lnTo>
                <a:lnTo>
                  <a:pt x="20325" y="191534"/>
                </a:lnTo>
                <a:lnTo>
                  <a:pt x="3606" y="154488"/>
                </a:lnTo>
                <a:lnTo>
                  <a:pt x="1793" y="148163"/>
                </a:lnTo>
                <a:lnTo>
                  <a:pt x="887" y="141394"/>
                </a:lnTo>
                <a:lnTo>
                  <a:pt x="0" y="134162"/>
                </a:lnTo>
                <a:lnTo>
                  <a:pt x="0" y="120605"/>
                </a:lnTo>
                <a:lnTo>
                  <a:pt x="887" y="114280"/>
                </a:lnTo>
                <a:lnTo>
                  <a:pt x="1793" y="107973"/>
                </a:lnTo>
                <a:lnTo>
                  <a:pt x="3162" y="101648"/>
                </a:lnTo>
                <a:lnTo>
                  <a:pt x="4512" y="95323"/>
                </a:lnTo>
                <a:lnTo>
                  <a:pt x="21675" y="60996"/>
                </a:lnTo>
                <a:lnTo>
                  <a:pt x="25744" y="56021"/>
                </a:lnTo>
                <a:lnTo>
                  <a:pt x="29795" y="51046"/>
                </a:lnTo>
                <a:lnTo>
                  <a:pt x="60071" y="25301"/>
                </a:lnTo>
                <a:lnTo>
                  <a:pt x="78585" y="15369"/>
                </a:lnTo>
                <a:lnTo>
                  <a:pt x="84910" y="12206"/>
                </a:lnTo>
                <a:lnTo>
                  <a:pt x="91679" y="9950"/>
                </a:lnTo>
                <a:lnTo>
                  <a:pt x="98467" y="7693"/>
                </a:lnTo>
                <a:lnTo>
                  <a:pt x="105235" y="5418"/>
                </a:lnTo>
                <a:lnTo>
                  <a:pt x="142281" y="0"/>
                </a:lnTo>
                <a:lnTo>
                  <a:pt x="157632" y="0"/>
                </a:lnTo>
                <a:lnTo>
                  <a:pt x="201447" y="7693"/>
                </a:lnTo>
                <a:lnTo>
                  <a:pt x="208235" y="9950"/>
                </a:lnTo>
                <a:lnTo>
                  <a:pt x="215003" y="12206"/>
                </a:lnTo>
                <a:lnTo>
                  <a:pt x="221329" y="15369"/>
                </a:lnTo>
                <a:lnTo>
                  <a:pt x="227654" y="18069"/>
                </a:lnTo>
                <a:lnTo>
                  <a:pt x="261074" y="41558"/>
                </a:lnTo>
                <a:lnTo>
                  <a:pt x="274169" y="56021"/>
                </a:lnTo>
                <a:lnTo>
                  <a:pt x="278237" y="60996"/>
                </a:lnTo>
                <a:lnTo>
                  <a:pt x="295401" y="95323"/>
                </a:lnTo>
                <a:lnTo>
                  <a:pt x="299914" y="120605"/>
                </a:lnTo>
                <a:lnTo>
                  <a:pt x="299914" y="133718"/>
                </a:lnTo>
                <a:lnTo>
                  <a:pt x="290888" y="171208"/>
                </a:lnTo>
                <a:lnTo>
                  <a:pt x="270119" y="203722"/>
                </a:lnTo>
                <a:lnTo>
                  <a:pt x="265587" y="208235"/>
                </a:lnTo>
                <a:lnTo>
                  <a:pt x="261074" y="213210"/>
                </a:lnTo>
                <a:lnTo>
                  <a:pt x="256099" y="217278"/>
                </a:lnTo>
                <a:lnTo>
                  <a:pt x="250681" y="221791"/>
                </a:lnTo>
                <a:lnTo>
                  <a:pt x="245261" y="225860"/>
                </a:lnTo>
                <a:lnTo>
                  <a:pt x="208235" y="244836"/>
                </a:lnTo>
                <a:lnTo>
                  <a:pt x="180214" y="252049"/>
                </a:lnTo>
                <a:lnTo>
                  <a:pt x="173002" y="253418"/>
                </a:lnTo>
                <a:lnTo>
                  <a:pt x="165307" y="254324"/>
                </a:lnTo>
                <a:lnTo>
                  <a:pt x="157632" y="254768"/>
                </a:lnTo>
                <a:lnTo>
                  <a:pt x="142281" y="254768"/>
                </a:lnTo>
                <a:lnTo>
                  <a:pt x="134606" y="254324"/>
                </a:lnTo>
                <a:lnTo>
                  <a:pt x="127374" y="253418"/>
                </a:lnTo>
                <a:lnTo>
                  <a:pt x="120142" y="252049"/>
                </a:lnTo>
                <a:lnTo>
                  <a:pt x="112911" y="250699"/>
                </a:lnTo>
                <a:lnTo>
                  <a:pt x="105698" y="249349"/>
                </a:lnTo>
                <a:lnTo>
                  <a:pt x="98910" y="247092"/>
                </a:lnTo>
                <a:lnTo>
                  <a:pt x="92142" y="244836"/>
                </a:lnTo>
                <a:lnTo>
                  <a:pt x="84910" y="251605"/>
                </a:lnTo>
                <a:lnTo>
                  <a:pt x="46070" y="269675"/>
                </a:lnTo>
                <a:lnTo>
                  <a:pt x="38838" y="271025"/>
                </a:lnTo>
                <a:lnTo>
                  <a:pt x="31607" y="272394"/>
                </a:lnTo>
                <a:lnTo>
                  <a:pt x="25281" y="272837"/>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778" name="Google Shape;778;p40"/>
          <p:cNvGrpSpPr/>
          <p:nvPr/>
        </p:nvGrpSpPr>
        <p:grpSpPr>
          <a:xfrm>
            <a:off x="904276" y="515229"/>
            <a:ext cx="383540" cy="613123"/>
            <a:chOff x="904276" y="515229"/>
            <a:chExt cx="383540" cy="613123"/>
          </a:xfrm>
        </p:grpSpPr>
        <p:sp>
          <p:nvSpPr>
            <p:cNvPr id="779" name="Google Shape;779;p40"/>
            <p:cNvSpPr/>
            <p:nvPr/>
          </p:nvSpPr>
          <p:spPr>
            <a:xfrm>
              <a:off x="1013434" y="1003660"/>
              <a:ext cx="164642" cy="12469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80" name="Google Shape;780;p40"/>
            <p:cNvSpPr/>
            <p:nvPr/>
          </p:nvSpPr>
          <p:spPr>
            <a:xfrm>
              <a:off x="904276" y="515229"/>
              <a:ext cx="383540" cy="462280"/>
            </a:xfrm>
            <a:custGeom>
              <a:rect b="b" l="l" r="r" t="t"/>
              <a:pathLst>
                <a:path extrusionOk="0" h="462280" w="383540">
                  <a:moveTo>
                    <a:pt x="151536" y="458230"/>
                  </a:moveTo>
                  <a:lnTo>
                    <a:pt x="120685" y="315757"/>
                  </a:lnTo>
                  <a:lnTo>
                    <a:pt x="98925" y="209610"/>
                  </a:lnTo>
                </a:path>
                <a:path extrusionOk="0" h="462280" w="383540">
                  <a:moveTo>
                    <a:pt x="267713" y="458230"/>
                  </a:moveTo>
                  <a:lnTo>
                    <a:pt x="272258" y="438259"/>
                  </a:lnTo>
                  <a:lnTo>
                    <a:pt x="278593" y="419221"/>
                  </a:lnTo>
                  <a:lnTo>
                    <a:pt x="285858" y="401076"/>
                  </a:lnTo>
                  <a:lnTo>
                    <a:pt x="294018" y="384720"/>
                  </a:lnTo>
                  <a:lnTo>
                    <a:pt x="303110" y="369296"/>
                  </a:lnTo>
                  <a:lnTo>
                    <a:pt x="312164" y="353871"/>
                  </a:lnTo>
                  <a:lnTo>
                    <a:pt x="342121" y="310317"/>
                  </a:lnTo>
                  <a:lnTo>
                    <a:pt x="367532" y="264975"/>
                  </a:lnTo>
                  <a:lnTo>
                    <a:pt x="381132" y="211436"/>
                  </a:lnTo>
                  <a:lnTo>
                    <a:pt x="382026" y="201451"/>
                  </a:lnTo>
                  <a:lnTo>
                    <a:pt x="382958" y="191466"/>
                  </a:lnTo>
                  <a:lnTo>
                    <a:pt x="381132" y="171496"/>
                  </a:lnTo>
                  <a:lnTo>
                    <a:pt x="378412" y="152457"/>
                  </a:lnTo>
                  <a:lnTo>
                    <a:pt x="359372" y="99812"/>
                  </a:lnTo>
                  <a:lnTo>
                    <a:pt x="326695" y="56258"/>
                  </a:lnTo>
                  <a:lnTo>
                    <a:pt x="282207" y="23583"/>
                  </a:lnTo>
                  <a:lnTo>
                    <a:pt x="229596" y="3613"/>
                  </a:lnTo>
                  <a:lnTo>
                    <a:pt x="191479" y="0"/>
                  </a:lnTo>
                  <a:lnTo>
                    <a:pt x="153362" y="3613"/>
                  </a:lnTo>
                  <a:lnTo>
                    <a:pt x="117070" y="15424"/>
                  </a:lnTo>
                  <a:lnTo>
                    <a:pt x="69862" y="43553"/>
                  </a:lnTo>
                  <a:lnTo>
                    <a:pt x="32677" y="84388"/>
                  </a:lnTo>
                  <a:lnTo>
                    <a:pt x="9091" y="134276"/>
                  </a:lnTo>
                  <a:lnTo>
                    <a:pt x="0" y="191466"/>
                  </a:lnTo>
                  <a:lnTo>
                    <a:pt x="4545" y="230474"/>
                  </a:lnTo>
                  <a:lnTo>
                    <a:pt x="23585" y="281294"/>
                  </a:lnTo>
                  <a:lnTo>
                    <a:pt x="50822" y="324848"/>
                  </a:lnTo>
                  <a:lnTo>
                    <a:pt x="70794" y="353871"/>
                  </a:lnTo>
                  <a:lnTo>
                    <a:pt x="79848" y="369296"/>
                  </a:lnTo>
                  <a:lnTo>
                    <a:pt x="88939" y="384720"/>
                  </a:lnTo>
                  <a:lnTo>
                    <a:pt x="97099" y="401076"/>
                  </a:lnTo>
                  <a:lnTo>
                    <a:pt x="104365" y="419221"/>
                  </a:lnTo>
                  <a:lnTo>
                    <a:pt x="110699" y="438259"/>
                  </a:lnTo>
                  <a:lnTo>
                    <a:pt x="115245" y="458230"/>
                  </a:lnTo>
                </a:path>
                <a:path extrusionOk="0" h="462280" w="383540">
                  <a:moveTo>
                    <a:pt x="284032" y="209610"/>
                  </a:moveTo>
                  <a:lnTo>
                    <a:pt x="262273" y="315757"/>
                  </a:lnTo>
                  <a:lnTo>
                    <a:pt x="231421" y="458230"/>
                  </a:lnTo>
                </a:path>
                <a:path extrusionOk="0" h="462280" w="383540">
                  <a:moveTo>
                    <a:pt x="124336" y="203239"/>
                  </a:moveTo>
                  <a:lnTo>
                    <a:pt x="155187" y="229580"/>
                  </a:lnTo>
                  <a:lnTo>
                    <a:pt x="186039" y="203239"/>
                  </a:lnTo>
                  <a:lnTo>
                    <a:pt x="188759" y="201451"/>
                  </a:lnTo>
                  <a:lnTo>
                    <a:pt x="191479" y="200519"/>
                  </a:lnTo>
                  <a:lnTo>
                    <a:pt x="194199" y="201451"/>
                  </a:lnTo>
                  <a:lnTo>
                    <a:pt x="196919" y="203239"/>
                  </a:lnTo>
                  <a:lnTo>
                    <a:pt x="227770" y="229580"/>
                  </a:lnTo>
                  <a:lnTo>
                    <a:pt x="258621" y="203239"/>
                  </a:lnTo>
                </a:path>
                <a:path extrusionOk="0" h="462280" w="383540">
                  <a:moveTo>
                    <a:pt x="115245" y="461881"/>
                  </a:moveTo>
                  <a:lnTo>
                    <a:pt x="267713" y="461881"/>
                  </a:lnTo>
                </a:path>
              </a:pathLst>
            </a:custGeom>
            <a:noFill/>
            <a:ln cap="flat" cmpd="sng" w="121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781" name="Google Shape;781;p40"/>
          <p:cNvGrpSpPr/>
          <p:nvPr/>
        </p:nvGrpSpPr>
        <p:grpSpPr>
          <a:xfrm>
            <a:off x="335758" y="1840551"/>
            <a:ext cx="352407" cy="359551"/>
            <a:chOff x="335758" y="1840551"/>
            <a:chExt cx="352407" cy="359551"/>
          </a:xfrm>
        </p:grpSpPr>
        <p:sp>
          <p:nvSpPr>
            <p:cNvPr id="782" name="Google Shape;782;p40"/>
            <p:cNvSpPr/>
            <p:nvPr/>
          </p:nvSpPr>
          <p:spPr>
            <a:xfrm>
              <a:off x="335758" y="1840551"/>
              <a:ext cx="264795" cy="264795"/>
            </a:xfrm>
            <a:custGeom>
              <a:rect b="b" l="l" r="r" t="t"/>
              <a:pathLst>
                <a:path extrusionOk="0" h="264794" w="264795">
                  <a:moveTo>
                    <a:pt x="132042" y="0"/>
                  </a:moveTo>
                  <a:lnTo>
                    <a:pt x="125381" y="504"/>
                  </a:lnTo>
                  <a:lnTo>
                    <a:pt x="118741" y="1008"/>
                  </a:lnTo>
                  <a:lnTo>
                    <a:pt x="112080" y="1533"/>
                  </a:lnTo>
                  <a:lnTo>
                    <a:pt x="105419" y="3067"/>
                  </a:lnTo>
                  <a:lnTo>
                    <a:pt x="99284" y="4601"/>
                  </a:lnTo>
                  <a:lnTo>
                    <a:pt x="93148" y="6135"/>
                  </a:lnTo>
                  <a:lnTo>
                    <a:pt x="87012" y="8173"/>
                  </a:lnTo>
                  <a:lnTo>
                    <a:pt x="80856" y="10737"/>
                  </a:lnTo>
                  <a:lnTo>
                    <a:pt x="74720" y="13300"/>
                  </a:lnTo>
                  <a:lnTo>
                    <a:pt x="69089" y="16368"/>
                  </a:lnTo>
                  <a:lnTo>
                    <a:pt x="63457" y="19436"/>
                  </a:lnTo>
                  <a:lnTo>
                    <a:pt x="30194" y="48097"/>
                  </a:lnTo>
                  <a:lnTo>
                    <a:pt x="10233" y="80855"/>
                  </a:lnTo>
                  <a:lnTo>
                    <a:pt x="8194" y="86991"/>
                  </a:lnTo>
                  <a:lnTo>
                    <a:pt x="6135" y="93127"/>
                  </a:lnTo>
                  <a:lnTo>
                    <a:pt x="0" y="125381"/>
                  </a:lnTo>
                  <a:lnTo>
                    <a:pt x="0" y="132525"/>
                  </a:lnTo>
                  <a:lnTo>
                    <a:pt x="0" y="139186"/>
                  </a:lnTo>
                  <a:lnTo>
                    <a:pt x="525" y="145847"/>
                  </a:lnTo>
                  <a:lnTo>
                    <a:pt x="10233" y="183712"/>
                  </a:lnTo>
                  <a:lnTo>
                    <a:pt x="15864" y="195479"/>
                  </a:lnTo>
                  <a:lnTo>
                    <a:pt x="18932" y="201110"/>
                  </a:lnTo>
                  <a:lnTo>
                    <a:pt x="48118" y="234373"/>
                  </a:lnTo>
                  <a:lnTo>
                    <a:pt x="69089" y="248703"/>
                  </a:lnTo>
                  <a:lnTo>
                    <a:pt x="74720" y="251771"/>
                  </a:lnTo>
                  <a:lnTo>
                    <a:pt x="80856" y="254335"/>
                  </a:lnTo>
                  <a:lnTo>
                    <a:pt x="87012" y="256373"/>
                  </a:lnTo>
                  <a:lnTo>
                    <a:pt x="93148" y="258432"/>
                  </a:lnTo>
                  <a:lnTo>
                    <a:pt x="125381" y="264568"/>
                  </a:lnTo>
                  <a:lnTo>
                    <a:pt x="132042" y="264568"/>
                  </a:lnTo>
                  <a:lnTo>
                    <a:pt x="139207" y="264568"/>
                  </a:lnTo>
                  <a:lnTo>
                    <a:pt x="145847" y="264063"/>
                  </a:lnTo>
                  <a:lnTo>
                    <a:pt x="177576" y="256373"/>
                  </a:lnTo>
                  <a:lnTo>
                    <a:pt x="183733" y="254335"/>
                  </a:lnTo>
                  <a:lnTo>
                    <a:pt x="189364" y="251771"/>
                  </a:lnTo>
                  <a:lnTo>
                    <a:pt x="194974" y="248703"/>
                  </a:lnTo>
                  <a:lnTo>
                    <a:pt x="200606" y="245635"/>
                  </a:lnTo>
                  <a:lnTo>
                    <a:pt x="234394" y="216470"/>
                  </a:lnTo>
                  <a:lnTo>
                    <a:pt x="248199" y="195479"/>
                  </a:lnTo>
                  <a:lnTo>
                    <a:pt x="251267" y="189847"/>
                  </a:lnTo>
                  <a:lnTo>
                    <a:pt x="253830" y="183712"/>
                  </a:lnTo>
                  <a:lnTo>
                    <a:pt x="256394" y="178080"/>
                  </a:lnTo>
                  <a:lnTo>
                    <a:pt x="258432" y="171945"/>
                  </a:lnTo>
                  <a:lnTo>
                    <a:pt x="260491" y="165284"/>
                  </a:lnTo>
                  <a:lnTo>
                    <a:pt x="261521" y="159148"/>
                  </a:lnTo>
                  <a:lnTo>
                    <a:pt x="263055" y="152487"/>
                  </a:lnTo>
                  <a:lnTo>
                    <a:pt x="263559" y="145847"/>
                  </a:lnTo>
                  <a:lnTo>
                    <a:pt x="264064" y="139186"/>
                  </a:lnTo>
                  <a:lnTo>
                    <a:pt x="264589" y="132525"/>
                  </a:lnTo>
                  <a:lnTo>
                    <a:pt x="264064" y="125381"/>
                  </a:lnTo>
                  <a:lnTo>
                    <a:pt x="263559" y="118720"/>
                  </a:lnTo>
                  <a:lnTo>
                    <a:pt x="263055" y="112059"/>
                  </a:lnTo>
                  <a:lnTo>
                    <a:pt x="261521" y="105923"/>
                  </a:lnTo>
                  <a:lnTo>
                    <a:pt x="260491" y="99262"/>
                  </a:lnTo>
                  <a:lnTo>
                    <a:pt x="258432" y="93127"/>
                  </a:lnTo>
                  <a:lnTo>
                    <a:pt x="256394" y="86991"/>
                  </a:lnTo>
                  <a:lnTo>
                    <a:pt x="253830" y="80855"/>
                  </a:lnTo>
                  <a:lnTo>
                    <a:pt x="251267" y="75224"/>
                  </a:lnTo>
                  <a:lnTo>
                    <a:pt x="248199" y="69593"/>
                  </a:lnTo>
                  <a:lnTo>
                    <a:pt x="245131" y="63961"/>
                  </a:lnTo>
                  <a:lnTo>
                    <a:pt x="242063" y="58330"/>
                  </a:lnTo>
                  <a:lnTo>
                    <a:pt x="206237" y="22504"/>
                  </a:lnTo>
                  <a:lnTo>
                    <a:pt x="194974" y="16368"/>
                  </a:lnTo>
                  <a:lnTo>
                    <a:pt x="189364" y="13300"/>
                  </a:lnTo>
                  <a:lnTo>
                    <a:pt x="158644" y="3067"/>
                  </a:lnTo>
                  <a:lnTo>
                    <a:pt x="152508" y="1533"/>
                  </a:lnTo>
                  <a:lnTo>
                    <a:pt x="145847" y="1008"/>
                  </a:lnTo>
                  <a:lnTo>
                    <a:pt x="139207" y="504"/>
                  </a:lnTo>
                  <a:lnTo>
                    <a:pt x="132042" y="0"/>
                  </a:lnTo>
                  <a:close/>
                </a:path>
              </a:pathLst>
            </a:custGeom>
            <a:noFill/>
            <a:ln cap="flat" cmpd="sng" w="190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83" name="Google Shape;783;p40"/>
            <p:cNvSpPr/>
            <p:nvPr/>
          </p:nvSpPr>
          <p:spPr>
            <a:xfrm>
              <a:off x="356954" y="1861726"/>
              <a:ext cx="331211" cy="33837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84" name="Google Shape;784;p40"/>
          <p:cNvSpPr txBox="1"/>
          <p:nvPr>
            <p:ph type="title"/>
          </p:nvPr>
        </p:nvSpPr>
        <p:spPr>
          <a:xfrm>
            <a:off x="1805725" y="1042954"/>
            <a:ext cx="3990975" cy="12446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Connecting to a  Share</a:t>
            </a:r>
            <a:endParaRPr/>
          </a:p>
        </p:txBody>
      </p:sp>
      <p:sp>
        <p:nvSpPr>
          <p:cNvPr id="785" name="Google Shape;785;p40"/>
          <p:cNvSpPr txBox="1"/>
          <p:nvPr/>
        </p:nvSpPr>
        <p:spPr>
          <a:xfrm>
            <a:off x="1936256" y="2395205"/>
            <a:ext cx="4203700" cy="1957070"/>
          </a:xfrm>
          <a:prstGeom prst="rect">
            <a:avLst/>
          </a:prstGeom>
          <a:noFill/>
          <a:ln>
            <a:noFill/>
          </a:ln>
        </p:spPr>
        <p:txBody>
          <a:bodyPr anchorCtr="0" anchor="t" bIns="0" lIns="0" spcFirstLastPara="1" rIns="0" wrap="square" tIns="12700">
            <a:spAutoFit/>
          </a:bodyPr>
          <a:lstStyle/>
          <a:p>
            <a:pPr indent="-327025" lvl="0" marL="339090" marR="0" rtl="0" algn="l">
              <a:lnSpc>
                <a:spcPct val="100000"/>
              </a:lnSpc>
              <a:spcBef>
                <a:spcPts val="0"/>
              </a:spcBef>
              <a:spcAft>
                <a:spcPts val="0"/>
              </a:spcAft>
              <a:buClr>
                <a:srgbClr val="19BBD4"/>
              </a:buClr>
              <a:buSzPts val="1800"/>
              <a:buFont typeface="Verdana"/>
              <a:buChar char="-"/>
            </a:pPr>
            <a:r>
              <a:rPr lang="en-US" sz="1800">
                <a:solidFill>
                  <a:srgbClr val="C6DAEC"/>
                </a:solidFill>
                <a:latin typeface="Verdana"/>
                <a:ea typeface="Verdana"/>
                <a:cs typeface="Verdana"/>
                <a:sym typeface="Verdana"/>
              </a:rPr>
              <a:t>Add a user for samba</a:t>
            </a:r>
            <a:endParaRPr sz="1800">
              <a:latin typeface="Verdana"/>
              <a:ea typeface="Verdana"/>
              <a:cs typeface="Verdana"/>
              <a:sym typeface="Verdana"/>
            </a:endParaRPr>
          </a:p>
          <a:p>
            <a:pPr indent="-327025" lvl="1" marL="796290" marR="0" rtl="0" algn="l">
              <a:lnSpc>
                <a:spcPct val="100000"/>
              </a:lnSpc>
              <a:spcBef>
                <a:spcPts val="15"/>
              </a:spcBef>
              <a:spcAft>
                <a:spcPts val="0"/>
              </a:spcAft>
              <a:buClr>
                <a:srgbClr val="19BBD4"/>
              </a:buClr>
              <a:buSzPts val="1800"/>
              <a:buFont typeface="Verdana"/>
              <a:buChar char="-"/>
            </a:pPr>
            <a:r>
              <a:rPr b="0" i="0" lang="en-US" sz="1800" u="none" cap="none" strike="noStrike">
                <a:solidFill>
                  <a:srgbClr val="C6DAEC"/>
                </a:solidFill>
                <a:latin typeface="Verdana"/>
                <a:ea typeface="Verdana"/>
                <a:cs typeface="Verdana"/>
                <a:sym typeface="Verdana"/>
              </a:rPr>
              <a:t>sudo adduser sambauser</a:t>
            </a:r>
            <a:endParaRPr b="0" i="0" sz="1800" u="none" cap="none" strike="noStrike">
              <a:latin typeface="Verdana"/>
              <a:ea typeface="Verdana"/>
              <a:cs typeface="Verdana"/>
              <a:sym typeface="Verdana"/>
            </a:endParaRPr>
          </a:p>
          <a:p>
            <a:pPr indent="-327025" lvl="1" marL="796290" marR="0" rtl="0" algn="l">
              <a:lnSpc>
                <a:spcPct val="100000"/>
              </a:lnSpc>
              <a:spcBef>
                <a:spcPts val="15"/>
              </a:spcBef>
              <a:spcAft>
                <a:spcPts val="0"/>
              </a:spcAft>
              <a:buClr>
                <a:srgbClr val="19BBD4"/>
              </a:buClr>
              <a:buSzPts val="1800"/>
              <a:buFont typeface="Verdana"/>
              <a:buChar char="-"/>
            </a:pPr>
            <a:r>
              <a:rPr b="0" i="0" lang="en-US" sz="1800" u="none" cap="none" strike="noStrike">
                <a:solidFill>
                  <a:srgbClr val="C6DAEC"/>
                </a:solidFill>
                <a:latin typeface="Verdana"/>
                <a:ea typeface="Verdana"/>
                <a:cs typeface="Verdana"/>
                <a:sym typeface="Verdana"/>
              </a:rPr>
              <a:t>Make sure to give a password</a:t>
            </a:r>
            <a:endParaRPr b="0" i="0" sz="1800" u="none" cap="none" strike="noStrike">
              <a:latin typeface="Verdana"/>
              <a:ea typeface="Verdana"/>
              <a:cs typeface="Verdana"/>
              <a:sym typeface="Verdana"/>
            </a:endParaRPr>
          </a:p>
          <a:p>
            <a:pPr indent="-327025" lvl="0" marL="339090" marR="0" rtl="0" algn="l">
              <a:lnSpc>
                <a:spcPct val="100000"/>
              </a:lnSpc>
              <a:spcBef>
                <a:spcPts val="15"/>
              </a:spcBef>
              <a:spcAft>
                <a:spcPts val="0"/>
              </a:spcAft>
              <a:buClr>
                <a:srgbClr val="19BBD4"/>
              </a:buClr>
              <a:buSzPts val="1800"/>
              <a:buFont typeface="Verdana"/>
              <a:buChar char="-"/>
            </a:pPr>
            <a:r>
              <a:rPr lang="en-US" sz="1800">
                <a:solidFill>
                  <a:srgbClr val="C6DAEC"/>
                </a:solidFill>
                <a:latin typeface="Verdana"/>
                <a:ea typeface="Verdana"/>
                <a:cs typeface="Verdana"/>
                <a:sym typeface="Verdana"/>
              </a:rPr>
              <a:t>Add the user to samba</a:t>
            </a:r>
            <a:endParaRPr sz="1800">
              <a:latin typeface="Verdana"/>
              <a:ea typeface="Verdana"/>
              <a:cs typeface="Verdana"/>
              <a:sym typeface="Verdana"/>
            </a:endParaRPr>
          </a:p>
          <a:p>
            <a:pPr indent="-327025" lvl="1" marL="796290" marR="0" rtl="0" algn="l">
              <a:lnSpc>
                <a:spcPct val="100000"/>
              </a:lnSpc>
              <a:spcBef>
                <a:spcPts val="15"/>
              </a:spcBef>
              <a:spcAft>
                <a:spcPts val="0"/>
              </a:spcAft>
              <a:buClr>
                <a:srgbClr val="19BBD4"/>
              </a:buClr>
              <a:buSzPts val="1800"/>
              <a:buFont typeface="Verdana"/>
              <a:buChar char="-"/>
            </a:pPr>
            <a:r>
              <a:rPr b="0" i="0" lang="en-US" sz="1800" u="none" cap="none" strike="noStrike">
                <a:solidFill>
                  <a:srgbClr val="C6DAEC"/>
                </a:solidFill>
                <a:latin typeface="Verdana"/>
                <a:ea typeface="Verdana"/>
                <a:cs typeface="Verdana"/>
                <a:sym typeface="Verdana"/>
              </a:rPr>
              <a:t>sudo smbpasswd -a sambauser</a:t>
            </a:r>
            <a:endParaRPr b="0" i="0" sz="1800" u="none" cap="none" strike="noStrike">
              <a:latin typeface="Verdana"/>
              <a:ea typeface="Verdana"/>
              <a:cs typeface="Verdana"/>
              <a:sym typeface="Verdana"/>
            </a:endParaRPr>
          </a:p>
          <a:p>
            <a:pPr indent="-327025" lvl="2" marL="1253490" marR="0" rtl="0" algn="l">
              <a:lnSpc>
                <a:spcPct val="100000"/>
              </a:lnSpc>
              <a:spcBef>
                <a:spcPts val="15"/>
              </a:spcBef>
              <a:spcAft>
                <a:spcPts val="0"/>
              </a:spcAft>
              <a:buClr>
                <a:srgbClr val="19BBD4"/>
              </a:buClr>
              <a:buSzPts val="1800"/>
              <a:buFont typeface="Verdana"/>
              <a:buChar char="-"/>
            </a:pPr>
            <a:r>
              <a:rPr b="0" i="0" lang="en-US" sz="1800" u="none" cap="none" strike="noStrike">
                <a:solidFill>
                  <a:srgbClr val="C6DAEC"/>
                </a:solidFill>
                <a:latin typeface="Verdana"/>
                <a:ea typeface="Verdana"/>
                <a:cs typeface="Verdana"/>
                <a:sym typeface="Verdana"/>
              </a:rPr>
              <a:t>-a means add the user</a:t>
            </a:r>
            <a:endParaRPr b="0" i="0" sz="1800" u="none" cap="none" strike="noStrike">
              <a:latin typeface="Verdana"/>
              <a:ea typeface="Verdana"/>
              <a:cs typeface="Verdana"/>
              <a:sym typeface="Verdana"/>
            </a:endParaRPr>
          </a:p>
          <a:p>
            <a:pPr indent="-327025" lvl="2" marL="1253490" marR="0" rtl="0" algn="l">
              <a:lnSpc>
                <a:spcPct val="100000"/>
              </a:lnSpc>
              <a:spcBef>
                <a:spcPts val="15"/>
              </a:spcBef>
              <a:spcAft>
                <a:spcPts val="0"/>
              </a:spcAft>
              <a:buClr>
                <a:srgbClr val="19BBD4"/>
              </a:buClr>
              <a:buSzPts val="1800"/>
              <a:buFont typeface="Verdana"/>
              <a:buChar char="-"/>
            </a:pPr>
            <a:r>
              <a:rPr b="0" i="0" lang="en-US" sz="1800" u="none" cap="none" strike="noStrike">
                <a:solidFill>
                  <a:srgbClr val="C6DAEC"/>
                </a:solidFill>
                <a:latin typeface="Verdana"/>
                <a:ea typeface="Verdana"/>
                <a:cs typeface="Verdana"/>
                <a:sym typeface="Verdana"/>
              </a:rPr>
              <a:t>-x removes the user</a:t>
            </a:r>
            <a:endParaRPr b="0" i="0" sz="1800" u="none" cap="none" strike="noStrike">
              <a:latin typeface="Verdana"/>
              <a:ea typeface="Verdana"/>
              <a:cs typeface="Verdana"/>
              <a:sym typeface="Verdan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41"/>
          <p:cNvSpPr txBox="1"/>
          <p:nvPr/>
        </p:nvSpPr>
        <p:spPr>
          <a:xfrm>
            <a:off x="292594" y="1114105"/>
            <a:ext cx="4025265" cy="635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000">
                <a:solidFill>
                  <a:srgbClr val="19BBD4"/>
                </a:solidFill>
                <a:latin typeface="Helvetica Neue"/>
                <a:ea typeface="Helvetica Neue"/>
                <a:cs typeface="Helvetica Neue"/>
                <a:sym typeface="Helvetica Neue"/>
              </a:rPr>
              <a:t>How to Connect</a:t>
            </a:r>
            <a:endParaRPr sz="4000">
              <a:latin typeface="Helvetica Neue"/>
              <a:ea typeface="Helvetica Neue"/>
              <a:cs typeface="Helvetica Neue"/>
              <a:sym typeface="Helvetica Neue"/>
            </a:endParaRPr>
          </a:p>
        </p:txBody>
      </p:sp>
      <p:sp>
        <p:nvSpPr>
          <p:cNvPr id="791" name="Google Shape;791;p41"/>
          <p:cNvSpPr txBox="1"/>
          <p:nvPr/>
        </p:nvSpPr>
        <p:spPr>
          <a:xfrm>
            <a:off x="8545483" y="4730146"/>
            <a:ext cx="16637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19BBD4"/>
                </a:solidFill>
                <a:latin typeface="Helvetica Neue"/>
                <a:ea typeface="Helvetica Neue"/>
                <a:cs typeface="Helvetica Neue"/>
                <a:sym typeface="Helvetica Neue"/>
              </a:rPr>
              <a:t>41</a:t>
            </a:r>
            <a:endParaRPr sz="1200">
              <a:latin typeface="Helvetica Neue"/>
              <a:ea typeface="Helvetica Neue"/>
              <a:cs typeface="Helvetica Neue"/>
              <a:sym typeface="Helvetica Neue"/>
            </a:endParaRPr>
          </a:p>
        </p:txBody>
      </p:sp>
      <p:sp>
        <p:nvSpPr>
          <p:cNvPr id="792" name="Google Shape;792;p41"/>
          <p:cNvSpPr txBox="1"/>
          <p:nvPr>
            <p:ph type="title"/>
          </p:nvPr>
        </p:nvSpPr>
        <p:spPr>
          <a:xfrm>
            <a:off x="4791723" y="845572"/>
            <a:ext cx="4244340" cy="516890"/>
          </a:xfrm>
          <a:prstGeom prst="rect">
            <a:avLst/>
          </a:prstGeom>
          <a:noFill/>
          <a:ln>
            <a:noFill/>
          </a:ln>
        </p:spPr>
        <p:txBody>
          <a:bodyPr anchorCtr="0" anchor="t" bIns="0" lIns="0" spcFirstLastPara="1" rIns="0" wrap="square" tIns="8875">
            <a:spAutoFit/>
          </a:bodyPr>
          <a:lstStyle/>
          <a:p>
            <a:pPr indent="-316230" lvl="0" marL="328295" marR="5080" rtl="0" algn="l">
              <a:lnSpc>
                <a:spcPct val="101600"/>
              </a:lnSpc>
              <a:spcBef>
                <a:spcPts val="0"/>
              </a:spcBef>
              <a:spcAft>
                <a:spcPts val="0"/>
              </a:spcAft>
              <a:buNone/>
            </a:pPr>
            <a:r>
              <a:rPr lang="en-US" sz="1600">
                <a:solidFill>
                  <a:srgbClr val="184768"/>
                </a:solidFill>
                <a:latin typeface="Verdana"/>
                <a:ea typeface="Verdana"/>
                <a:cs typeface="Verdana"/>
                <a:sym typeface="Verdana"/>
              </a:rPr>
              <a:t>-	Use the ifconﬁg command to look for your  IP Address</a:t>
            </a:r>
            <a:endParaRPr sz="1600">
              <a:latin typeface="Verdana"/>
              <a:ea typeface="Verdana"/>
              <a:cs typeface="Verdana"/>
              <a:sym typeface="Verdana"/>
            </a:endParaRPr>
          </a:p>
        </p:txBody>
      </p:sp>
      <p:sp>
        <p:nvSpPr>
          <p:cNvPr id="793" name="Google Shape;793;p41"/>
          <p:cNvSpPr txBox="1"/>
          <p:nvPr/>
        </p:nvSpPr>
        <p:spPr>
          <a:xfrm>
            <a:off x="4650275" y="1279436"/>
            <a:ext cx="4362450" cy="2426335"/>
          </a:xfrm>
          <a:prstGeom prst="rect">
            <a:avLst/>
          </a:prstGeom>
          <a:noFill/>
          <a:ln>
            <a:noFill/>
          </a:ln>
        </p:spPr>
        <p:txBody>
          <a:bodyPr anchorCtr="0" anchor="t" bIns="0" lIns="0" spcFirstLastPara="1" rIns="0" wrap="square" tIns="74925">
            <a:spAutoFit/>
          </a:bodyPr>
          <a:lstStyle/>
          <a:p>
            <a:pPr indent="0" lvl="0" marL="621665" marR="0" rtl="0" algn="l">
              <a:lnSpc>
                <a:spcPct val="100000"/>
              </a:lnSpc>
              <a:spcBef>
                <a:spcPts val="0"/>
              </a:spcBef>
              <a:spcAft>
                <a:spcPts val="0"/>
              </a:spcAft>
              <a:buNone/>
            </a:pPr>
            <a:r>
              <a:rPr lang="en-US" sz="1400">
                <a:solidFill>
                  <a:srgbClr val="184768"/>
                </a:solidFill>
                <a:latin typeface="Verdana"/>
                <a:ea typeface="Verdana"/>
                <a:cs typeface="Verdana"/>
                <a:sym typeface="Verdana"/>
              </a:rPr>
              <a:t>-	It should say 127.0.0.1</a:t>
            </a:r>
            <a:endParaRPr sz="1400">
              <a:latin typeface="Verdana"/>
              <a:ea typeface="Verdana"/>
              <a:cs typeface="Verdana"/>
              <a:sym typeface="Verdana"/>
            </a:endParaRPr>
          </a:p>
          <a:p>
            <a:pPr indent="0" lvl="0" marL="12700" marR="0" rtl="0" algn="l">
              <a:lnSpc>
                <a:spcPct val="100000"/>
              </a:lnSpc>
              <a:spcBef>
                <a:spcPts val="560"/>
              </a:spcBef>
              <a:spcAft>
                <a:spcPts val="0"/>
              </a:spcAft>
              <a:buNone/>
            </a:pPr>
            <a:r>
              <a:rPr lang="en-US" sz="1600">
                <a:solidFill>
                  <a:srgbClr val="184768"/>
                </a:solidFill>
                <a:latin typeface="Verdana"/>
                <a:ea typeface="Verdana"/>
                <a:cs typeface="Verdana"/>
                <a:sym typeface="Verdana"/>
              </a:rPr>
              <a:t>Cool. That’s done. Now:</a:t>
            </a:r>
            <a:endParaRPr sz="1600">
              <a:latin typeface="Verdana"/>
              <a:ea typeface="Verdana"/>
              <a:cs typeface="Verdana"/>
              <a:sym typeface="Verdana"/>
            </a:endParaRPr>
          </a:p>
          <a:p>
            <a:pPr indent="-316230" lvl="0" marL="469900" marR="0" rtl="0" algn="l">
              <a:lnSpc>
                <a:spcPct val="100000"/>
              </a:lnSpc>
              <a:spcBef>
                <a:spcPts val="630"/>
              </a:spcBef>
              <a:spcAft>
                <a:spcPts val="0"/>
              </a:spcAft>
              <a:buClr>
                <a:srgbClr val="184768"/>
              </a:buClr>
              <a:buSzPts val="1600"/>
              <a:buFont typeface="Verdana"/>
              <a:buChar char="-"/>
            </a:pPr>
            <a:r>
              <a:rPr lang="en-US" sz="1600">
                <a:solidFill>
                  <a:srgbClr val="184768"/>
                </a:solidFill>
                <a:latin typeface="Verdana"/>
                <a:ea typeface="Verdana"/>
                <a:cs typeface="Verdana"/>
                <a:sym typeface="Verdana"/>
              </a:rPr>
              <a:t>Run the command nautilus (ﬁle explorer)</a:t>
            </a:r>
            <a:endParaRPr sz="1600">
              <a:latin typeface="Verdana"/>
              <a:ea typeface="Verdana"/>
              <a:cs typeface="Verdana"/>
              <a:sym typeface="Verdana"/>
            </a:endParaRPr>
          </a:p>
          <a:p>
            <a:pPr indent="-316230" lvl="0" marL="469900" marR="102235" rtl="0" algn="l">
              <a:lnSpc>
                <a:spcPct val="101600"/>
              </a:lnSpc>
              <a:spcBef>
                <a:spcPts val="0"/>
              </a:spcBef>
              <a:spcAft>
                <a:spcPts val="0"/>
              </a:spcAft>
              <a:buClr>
                <a:srgbClr val="184768"/>
              </a:buClr>
              <a:buSzPts val="1600"/>
              <a:buFont typeface="Verdana"/>
              <a:buChar char="-"/>
            </a:pPr>
            <a:r>
              <a:rPr lang="en-US" sz="1600">
                <a:solidFill>
                  <a:srgbClr val="184768"/>
                </a:solidFill>
                <a:latin typeface="Verdana"/>
                <a:ea typeface="Verdana"/>
                <a:cs typeface="Verdana"/>
                <a:sym typeface="Verdana"/>
              </a:rPr>
              <a:t>Click on connect the server, in the bar on  the left</a:t>
            </a:r>
            <a:endParaRPr sz="1600">
              <a:latin typeface="Verdana"/>
              <a:ea typeface="Verdana"/>
              <a:cs typeface="Verdana"/>
              <a:sym typeface="Verdana"/>
            </a:endParaRPr>
          </a:p>
          <a:p>
            <a:pPr indent="-316230" lvl="0" marL="469900" marR="5080" rtl="0" algn="l">
              <a:lnSpc>
                <a:spcPct val="101600"/>
              </a:lnSpc>
              <a:spcBef>
                <a:spcPts val="0"/>
              </a:spcBef>
              <a:spcAft>
                <a:spcPts val="0"/>
              </a:spcAft>
              <a:buClr>
                <a:srgbClr val="184768"/>
              </a:buClr>
              <a:buSzPts val="1600"/>
              <a:buFont typeface="Verdana"/>
              <a:buChar char="-"/>
            </a:pPr>
            <a:r>
              <a:rPr lang="en-US" sz="1600">
                <a:solidFill>
                  <a:srgbClr val="184768"/>
                </a:solidFill>
                <a:latin typeface="Verdana"/>
                <a:ea typeface="Verdana"/>
                <a:cs typeface="Verdana"/>
                <a:sym typeface="Verdana"/>
              </a:rPr>
              <a:t>In the “Server Address” bar put  smb://sambauser@127.0.0.1/sambashare</a:t>
            </a:r>
            <a:endParaRPr sz="1600">
              <a:latin typeface="Verdana"/>
              <a:ea typeface="Verdana"/>
              <a:cs typeface="Verdana"/>
              <a:sym typeface="Verdana"/>
            </a:endParaRPr>
          </a:p>
          <a:p>
            <a:pPr indent="-316230" lvl="0" marL="469900" marR="182245" rtl="0" algn="l">
              <a:lnSpc>
                <a:spcPct val="101600"/>
              </a:lnSpc>
              <a:spcBef>
                <a:spcPts val="0"/>
              </a:spcBef>
              <a:spcAft>
                <a:spcPts val="0"/>
              </a:spcAft>
              <a:buClr>
                <a:srgbClr val="184768"/>
              </a:buClr>
              <a:buSzPts val="1600"/>
              <a:buFont typeface="Verdana"/>
              <a:buChar char="-"/>
            </a:pPr>
            <a:r>
              <a:rPr lang="en-US" sz="1600">
                <a:solidFill>
                  <a:srgbClr val="184768"/>
                </a:solidFill>
                <a:latin typeface="Verdana"/>
                <a:ea typeface="Verdana"/>
                <a:cs typeface="Verdana"/>
                <a:sym typeface="Verdana"/>
              </a:rPr>
              <a:t>Put in your password, and now you can  connect and share ﬁles!</a:t>
            </a:r>
            <a:endParaRPr sz="1600">
              <a:latin typeface="Verdana"/>
              <a:ea typeface="Verdana"/>
              <a:cs typeface="Verdana"/>
              <a:sym typeface="Verdana"/>
            </a:endParaRPr>
          </a:p>
        </p:txBody>
      </p:sp>
      <p:sp>
        <p:nvSpPr>
          <p:cNvPr id="794" name="Google Shape;794;p41"/>
          <p:cNvSpPr/>
          <p:nvPr/>
        </p:nvSpPr>
        <p:spPr>
          <a:xfrm>
            <a:off x="211425" y="1940299"/>
            <a:ext cx="4185299" cy="28189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98" name="Shape 798"/>
        <p:cNvGrpSpPr/>
        <p:nvPr/>
      </p:nvGrpSpPr>
      <p:grpSpPr>
        <a:xfrm>
          <a:off x="0" y="0"/>
          <a:ext cx="0" cy="0"/>
          <a:chOff x="0" y="0"/>
          <a:chExt cx="0" cy="0"/>
        </a:xfrm>
      </p:grpSpPr>
      <p:sp>
        <p:nvSpPr>
          <p:cNvPr id="799" name="Google Shape;799;p42"/>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0D29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0" name="Google Shape;800;p42"/>
          <p:cNvSpPr/>
          <p:nvPr/>
        </p:nvSpPr>
        <p:spPr>
          <a:xfrm>
            <a:off x="7663675" y="3684808"/>
            <a:ext cx="1034699" cy="8957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801" name="Google Shape;801;p42"/>
          <p:cNvGrpSpPr/>
          <p:nvPr/>
        </p:nvGrpSpPr>
        <p:grpSpPr>
          <a:xfrm>
            <a:off x="0" y="0"/>
            <a:ext cx="2315843" cy="1811575"/>
            <a:chOff x="0" y="0"/>
            <a:chExt cx="2315843" cy="1811575"/>
          </a:xfrm>
        </p:grpSpPr>
        <p:sp>
          <p:nvSpPr>
            <p:cNvPr id="802" name="Google Shape;802;p42"/>
            <p:cNvSpPr/>
            <p:nvPr/>
          </p:nvSpPr>
          <p:spPr>
            <a:xfrm>
              <a:off x="410948" y="245749"/>
              <a:ext cx="1323300" cy="1146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3" name="Google Shape;803;p42"/>
            <p:cNvSpPr/>
            <p:nvPr/>
          </p:nvSpPr>
          <p:spPr>
            <a:xfrm>
              <a:off x="0" y="1058975"/>
              <a:ext cx="696595" cy="710565"/>
            </a:xfrm>
            <a:custGeom>
              <a:rect b="b" l="l" r="r" t="t"/>
              <a:pathLst>
                <a:path extrusionOk="0" h="710564" w="696595">
                  <a:moveTo>
                    <a:pt x="0" y="570939"/>
                  </a:moveTo>
                  <a:lnTo>
                    <a:pt x="79816" y="710099"/>
                  </a:lnTo>
                  <a:lnTo>
                    <a:pt x="492431" y="710099"/>
                  </a:lnTo>
                  <a:lnTo>
                    <a:pt x="696074" y="355049"/>
                  </a:lnTo>
                  <a:lnTo>
                    <a:pt x="492431" y="0"/>
                  </a:lnTo>
                  <a:lnTo>
                    <a:pt x="79816" y="0"/>
                  </a:lnTo>
                  <a:lnTo>
                    <a:pt x="0" y="139159"/>
                  </a:lnTo>
                </a:path>
              </a:pathLst>
            </a:custGeom>
            <a:noFill/>
            <a:ln cap="flat" cmpd="sng" w="9525">
              <a:solidFill>
                <a:srgbClr val="19B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4" name="Google Shape;804;p42"/>
            <p:cNvSpPr/>
            <p:nvPr/>
          </p:nvSpPr>
          <p:spPr>
            <a:xfrm>
              <a:off x="638174" y="1440100"/>
              <a:ext cx="429259" cy="371475"/>
            </a:xfrm>
            <a:custGeom>
              <a:rect b="b" l="l" r="r" t="t"/>
              <a:pathLst>
                <a:path extrusionOk="0" h="371475" w="429259">
                  <a:moveTo>
                    <a:pt x="322275" y="371099"/>
                  </a:moveTo>
                  <a:lnTo>
                    <a:pt x="106424" y="371099"/>
                  </a:lnTo>
                  <a:lnTo>
                    <a:pt x="0" y="185549"/>
                  </a:lnTo>
                  <a:lnTo>
                    <a:pt x="106424" y="0"/>
                  </a:lnTo>
                  <a:lnTo>
                    <a:pt x="322275" y="0"/>
                  </a:lnTo>
                  <a:lnTo>
                    <a:pt x="428700" y="185549"/>
                  </a:lnTo>
                  <a:lnTo>
                    <a:pt x="322275" y="3710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5" name="Google Shape;805;p42"/>
            <p:cNvSpPr/>
            <p:nvPr/>
          </p:nvSpPr>
          <p:spPr>
            <a:xfrm>
              <a:off x="1495424" y="0"/>
              <a:ext cx="820419" cy="578485"/>
            </a:xfrm>
            <a:custGeom>
              <a:rect b="b" l="l" r="r" t="t"/>
              <a:pathLst>
                <a:path extrusionOk="0" h="578485" w="820419">
                  <a:moveTo>
                    <a:pt x="0" y="223400"/>
                  </a:moveTo>
                  <a:lnTo>
                    <a:pt x="203642" y="578449"/>
                  </a:lnTo>
                  <a:lnTo>
                    <a:pt x="616257" y="578449"/>
                  </a:lnTo>
                  <a:lnTo>
                    <a:pt x="819899" y="223400"/>
                  </a:lnTo>
                  <a:lnTo>
                    <a:pt x="691766" y="0"/>
                  </a:lnTo>
                </a:path>
                <a:path extrusionOk="0" h="578485" w="820419">
                  <a:moveTo>
                    <a:pt x="128133" y="0"/>
                  </a:moveTo>
                  <a:lnTo>
                    <a:pt x="0" y="223400"/>
                  </a:lnTo>
                </a:path>
              </a:pathLst>
            </a:custGeom>
            <a:noFill/>
            <a:ln cap="flat" cmpd="sng" w="7617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6" name="Google Shape;806;p42"/>
            <p:cNvSpPr/>
            <p:nvPr/>
          </p:nvSpPr>
          <p:spPr>
            <a:xfrm>
              <a:off x="327799" y="88925"/>
              <a:ext cx="359410" cy="310515"/>
            </a:xfrm>
            <a:custGeom>
              <a:rect b="b" l="l" r="r" t="t"/>
              <a:pathLst>
                <a:path extrusionOk="0" h="310515" w="359409">
                  <a:moveTo>
                    <a:pt x="269754" y="310499"/>
                  </a:moveTo>
                  <a:lnTo>
                    <a:pt x="89045" y="310499"/>
                  </a:lnTo>
                  <a:lnTo>
                    <a:pt x="0" y="155249"/>
                  </a:lnTo>
                  <a:lnTo>
                    <a:pt x="89045" y="0"/>
                  </a:lnTo>
                  <a:lnTo>
                    <a:pt x="269754" y="0"/>
                  </a:lnTo>
                  <a:lnTo>
                    <a:pt x="358799" y="155249"/>
                  </a:lnTo>
                  <a:lnTo>
                    <a:pt x="269754" y="310499"/>
                  </a:lnTo>
                  <a:close/>
                </a:path>
              </a:pathLst>
            </a:custGeom>
            <a:solidFill>
              <a:srgbClr val="00E1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807" name="Google Shape;807;p42"/>
          <p:cNvGrpSpPr/>
          <p:nvPr/>
        </p:nvGrpSpPr>
        <p:grpSpPr>
          <a:xfrm>
            <a:off x="8124824" y="4230775"/>
            <a:ext cx="1019175" cy="756400"/>
            <a:chOff x="8124824" y="4230775"/>
            <a:chExt cx="1019175" cy="756400"/>
          </a:xfrm>
        </p:grpSpPr>
        <p:sp>
          <p:nvSpPr>
            <p:cNvPr id="808" name="Google Shape;808;p42"/>
            <p:cNvSpPr/>
            <p:nvPr/>
          </p:nvSpPr>
          <p:spPr>
            <a:xfrm>
              <a:off x="8486774" y="4230775"/>
              <a:ext cx="657225" cy="710565"/>
            </a:xfrm>
            <a:custGeom>
              <a:rect b="b" l="l" r="r" t="t"/>
              <a:pathLst>
                <a:path extrusionOk="0" h="710564" w="657225">
                  <a:moveTo>
                    <a:pt x="0" y="355049"/>
                  </a:moveTo>
                  <a:lnTo>
                    <a:pt x="203642" y="710099"/>
                  </a:lnTo>
                  <a:lnTo>
                    <a:pt x="616257" y="710099"/>
                  </a:lnTo>
                  <a:lnTo>
                    <a:pt x="657225" y="638672"/>
                  </a:lnTo>
                </a:path>
                <a:path extrusionOk="0" h="710564" w="657225">
                  <a:moveTo>
                    <a:pt x="657225" y="71427"/>
                  </a:moveTo>
                  <a:lnTo>
                    <a:pt x="616257" y="0"/>
                  </a:lnTo>
                  <a:lnTo>
                    <a:pt x="203642" y="0"/>
                  </a:lnTo>
                  <a:lnTo>
                    <a:pt x="0" y="355049"/>
                  </a:lnTo>
                </a:path>
              </a:pathLst>
            </a:custGeom>
            <a:noFill/>
            <a:ln cap="flat" cmpd="sng" w="95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9" name="Google Shape;809;p42"/>
            <p:cNvSpPr/>
            <p:nvPr/>
          </p:nvSpPr>
          <p:spPr>
            <a:xfrm>
              <a:off x="8124824" y="4615700"/>
              <a:ext cx="429259" cy="371475"/>
            </a:xfrm>
            <a:custGeom>
              <a:rect b="b" l="l" r="r" t="t"/>
              <a:pathLst>
                <a:path extrusionOk="0" h="371475" w="429259">
                  <a:moveTo>
                    <a:pt x="322275" y="371099"/>
                  </a:moveTo>
                  <a:lnTo>
                    <a:pt x="106424" y="371099"/>
                  </a:lnTo>
                  <a:lnTo>
                    <a:pt x="0" y="185549"/>
                  </a:lnTo>
                  <a:lnTo>
                    <a:pt x="106424" y="0"/>
                  </a:lnTo>
                  <a:lnTo>
                    <a:pt x="322275" y="0"/>
                  </a:lnTo>
                  <a:lnTo>
                    <a:pt x="428699" y="185549"/>
                  </a:lnTo>
                  <a:lnTo>
                    <a:pt x="322275" y="371099"/>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810" name="Google Shape;810;p42"/>
          <p:cNvGrpSpPr/>
          <p:nvPr/>
        </p:nvGrpSpPr>
        <p:grpSpPr>
          <a:xfrm>
            <a:off x="7821347" y="2935400"/>
            <a:ext cx="1024837" cy="887290"/>
            <a:chOff x="7821347" y="2935400"/>
            <a:chExt cx="1024837" cy="887290"/>
          </a:xfrm>
        </p:grpSpPr>
        <p:sp>
          <p:nvSpPr>
            <p:cNvPr id="811" name="Google Shape;811;p42"/>
            <p:cNvSpPr/>
            <p:nvPr/>
          </p:nvSpPr>
          <p:spPr>
            <a:xfrm>
              <a:off x="7821347" y="2935400"/>
              <a:ext cx="820419" cy="709930"/>
            </a:xfrm>
            <a:custGeom>
              <a:rect b="b" l="l" r="r" t="t"/>
              <a:pathLst>
                <a:path extrusionOk="0" h="709929" w="820420">
                  <a:moveTo>
                    <a:pt x="616343" y="709799"/>
                  </a:moveTo>
                  <a:lnTo>
                    <a:pt x="203556" y="709799"/>
                  </a:lnTo>
                  <a:lnTo>
                    <a:pt x="0" y="354899"/>
                  </a:lnTo>
                  <a:lnTo>
                    <a:pt x="203556" y="0"/>
                  </a:lnTo>
                  <a:lnTo>
                    <a:pt x="616343" y="0"/>
                  </a:lnTo>
                  <a:lnTo>
                    <a:pt x="819899" y="354899"/>
                  </a:lnTo>
                  <a:lnTo>
                    <a:pt x="616343" y="7097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2" name="Google Shape;812;p42"/>
            <p:cNvSpPr/>
            <p:nvPr/>
          </p:nvSpPr>
          <p:spPr>
            <a:xfrm>
              <a:off x="8486774" y="3512175"/>
              <a:ext cx="359410" cy="310515"/>
            </a:xfrm>
            <a:custGeom>
              <a:rect b="b" l="l" r="r" t="t"/>
              <a:pathLst>
                <a:path extrusionOk="0" h="310514" w="359409">
                  <a:moveTo>
                    <a:pt x="0" y="155249"/>
                  </a:moveTo>
                  <a:lnTo>
                    <a:pt x="89044" y="310499"/>
                  </a:lnTo>
                  <a:lnTo>
                    <a:pt x="269754" y="310499"/>
                  </a:lnTo>
                  <a:lnTo>
                    <a:pt x="358799" y="155249"/>
                  </a:lnTo>
                  <a:lnTo>
                    <a:pt x="269754" y="0"/>
                  </a:lnTo>
                  <a:lnTo>
                    <a:pt x="89044" y="0"/>
                  </a:lnTo>
                  <a:lnTo>
                    <a:pt x="0" y="155249"/>
                  </a:lnTo>
                  <a:close/>
                </a:path>
              </a:pathLst>
            </a:custGeom>
            <a:noFill/>
            <a:ln cap="flat" cmpd="sng" w="19025">
              <a:solidFill>
                <a:srgbClr val="00E1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813" name="Google Shape;813;p42"/>
          <p:cNvGrpSpPr/>
          <p:nvPr/>
        </p:nvGrpSpPr>
        <p:grpSpPr>
          <a:xfrm>
            <a:off x="1729804" y="61088"/>
            <a:ext cx="351602" cy="325120"/>
            <a:chOff x="1729804" y="61088"/>
            <a:chExt cx="351602" cy="325120"/>
          </a:xfrm>
        </p:grpSpPr>
        <p:sp>
          <p:nvSpPr>
            <p:cNvPr id="814" name="Google Shape;814;p42"/>
            <p:cNvSpPr/>
            <p:nvPr/>
          </p:nvSpPr>
          <p:spPr>
            <a:xfrm>
              <a:off x="1729804" y="184106"/>
              <a:ext cx="82178" cy="18425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5" name="Google Shape;815;p42"/>
            <p:cNvSpPr/>
            <p:nvPr/>
          </p:nvSpPr>
          <p:spPr>
            <a:xfrm>
              <a:off x="1824231" y="61088"/>
              <a:ext cx="257175" cy="325120"/>
            </a:xfrm>
            <a:custGeom>
              <a:rect b="b" l="l" r="r" t="t"/>
              <a:pathLst>
                <a:path extrusionOk="0" h="325120" w="257175">
                  <a:moveTo>
                    <a:pt x="196522" y="324639"/>
                  </a:moveTo>
                  <a:lnTo>
                    <a:pt x="180178" y="324639"/>
                  </a:lnTo>
                  <a:lnTo>
                    <a:pt x="170481" y="324117"/>
                  </a:lnTo>
                  <a:lnTo>
                    <a:pt x="160783" y="323114"/>
                  </a:lnTo>
                  <a:lnTo>
                    <a:pt x="150061" y="321567"/>
                  </a:lnTo>
                  <a:lnTo>
                    <a:pt x="139340" y="319017"/>
                  </a:lnTo>
                  <a:lnTo>
                    <a:pt x="128116" y="316467"/>
                  </a:lnTo>
                  <a:lnTo>
                    <a:pt x="74529" y="299120"/>
                  </a:lnTo>
                  <a:lnTo>
                    <a:pt x="31642" y="280728"/>
                  </a:lnTo>
                  <a:lnTo>
                    <a:pt x="0" y="280728"/>
                  </a:lnTo>
                  <a:lnTo>
                    <a:pt x="0" y="130165"/>
                  </a:lnTo>
                  <a:lnTo>
                    <a:pt x="30116" y="130165"/>
                  </a:lnTo>
                  <a:lnTo>
                    <a:pt x="52563" y="109745"/>
                  </a:lnTo>
                  <a:lnTo>
                    <a:pt x="81154" y="82178"/>
                  </a:lnTo>
                  <a:lnTo>
                    <a:pt x="100048" y="42364"/>
                  </a:lnTo>
                  <a:lnTo>
                    <a:pt x="112295" y="4598"/>
                  </a:lnTo>
                  <a:lnTo>
                    <a:pt x="115347" y="3051"/>
                  </a:lnTo>
                  <a:lnTo>
                    <a:pt x="119443" y="1525"/>
                  </a:lnTo>
                  <a:lnTo>
                    <a:pt x="124543" y="501"/>
                  </a:lnTo>
                  <a:lnTo>
                    <a:pt x="132192" y="0"/>
                  </a:lnTo>
                  <a:lnTo>
                    <a:pt x="136288" y="501"/>
                  </a:lnTo>
                  <a:lnTo>
                    <a:pt x="152611" y="16845"/>
                  </a:lnTo>
                  <a:lnTo>
                    <a:pt x="152611" y="32144"/>
                  </a:lnTo>
                  <a:lnTo>
                    <a:pt x="148013" y="77079"/>
                  </a:lnTo>
                  <a:lnTo>
                    <a:pt x="135766" y="116893"/>
                  </a:lnTo>
                  <a:lnTo>
                    <a:pt x="132192" y="123017"/>
                  </a:lnTo>
                  <a:lnTo>
                    <a:pt x="158735" y="124543"/>
                  </a:lnTo>
                  <a:lnTo>
                    <a:pt x="206721" y="128117"/>
                  </a:lnTo>
                  <a:lnTo>
                    <a:pt x="245512" y="137313"/>
                  </a:lnTo>
                  <a:lnTo>
                    <a:pt x="254708" y="145986"/>
                  </a:lnTo>
                  <a:lnTo>
                    <a:pt x="255732" y="148013"/>
                  </a:lnTo>
                  <a:lnTo>
                    <a:pt x="256233" y="150584"/>
                  </a:lnTo>
                  <a:lnTo>
                    <a:pt x="256756" y="153134"/>
                  </a:lnTo>
                  <a:lnTo>
                    <a:pt x="254708" y="171505"/>
                  </a:lnTo>
                  <a:lnTo>
                    <a:pt x="254185" y="174055"/>
                  </a:lnTo>
                  <a:lnTo>
                    <a:pt x="253684" y="176605"/>
                  </a:lnTo>
                  <a:lnTo>
                    <a:pt x="252660" y="178653"/>
                  </a:lnTo>
                  <a:lnTo>
                    <a:pt x="251134" y="180701"/>
                  </a:lnTo>
                  <a:lnTo>
                    <a:pt x="249608" y="182227"/>
                  </a:lnTo>
                  <a:lnTo>
                    <a:pt x="245512" y="185278"/>
                  </a:lnTo>
                  <a:lnTo>
                    <a:pt x="243484" y="185801"/>
                  </a:lnTo>
                  <a:lnTo>
                    <a:pt x="245512" y="187326"/>
                  </a:lnTo>
                  <a:lnTo>
                    <a:pt x="251134" y="197024"/>
                  </a:lnTo>
                  <a:lnTo>
                    <a:pt x="251134" y="202123"/>
                  </a:lnTo>
                  <a:lnTo>
                    <a:pt x="236838" y="234790"/>
                  </a:lnTo>
                  <a:lnTo>
                    <a:pt x="238364" y="236337"/>
                  </a:lnTo>
                  <a:lnTo>
                    <a:pt x="239911" y="237862"/>
                  </a:lnTo>
                  <a:lnTo>
                    <a:pt x="242460" y="241436"/>
                  </a:lnTo>
                  <a:lnTo>
                    <a:pt x="243484" y="243485"/>
                  </a:lnTo>
                  <a:lnTo>
                    <a:pt x="243986" y="246034"/>
                  </a:lnTo>
                  <a:lnTo>
                    <a:pt x="243986" y="250632"/>
                  </a:lnTo>
                  <a:lnTo>
                    <a:pt x="228165" y="283801"/>
                  </a:lnTo>
                  <a:lnTo>
                    <a:pt x="231216" y="286350"/>
                  </a:lnTo>
                  <a:lnTo>
                    <a:pt x="233264" y="289423"/>
                  </a:lnTo>
                  <a:lnTo>
                    <a:pt x="234289" y="292474"/>
                  </a:lnTo>
                  <a:lnTo>
                    <a:pt x="234790" y="296048"/>
                  </a:lnTo>
                  <a:lnTo>
                    <a:pt x="233264" y="310845"/>
                  </a:lnTo>
                  <a:lnTo>
                    <a:pt x="205196" y="324117"/>
                  </a:lnTo>
                  <a:lnTo>
                    <a:pt x="196522" y="32463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16" name="Google Shape;816;p42"/>
          <p:cNvSpPr/>
          <p:nvPr/>
        </p:nvSpPr>
        <p:spPr>
          <a:xfrm>
            <a:off x="203132" y="1270176"/>
            <a:ext cx="166370" cy="288290"/>
          </a:xfrm>
          <a:custGeom>
            <a:rect b="b" l="l" r="r" t="t"/>
            <a:pathLst>
              <a:path extrusionOk="0" h="288290" w="166370">
                <a:moveTo>
                  <a:pt x="147911" y="287704"/>
                </a:moveTo>
                <a:lnTo>
                  <a:pt x="18084" y="287704"/>
                </a:lnTo>
                <a:lnTo>
                  <a:pt x="14321" y="287354"/>
                </a:lnTo>
                <a:lnTo>
                  <a:pt x="0" y="17767"/>
                </a:lnTo>
                <a:lnTo>
                  <a:pt x="317" y="14353"/>
                </a:lnTo>
                <a:lnTo>
                  <a:pt x="18084" y="0"/>
                </a:lnTo>
                <a:lnTo>
                  <a:pt x="147911" y="0"/>
                </a:lnTo>
                <a:lnTo>
                  <a:pt x="165473" y="13668"/>
                </a:lnTo>
                <a:lnTo>
                  <a:pt x="77877" y="13668"/>
                </a:lnTo>
                <a:lnTo>
                  <a:pt x="76157" y="14017"/>
                </a:lnTo>
                <a:lnTo>
                  <a:pt x="74114" y="16060"/>
                </a:lnTo>
                <a:lnTo>
                  <a:pt x="73778" y="17767"/>
                </a:lnTo>
                <a:lnTo>
                  <a:pt x="74114" y="19138"/>
                </a:lnTo>
                <a:lnTo>
                  <a:pt x="75135" y="20509"/>
                </a:lnTo>
                <a:lnTo>
                  <a:pt x="76157" y="21194"/>
                </a:lnTo>
                <a:lnTo>
                  <a:pt x="77877" y="21530"/>
                </a:lnTo>
                <a:lnTo>
                  <a:pt x="166028" y="21530"/>
                </a:lnTo>
                <a:lnTo>
                  <a:pt x="166028" y="35884"/>
                </a:lnTo>
                <a:lnTo>
                  <a:pt x="18084" y="35884"/>
                </a:lnTo>
                <a:lnTo>
                  <a:pt x="18084" y="233716"/>
                </a:lnTo>
                <a:lnTo>
                  <a:pt x="166028" y="233716"/>
                </a:lnTo>
                <a:lnTo>
                  <a:pt x="166028" y="248742"/>
                </a:lnTo>
                <a:lnTo>
                  <a:pt x="82998" y="248742"/>
                </a:lnTo>
                <a:lnTo>
                  <a:pt x="80605" y="249091"/>
                </a:lnTo>
                <a:lnTo>
                  <a:pt x="71036" y="260703"/>
                </a:lnTo>
                <a:lnTo>
                  <a:pt x="71386" y="263095"/>
                </a:lnTo>
                <a:lnTo>
                  <a:pt x="82998" y="272665"/>
                </a:lnTo>
                <a:lnTo>
                  <a:pt x="165742" y="272665"/>
                </a:lnTo>
                <a:lnTo>
                  <a:pt x="165679" y="273350"/>
                </a:lnTo>
                <a:lnTo>
                  <a:pt x="151675" y="287354"/>
                </a:lnTo>
                <a:lnTo>
                  <a:pt x="147911" y="287704"/>
                </a:lnTo>
                <a:close/>
              </a:path>
              <a:path extrusionOk="0" h="288290" w="166370">
                <a:moveTo>
                  <a:pt x="166028" y="21530"/>
                </a:moveTo>
                <a:lnTo>
                  <a:pt x="88118" y="21530"/>
                </a:lnTo>
                <a:lnTo>
                  <a:pt x="89825" y="21194"/>
                </a:lnTo>
                <a:lnTo>
                  <a:pt x="90860" y="20509"/>
                </a:lnTo>
                <a:lnTo>
                  <a:pt x="91881" y="19138"/>
                </a:lnTo>
                <a:lnTo>
                  <a:pt x="92217" y="17767"/>
                </a:lnTo>
                <a:lnTo>
                  <a:pt x="91881" y="16060"/>
                </a:lnTo>
                <a:lnTo>
                  <a:pt x="89825" y="14017"/>
                </a:lnTo>
                <a:lnTo>
                  <a:pt x="88118" y="13668"/>
                </a:lnTo>
                <a:lnTo>
                  <a:pt x="165473" y="13668"/>
                </a:lnTo>
                <a:lnTo>
                  <a:pt x="165679" y="14353"/>
                </a:lnTo>
                <a:lnTo>
                  <a:pt x="165996" y="17767"/>
                </a:lnTo>
                <a:lnTo>
                  <a:pt x="166028" y="21530"/>
                </a:lnTo>
                <a:close/>
              </a:path>
              <a:path extrusionOk="0" h="288290" w="166370">
                <a:moveTo>
                  <a:pt x="166028" y="233716"/>
                </a:moveTo>
                <a:lnTo>
                  <a:pt x="147911" y="233716"/>
                </a:lnTo>
                <a:lnTo>
                  <a:pt x="147911" y="35884"/>
                </a:lnTo>
                <a:lnTo>
                  <a:pt x="166028" y="35884"/>
                </a:lnTo>
                <a:lnTo>
                  <a:pt x="166028" y="233716"/>
                </a:lnTo>
                <a:close/>
              </a:path>
              <a:path extrusionOk="0" h="288290" w="166370">
                <a:moveTo>
                  <a:pt x="165742" y="272665"/>
                </a:moveTo>
                <a:lnTo>
                  <a:pt x="82998" y="272665"/>
                </a:lnTo>
                <a:lnTo>
                  <a:pt x="85390" y="272315"/>
                </a:lnTo>
                <a:lnTo>
                  <a:pt x="87782" y="271643"/>
                </a:lnTo>
                <a:lnTo>
                  <a:pt x="94959" y="260703"/>
                </a:lnTo>
                <a:lnTo>
                  <a:pt x="94609" y="258311"/>
                </a:lnTo>
                <a:lnTo>
                  <a:pt x="82998" y="248742"/>
                </a:lnTo>
                <a:lnTo>
                  <a:pt x="166028" y="248742"/>
                </a:lnTo>
                <a:lnTo>
                  <a:pt x="165933" y="270608"/>
                </a:lnTo>
                <a:lnTo>
                  <a:pt x="165742" y="272665"/>
                </a:lnTo>
                <a:close/>
              </a:path>
            </a:pathLst>
          </a:custGeom>
          <a:solidFill>
            <a:srgbClr val="19B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7" name="Google Shape;817;p42"/>
          <p:cNvSpPr/>
          <p:nvPr/>
        </p:nvSpPr>
        <p:spPr>
          <a:xfrm>
            <a:off x="8772703" y="4461807"/>
            <a:ext cx="248042" cy="24805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8" name="Google Shape;818;p42"/>
          <p:cNvSpPr/>
          <p:nvPr/>
        </p:nvSpPr>
        <p:spPr>
          <a:xfrm>
            <a:off x="7354067" y="3426714"/>
            <a:ext cx="455602" cy="43705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9" name="Google Shape;819;p42"/>
          <p:cNvSpPr/>
          <p:nvPr/>
        </p:nvSpPr>
        <p:spPr>
          <a:xfrm>
            <a:off x="8081344" y="3153875"/>
            <a:ext cx="300355" cy="273050"/>
          </a:xfrm>
          <a:custGeom>
            <a:rect b="b" l="l" r="r" t="t"/>
            <a:pathLst>
              <a:path extrusionOk="0" h="273050" w="300354">
                <a:moveTo>
                  <a:pt x="25281" y="272837"/>
                </a:moveTo>
                <a:lnTo>
                  <a:pt x="9024" y="272837"/>
                </a:lnTo>
                <a:lnTo>
                  <a:pt x="2256" y="271931"/>
                </a:lnTo>
                <a:lnTo>
                  <a:pt x="0" y="271931"/>
                </a:lnTo>
                <a:lnTo>
                  <a:pt x="4956" y="269675"/>
                </a:lnTo>
                <a:lnTo>
                  <a:pt x="9469" y="267862"/>
                </a:lnTo>
                <a:lnTo>
                  <a:pt x="13537" y="265162"/>
                </a:lnTo>
                <a:lnTo>
                  <a:pt x="17606" y="262443"/>
                </a:lnTo>
                <a:lnTo>
                  <a:pt x="21675" y="259743"/>
                </a:lnTo>
                <a:lnTo>
                  <a:pt x="25281" y="256580"/>
                </a:lnTo>
                <a:lnTo>
                  <a:pt x="49677" y="222254"/>
                </a:lnTo>
                <a:lnTo>
                  <a:pt x="44258" y="217723"/>
                </a:lnTo>
                <a:lnTo>
                  <a:pt x="38838" y="212766"/>
                </a:lnTo>
                <a:lnTo>
                  <a:pt x="33863" y="207791"/>
                </a:lnTo>
                <a:lnTo>
                  <a:pt x="28907" y="202816"/>
                </a:lnTo>
                <a:lnTo>
                  <a:pt x="24837" y="197396"/>
                </a:lnTo>
                <a:lnTo>
                  <a:pt x="20325" y="191534"/>
                </a:lnTo>
                <a:lnTo>
                  <a:pt x="3606" y="154488"/>
                </a:lnTo>
                <a:lnTo>
                  <a:pt x="1793" y="148163"/>
                </a:lnTo>
                <a:lnTo>
                  <a:pt x="887" y="141394"/>
                </a:lnTo>
                <a:lnTo>
                  <a:pt x="0" y="134162"/>
                </a:lnTo>
                <a:lnTo>
                  <a:pt x="0" y="120605"/>
                </a:lnTo>
                <a:lnTo>
                  <a:pt x="887" y="114280"/>
                </a:lnTo>
                <a:lnTo>
                  <a:pt x="1793" y="107973"/>
                </a:lnTo>
                <a:lnTo>
                  <a:pt x="3162" y="101648"/>
                </a:lnTo>
                <a:lnTo>
                  <a:pt x="4512" y="95323"/>
                </a:lnTo>
                <a:lnTo>
                  <a:pt x="21675" y="60996"/>
                </a:lnTo>
                <a:lnTo>
                  <a:pt x="25744" y="56021"/>
                </a:lnTo>
                <a:lnTo>
                  <a:pt x="29795" y="51046"/>
                </a:lnTo>
                <a:lnTo>
                  <a:pt x="60071" y="25301"/>
                </a:lnTo>
                <a:lnTo>
                  <a:pt x="78585" y="15369"/>
                </a:lnTo>
                <a:lnTo>
                  <a:pt x="84910" y="12206"/>
                </a:lnTo>
                <a:lnTo>
                  <a:pt x="91679" y="9950"/>
                </a:lnTo>
                <a:lnTo>
                  <a:pt x="98467" y="7693"/>
                </a:lnTo>
                <a:lnTo>
                  <a:pt x="105235" y="5418"/>
                </a:lnTo>
                <a:lnTo>
                  <a:pt x="142281" y="0"/>
                </a:lnTo>
                <a:lnTo>
                  <a:pt x="157632" y="0"/>
                </a:lnTo>
                <a:lnTo>
                  <a:pt x="201447" y="7693"/>
                </a:lnTo>
                <a:lnTo>
                  <a:pt x="208235" y="9950"/>
                </a:lnTo>
                <a:lnTo>
                  <a:pt x="215003" y="12206"/>
                </a:lnTo>
                <a:lnTo>
                  <a:pt x="221329" y="15369"/>
                </a:lnTo>
                <a:lnTo>
                  <a:pt x="227654" y="18069"/>
                </a:lnTo>
                <a:lnTo>
                  <a:pt x="261074" y="41558"/>
                </a:lnTo>
                <a:lnTo>
                  <a:pt x="274169" y="56021"/>
                </a:lnTo>
                <a:lnTo>
                  <a:pt x="278237" y="60996"/>
                </a:lnTo>
                <a:lnTo>
                  <a:pt x="295401" y="95323"/>
                </a:lnTo>
                <a:lnTo>
                  <a:pt x="299914" y="120605"/>
                </a:lnTo>
                <a:lnTo>
                  <a:pt x="299914" y="133718"/>
                </a:lnTo>
                <a:lnTo>
                  <a:pt x="290888" y="171208"/>
                </a:lnTo>
                <a:lnTo>
                  <a:pt x="270119" y="203722"/>
                </a:lnTo>
                <a:lnTo>
                  <a:pt x="265587" y="208235"/>
                </a:lnTo>
                <a:lnTo>
                  <a:pt x="261074" y="213210"/>
                </a:lnTo>
                <a:lnTo>
                  <a:pt x="256099" y="217278"/>
                </a:lnTo>
                <a:lnTo>
                  <a:pt x="250681" y="221791"/>
                </a:lnTo>
                <a:lnTo>
                  <a:pt x="245261" y="225860"/>
                </a:lnTo>
                <a:lnTo>
                  <a:pt x="208235" y="244836"/>
                </a:lnTo>
                <a:lnTo>
                  <a:pt x="180214" y="252049"/>
                </a:lnTo>
                <a:lnTo>
                  <a:pt x="173002" y="253418"/>
                </a:lnTo>
                <a:lnTo>
                  <a:pt x="165307" y="254324"/>
                </a:lnTo>
                <a:lnTo>
                  <a:pt x="157632" y="254768"/>
                </a:lnTo>
                <a:lnTo>
                  <a:pt x="142281" y="254768"/>
                </a:lnTo>
                <a:lnTo>
                  <a:pt x="134606" y="254324"/>
                </a:lnTo>
                <a:lnTo>
                  <a:pt x="127374" y="253418"/>
                </a:lnTo>
                <a:lnTo>
                  <a:pt x="120142" y="252049"/>
                </a:lnTo>
                <a:lnTo>
                  <a:pt x="112911" y="250699"/>
                </a:lnTo>
                <a:lnTo>
                  <a:pt x="105698" y="249349"/>
                </a:lnTo>
                <a:lnTo>
                  <a:pt x="98910" y="247092"/>
                </a:lnTo>
                <a:lnTo>
                  <a:pt x="92142" y="244836"/>
                </a:lnTo>
                <a:lnTo>
                  <a:pt x="84910" y="251605"/>
                </a:lnTo>
                <a:lnTo>
                  <a:pt x="46070" y="269675"/>
                </a:lnTo>
                <a:lnTo>
                  <a:pt x="38838" y="271025"/>
                </a:lnTo>
                <a:lnTo>
                  <a:pt x="31607" y="272394"/>
                </a:lnTo>
                <a:lnTo>
                  <a:pt x="25281" y="272837"/>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820" name="Google Shape;820;p42"/>
          <p:cNvGrpSpPr/>
          <p:nvPr/>
        </p:nvGrpSpPr>
        <p:grpSpPr>
          <a:xfrm>
            <a:off x="904276" y="515229"/>
            <a:ext cx="383540" cy="613123"/>
            <a:chOff x="904276" y="515229"/>
            <a:chExt cx="383540" cy="613123"/>
          </a:xfrm>
        </p:grpSpPr>
        <p:sp>
          <p:nvSpPr>
            <p:cNvPr id="821" name="Google Shape;821;p42"/>
            <p:cNvSpPr/>
            <p:nvPr/>
          </p:nvSpPr>
          <p:spPr>
            <a:xfrm>
              <a:off x="1013434" y="1003660"/>
              <a:ext cx="164642" cy="12469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2" name="Google Shape;822;p42"/>
            <p:cNvSpPr/>
            <p:nvPr/>
          </p:nvSpPr>
          <p:spPr>
            <a:xfrm>
              <a:off x="904276" y="515229"/>
              <a:ext cx="383540" cy="462280"/>
            </a:xfrm>
            <a:custGeom>
              <a:rect b="b" l="l" r="r" t="t"/>
              <a:pathLst>
                <a:path extrusionOk="0" h="462280" w="383540">
                  <a:moveTo>
                    <a:pt x="151536" y="458230"/>
                  </a:moveTo>
                  <a:lnTo>
                    <a:pt x="120685" y="315757"/>
                  </a:lnTo>
                  <a:lnTo>
                    <a:pt x="98925" y="209610"/>
                  </a:lnTo>
                </a:path>
                <a:path extrusionOk="0" h="462280" w="383540">
                  <a:moveTo>
                    <a:pt x="267713" y="458230"/>
                  </a:moveTo>
                  <a:lnTo>
                    <a:pt x="272258" y="438259"/>
                  </a:lnTo>
                  <a:lnTo>
                    <a:pt x="278593" y="419221"/>
                  </a:lnTo>
                  <a:lnTo>
                    <a:pt x="285858" y="401076"/>
                  </a:lnTo>
                  <a:lnTo>
                    <a:pt x="294018" y="384720"/>
                  </a:lnTo>
                  <a:lnTo>
                    <a:pt x="303110" y="369296"/>
                  </a:lnTo>
                  <a:lnTo>
                    <a:pt x="312164" y="353871"/>
                  </a:lnTo>
                  <a:lnTo>
                    <a:pt x="342121" y="310317"/>
                  </a:lnTo>
                  <a:lnTo>
                    <a:pt x="367532" y="264975"/>
                  </a:lnTo>
                  <a:lnTo>
                    <a:pt x="381132" y="211436"/>
                  </a:lnTo>
                  <a:lnTo>
                    <a:pt x="382026" y="201451"/>
                  </a:lnTo>
                  <a:lnTo>
                    <a:pt x="382958" y="191466"/>
                  </a:lnTo>
                  <a:lnTo>
                    <a:pt x="381132" y="171496"/>
                  </a:lnTo>
                  <a:lnTo>
                    <a:pt x="378412" y="152457"/>
                  </a:lnTo>
                  <a:lnTo>
                    <a:pt x="359372" y="99812"/>
                  </a:lnTo>
                  <a:lnTo>
                    <a:pt x="326695" y="56258"/>
                  </a:lnTo>
                  <a:lnTo>
                    <a:pt x="282207" y="23583"/>
                  </a:lnTo>
                  <a:lnTo>
                    <a:pt x="229596" y="3613"/>
                  </a:lnTo>
                  <a:lnTo>
                    <a:pt x="191479" y="0"/>
                  </a:lnTo>
                  <a:lnTo>
                    <a:pt x="153362" y="3613"/>
                  </a:lnTo>
                  <a:lnTo>
                    <a:pt x="117070" y="15424"/>
                  </a:lnTo>
                  <a:lnTo>
                    <a:pt x="69862" y="43553"/>
                  </a:lnTo>
                  <a:lnTo>
                    <a:pt x="32677" y="84388"/>
                  </a:lnTo>
                  <a:lnTo>
                    <a:pt x="9091" y="134276"/>
                  </a:lnTo>
                  <a:lnTo>
                    <a:pt x="0" y="191466"/>
                  </a:lnTo>
                  <a:lnTo>
                    <a:pt x="4545" y="230474"/>
                  </a:lnTo>
                  <a:lnTo>
                    <a:pt x="23585" y="281294"/>
                  </a:lnTo>
                  <a:lnTo>
                    <a:pt x="50822" y="324848"/>
                  </a:lnTo>
                  <a:lnTo>
                    <a:pt x="70794" y="353871"/>
                  </a:lnTo>
                  <a:lnTo>
                    <a:pt x="79848" y="369296"/>
                  </a:lnTo>
                  <a:lnTo>
                    <a:pt x="88939" y="384720"/>
                  </a:lnTo>
                  <a:lnTo>
                    <a:pt x="97099" y="401076"/>
                  </a:lnTo>
                  <a:lnTo>
                    <a:pt x="104365" y="419221"/>
                  </a:lnTo>
                  <a:lnTo>
                    <a:pt x="110699" y="438259"/>
                  </a:lnTo>
                  <a:lnTo>
                    <a:pt x="115245" y="458230"/>
                  </a:lnTo>
                </a:path>
                <a:path extrusionOk="0" h="462280" w="383540">
                  <a:moveTo>
                    <a:pt x="284032" y="209610"/>
                  </a:moveTo>
                  <a:lnTo>
                    <a:pt x="262273" y="315757"/>
                  </a:lnTo>
                  <a:lnTo>
                    <a:pt x="231421" y="458230"/>
                  </a:lnTo>
                </a:path>
                <a:path extrusionOk="0" h="462280" w="383540">
                  <a:moveTo>
                    <a:pt x="124336" y="203239"/>
                  </a:moveTo>
                  <a:lnTo>
                    <a:pt x="155187" y="229580"/>
                  </a:lnTo>
                  <a:lnTo>
                    <a:pt x="186039" y="203239"/>
                  </a:lnTo>
                  <a:lnTo>
                    <a:pt x="188759" y="201451"/>
                  </a:lnTo>
                  <a:lnTo>
                    <a:pt x="191479" y="200519"/>
                  </a:lnTo>
                  <a:lnTo>
                    <a:pt x="194199" y="201451"/>
                  </a:lnTo>
                  <a:lnTo>
                    <a:pt x="196919" y="203239"/>
                  </a:lnTo>
                  <a:lnTo>
                    <a:pt x="227770" y="229580"/>
                  </a:lnTo>
                  <a:lnTo>
                    <a:pt x="258621" y="203239"/>
                  </a:lnTo>
                </a:path>
                <a:path extrusionOk="0" h="462280" w="383540">
                  <a:moveTo>
                    <a:pt x="115245" y="461881"/>
                  </a:moveTo>
                  <a:lnTo>
                    <a:pt x="267713" y="461881"/>
                  </a:lnTo>
                </a:path>
              </a:pathLst>
            </a:custGeom>
            <a:noFill/>
            <a:ln cap="flat" cmpd="sng" w="121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823" name="Google Shape;823;p42"/>
          <p:cNvGrpSpPr/>
          <p:nvPr/>
        </p:nvGrpSpPr>
        <p:grpSpPr>
          <a:xfrm>
            <a:off x="335758" y="1840551"/>
            <a:ext cx="352407" cy="359551"/>
            <a:chOff x="335758" y="1840551"/>
            <a:chExt cx="352407" cy="359551"/>
          </a:xfrm>
        </p:grpSpPr>
        <p:sp>
          <p:nvSpPr>
            <p:cNvPr id="824" name="Google Shape;824;p42"/>
            <p:cNvSpPr/>
            <p:nvPr/>
          </p:nvSpPr>
          <p:spPr>
            <a:xfrm>
              <a:off x="335758" y="1840551"/>
              <a:ext cx="264795" cy="264795"/>
            </a:xfrm>
            <a:custGeom>
              <a:rect b="b" l="l" r="r" t="t"/>
              <a:pathLst>
                <a:path extrusionOk="0" h="264794" w="264795">
                  <a:moveTo>
                    <a:pt x="132042" y="0"/>
                  </a:moveTo>
                  <a:lnTo>
                    <a:pt x="125381" y="504"/>
                  </a:lnTo>
                  <a:lnTo>
                    <a:pt x="118741" y="1008"/>
                  </a:lnTo>
                  <a:lnTo>
                    <a:pt x="112080" y="1533"/>
                  </a:lnTo>
                  <a:lnTo>
                    <a:pt x="105419" y="3067"/>
                  </a:lnTo>
                  <a:lnTo>
                    <a:pt x="99284" y="4601"/>
                  </a:lnTo>
                  <a:lnTo>
                    <a:pt x="93148" y="6135"/>
                  </a:lnTo>
                  <a:lnTo>
                    <a:pt x="87012" y="8173"/>
                  </a:lnTo>
                  <a:lnTo>
                    <a:pt x="80856" y="10737"/>
                  </a:lnTo>
                  <a:lnTo>
                    <a:pt x="74720" y="13300"/>
                  </a:lnTo>
                  <a:lnTo>
                    <a:pt x="69089" y="16368"/>
                  </a:lnTo>
                  <a:lnTo>
                    <a:pt x="63457" y="19436"/>
                  </a:lnTo>
                  <a:lnTo>
                    <a:pt x="30194" y="48097"/>
                  </a:lnTo>
                  <a:lnTo>
                    <a:pt x="10233" y="80855"/>
                  </a:lnTo>
                  <a:lnTo>
                    <a:pt x="8194" y="86991"/>
                  </a:lnTo>
                  <a:lnTo>
                    <a:pt x="6135" y="93127"/>
                  </a:lnTo>
                  <a:lnTo>
                    <a:pt x="0" y="125381"/>
                  </a:lnTo>
                  <a:lnTo>
                    <a:pt x="0" y="132525"/>
                  </a:lnTo>
                  <a:lnTo>
                    <a:pt x="0" y="139186"/>
                  </a:lnTo>
                  <a:lnTo>
                    <a:pt x="525" y="145847"/>
                  </a:lnTo>
                  <a:lnTo>
                    <a:pt x="10233" y="183712"/>
                  </a:lnTo>
                  <a:lnTo>
                    <a:pt x="15864" y="195479"/>
                  </a:lnTo>
                  <a:lnTo>
                    <a:pt x="18932" y="201110"/>
                  </a:lnTo>
                  <a:lnTo>
                    <a:pt x="48118" y="234373"/>
                  </a:lnTo>
                  <a:lnTo>
                    <a:pt x="69089" y="248703"/>
                  </a:lnTo>
                  <a:lnTo>
                    <a:pt x="74720" y="251771"/>
                  </a:lnTo>
                  <a:lnTo>
                    <a:pt x="80856" y="254335"/>
                  </a:lnTo>
                  <a:lnTo>
                    <a:pt x="87012" y="256373"/>
                  </a:lnTo>
                  <a:lnTo>
                    <a:pt x="93148" y="258432"/>
                  </a:lnTo>
                  <a:lnTo>
                    <a:pt x="125381" y="264568"/>
                  </a:lnTo>
                  <a:lnTo>
                    <a:pt x="132042" y="264568"/>
                  </a:lnTo>
                  <a:lnTo>
                    <a:pt x="139207" y="264568"/>
                  </a:lnTo>
                  <a:lnTo>
                    <a:pt x="145847" y="264063"/>
                  </a:lnTo>
                  <a:lnTo>
                    <a:pt x="177576" y="256373"/>
                  </a:lnTo>
                  <a:lnTo>
                    <a:pt x="183733" y="254335"/>
                  </a:lnTo>
                  <a:lnTo>
                    <a:pt x="189364" y="251771"/>
                  </a:lnTo>
                  <a:lnTo>
                    <a:pt x="194974" y="248703"/>
                  </a:lnTo>
                  <a:lnTo>
                    <a:pt x="200606" y="245635"/>
                  </a:lnTo>
                  <a:lnTo>
                    <a:pt x="234394" y="216470"/>
                  </a:lnTo>
                  <a:lnTo>
                    <a:pt x="248199" y="195479"/>
                  </a:lnTo>
                  <a:lnTo>
                    <a:pt x="251267" y="189847"/>
                  </a:lnTo>
                  <a:lnTo>
                    <a:pt x="253830" y="183712"/>
                  </a:lnTo>
                  <a:lnTo>
                    <a:pt x="256394" y="178080"/>
                  </a:lnTo>
                  <a:lnTo>
                    <a:pt x="258432" y="171945"/>
                  </a:lnTo>
                  <a:lnTo>
                    <a:pt x="260491" y="165284"/>
                  </a:lnTo>
                  <a:lnTo>
                    <a:pt x="261521" y="159148"/>
                  </a:lnTo>
                  <a:lnTo>
                    <a:pt x="263055" y="152487"/>
                  </a:lnTo>
                  <a:lnTo>
                    <a:pt x="263559" y="145847"/>
                  </a:lnTo>
                  <a:lnTo>
                    <a:pt x="264064" y="139186"/>
                  </a:lnTo>
                  <a:lnTo>
                    <a:pt x="264589" y="132525"/>
                  </a:lnTo>
                  <a:lnTo>
                    <a:pt x="264064" y="125381"/>
                  </a:lnTo>
                  <a:lnTo>
                    <a:pt x="263559" y="118720"/>
                  </a:lnTo>
                  <a:lnTo>
                    <a:pt x="263055" y="112059"/>
                  </a:lnTo>
                  <a:lnTo>
                    <a:pt x="261521" y="105923"/>
                  </a:lnTo>
                  <a:lnTo>
                    <a:pt x="260491" y="99262"/>
                  </a:lnTo>
                  <a:lnTo>
                    <a:pt x="258432" y="93127"/>
                  </a:lnTo>
                  <a:lnTo>
                    <a:pt x="256394" y="86991"/>
                  </a:lnTo>
                  <a:lnTo>
                    <a:pt x="253830" y="80855"/>
                  </a:lnTo>
                  <a:lnTo>
                    <a:pt x="251267" y="75224"/>
                  </a:lnTo>
                  <a:lnTo>
                    <a:pt x="248199" y="69593"/>
                  </a:lnTo>
                  <a:lnTo>
                    <a:pt x="245131" y="63961"/>
                  </a:lnTo>
                  <a:lnTo>
                    <a:pt x="242063" y="58330"/>
                  </a:lnTo>
                  <a:lnTo>
                    <a:pt x="206237" y="22504"/>
                  </a:lnTo>
                  <a:lnTo>
                    <a:pt x="194974" y="16368"/>
                  </a:lnTo>
                  <a:lnTo>
                    <a:pt x="189364" y="13300"/>
                  </a:lnTo>
                  <a:lnTo>
                    <a:pt x="158644" y="3067"/>
                  </a:lnTo>
                  <a:lnTo>
                    <a:pt x="152508" y="1533"/>
                  </a:lnTo>
                  <a:lnTo>
                    <a:pt x="145847" y="1008"/>
                  </a:lnTo>
                  <a:lnTo>
                    <a:pt x="139207" y="504"/>
                  </a:lnTo>
                  <a:lnTo>
                    <a:pt x="132042" y="0"/>
                  </a:lnTo>
                  <a:close/>
                </a:path>
              </a:pathLst>
            </a:custGeom>
            <a:noFill/>
            <a:ln cap="flat" cmpd="sng" w="190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5" name="Google Shape;825;p42"/>
            <p:cNvSpPr/>
            <p:nvPr/>
          </p:nvSpPr>
          <p:spPr>
            <a:xfrm>
              <a:off x="356954" y="1861726"/>
              <a:ext cx="331211" cy="33837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26" name="Google Shape;826;p42"/>
          <p:cNvSpPr txBox="1"/>
          <p:nvPr>
            <p:ph type="title"/>
          </p:nvPr>
        </p:nvSpPr>
        <p:spPr>
          <a:xfrm>
            <a:off x="1805725" y="1042954"/>
            <a:ext cx="3346450" cy="12446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Other Samba  Configs</a:t>
            </a:r>
            <a:endParaRPr/>
          </a:p>
        </p:txBody>
      </p:sp>
      <p:sp>
        <p:nvSpPr>
          <p:cNvPr id="827" name="Google Shape;827;p42"/>
          <p:cNvSpPr txBox="1"/>
          <p:nvPr>
            <p:ph idx="1" type="body"/>
          </p:nvPr>
        </p:nvSpPr>
        <p:spPr>
          <a:xfrm>
            <a:off x="2213824" y="2252211"/>
            <a:ext cx="4639945" cy="2711450"/>
          </a:xfrm>
          <a:prstGeom prst="rect">
            <a:avLst/>
          </a:prstGeom>
          <a:noFill/>
          <a:ln>
            <a:noFill/>
          </a:ln>
        </p:spPr>
        <p:txBody>
          <a:bodyPr anchorCtr="0" anchor="t" bIns="0" lIns="0" spcFirstLastPara="1" rIns="0" wrap="square" tIns="12700">
            <a:spAutoFit/>
          </a:bodyPr>
          <a:lstStyle/>
          <a:p>
            <a:pPr indent="0" lvl="0" marL="12700" marR="550545" rtl="0" algn="l">
              <a:lnSpc>
                <a:spcPct val="132800"/>
              </a:lnSpc>
              <a:spcBef>
                <a:spcPts val="0"/>
              </a:spcBef>
              <a:spcAft>
                <a:spcPts val="0"/>
              </a:spcAft>
              <a:buNone/>
            </a:pPr>
            <a:r>
              <a:rPr lang="en-US"/>
              <a:t>write ok - editable ﬁles/directory (writeable)  read only - can only read ﬁles</a:t>
            </a:r>
            <a:endParaRPr/>
          </a:p>
          <a:p>
            <a:pPr indent="0" lvl="0" marL="12700" rtl="0" algn="l">
              <a:lnSpc>
                <a:spcPct val="100000"/>
              </a:lnSpc>
              <a:spcBef>
                <a:spcPts val="630"/>
              </a:spcBef>
              <a:spcAft>
                <a:spcPts val="0"/>
              </a:spcAft>
              <a:buNone/>
            </a:pPr>
            <a:r>
              <a:rPr lang="en-US"/>
              <a:t>valid users - list of users ok to login (or a @group)</a:t>
            </a:r>
            <a:endParaRPr/>
          </a:p>
          <a:p>
            <a:pPr indent="0" lvl="0" marL="12700" marR="151765" rtl="0" algn="l">
              <a:lnSpc>
                <a:spcPct val="101600"/>
              </a:lnSpc>
              <a:spcBef>
                <a:spcPts val="600"/>
              </a:spcBef>
              <a:spcAft>
                <a:spcPts val="0"/>
              </a:spcAft>
              <a:buNone/>
            </a:pPr>
            <a:r>
              <a:rPr lang="en-US"/>
              <a:t>guest ok - login password not needed (public vs  private share)</a:t>
            </a:r>
            <a:endParaRPr/>
          </a:p>
          <a:p>
            <a:pPr indent="0" lvl="0" marL="12700" marR="457200" rtl="0" algn="l">
              <a:lnSpc>
                <a:spcPct val="101600"/>
              </a:lnSpc>
              <a:spcBef>
                <a:spcPts val="595"/>
              </a:spcBef>
              <a:spcAft>
                <a:spcPts val="0"/>
              </a:spcAft>
              <a:buNone/>
            </a:pPr>
            <a:r>
              <a:rPr lang="en-US"/>
              <a:t>browseable - can explore other directories in  share</a:t>
            </a:r>
            <a:endParaRPr/>
          </a:p>
          <a:p>
            <a:pPr indent="0" lvl="0" marL="12700" marR="371475" rtl="0" algn="l">
              <a:lnSpc>
                <a:spcPct val="101600"/>
              </a:lnSpc>
              <a:spcBef>
                <a:spcPts val="600"/>
              </a:spcBef>
              <a:spcAft>
                <a:spcPts val="0"/>
              </a:spcAft>
              <a:buNone/>
            </a:pPr>
            <a:r>
              <a:rPr lang="en-US"/>
              <a:t>copy/template - copy conﬁgs from a template  share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1" name="Shape 831"/>
        <p:cNvGrpSpPr/>
        <p:nvPr/>
      </p:nvGrpSpPr>
      <p:grpSpPr>
        <a:xfrm>
          <a:off x="0" y="0"/>
          <a:ext cx="0" cy="0"/>
          <a:chOff x="0" y="0"/>
          <a:chExt cx="0" cy="0"/>
        </a:xfrm>
      </p:grpSpPr>
      <p:sp>
        <p:nvSpPr>
          <p:cNvPr id="832" name="Google Shape;832;p43"/>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0D29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33" name="Google Shape;833;p43"/>
          <p:cNvSpPr/>
          <p:nvPr/>
        </p:nvSpPr>
        <p:spPr>
          <a:xfrm>
            <a:off x="7663675" y="3684808"/>
            <a:ext cx="1034699" cy="8957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834" name="Google Shape;834;p43"/>
          <p:cNvGrpSpPr/>
          <p:nvPr/>
        </p:nvGrpSpPr>
        <p:grpSpPr>
          <a:xfrm>
            <a:off x="0" y="0"/>
            <a:ext cx="2315843" cy="1811575"/>
            <a:chOff x="0" y="0"/>
            <a:chExt cx="2315843" cy="1811575"/>
          </a:xfrm>
        </p:grpSpPr>
        <p:sp>
          <p:nvSpPr>
            <p:cNvPr id="835" name="Google Shape;835;p43"/>
            <p:cNvSpPr/>
            <p:nvPr/>
          </p:nvSpPr>
          <p:spPr>
            <a:xfrm>
              <a:off x="410948" y="245749"/>
              <a:ext cx="1323300" cy="1146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36" name="Google Shape;836;p43"/>
            <p:cNvSpPr/>
            <p:nvPr/>
          </p:nvSpPr>
          <p:spPr>
            <a:xfrm>
              <a:off x="0" y="1058975"/>
              <a:ext cx="696595" cy="710565"/>
            </a:xfrm>
            <a:custGeom>
              <a:rect b="b" l="l" r="r" t="t"/>
              <a:pathLst>
                <a:path extrusionOk="0" h="710564" w="696595">
                  <a:moveTo>
                    <a:pt x="0" y="570939"/>
                  </a:moveTo>
                  <a:lnTo>
                    <a:pt x="79816" y="710099"/>
                  </a:lnTo>
                  <a:lnTo>
                    <a:pt x="492431" y="710099"/>
                  </a:lnTo>
                  <a:lnTo>
                    <a:pt x="696074" y="355049"/>
                  </a:lnTo>
                  <a:lnTo>
                    <a:pt x="492431" y="0"/>
                  </a:lnTo>
                  <a:lnTo>
                    <a:pt x="79816" y="0"/>
                  </a:lnTo>
                  <a:lnTo>
                    <a:pt x="0" y="139159"/>
                  </a:lnTo>
                </a:path>
              </a:pathLst>
            </a:custGeom>
            <a:noFill/>
            <a:ln cap="flat" cmpd="sng" w="9525">
              <a:solidFill>
                <a:srgbClr val="19B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37" name="Google Shape;837;p43"/>
            <p:cNvSpPr/>
            <p:nvPr/>
          </p:nvSpPr>
          <p:spPr>
            <a:xfrm>
              <a:off x="638174" y="1440100"/>
              <a:ext cx="429259" cy="371475"/>
            </a:xfrm>
            <a:custGeom>
              <a:rect b="b" l="l" r="r" t="t"/>
              <a:pathLst>
                <a:path extrusionOk="0" h="371475" w="429259">
                  <a:moveTo>
                    <a:pt x="322275" y="371099"/>
                  </a:moveTo>
                  <a:lnTo>
                    <a:pt x="106424" y="371099"/>
                  </a:lnTo>
                  <a:lnTo>
                    <a:pt x="0" y="185549"/>
                  </a:lnTo>
                  <a:lnTo>
                    <a:pt x="106424" y="0"/>
                  </a:lnTo>
                  <a:lnTo>
                    <a:pt x="322275" y="0"/>
                  </a:lnTo>
                  <a:lnTo>
                    <a:pt x="428700" y="185549"/>
                  </a:lnTo>
                  <a:lnTo>
                    <a:pt x="322275" y="3710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38" name="Google Shape;838;p43"/>
            <p:cNvSpPr/>
            <p:nvPr/>
          </p:nvSpPr>
          <p:spPr>
            <a:xfrm>
              <a:off x="1495424" y="0"/>
              <a:ext cx="820419" cy="578485"/>
            </a:xfrm>
            <a:custGeom>
              <a:rect b="b" l="l" r="r" t="t"/>
              <a:pathLst>
                <a:path extrusionOk="0" h="578485" w="820419">
                  <a:moveTo>
                    <a:pt x="0" y="223400"/>
                  </a:moveTo>
                  <a:lnTo>
                    <a:pt x="203642" y="578449"/>
                  </a:lnTo>
                  <a:lnTo>
                    <a:pt x="616257" y="578449"/>
                  </a:lnTo>
                  <a:lnTo>
                    <a:pt x="819899" y="223400"/>
                  </a:lnTo>
                  <a:lnTo>
                    <a:pt x="691766" y="0"/>
                  </a:lnTo>
                </a:path>
                <a:path extrusionOk="0" h="578485" w="820419">
                  <a:moveTo>
                    <a:pt x="128133" y="0"/>
                  </a:moveTo>
                  <a:lnTo>
                    <a:pt x="0" y="223400"/>
                  </a:lnTo>
                </a:path>
              </a:pathLst>
            </a:custGeom>
            <a:noFill/>
            <a:ln cap="flat" cmpd="sng" w="7617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39" name="Google Shape;839;p43"/>
            <p:cNvSpPr/>
            <p:nvPr/>
          </p:nvSpPr>
          <p:spPr>
            <a:xfrm>
              <a:off x="327799" y="88925"/>
              <a:ext cx="359410" cy="310515"/>
            </a:xfrm>
            <a:custGeom>
              <a:rect b="b" l="l" r="r" t="t"/>
              <a:pathLst>
                <a:path extrusionOk="0" h="310515" w="359409">
                  <a:moveTo>
                    <a:pt x="269754" y="310499"/>
                  </a:moveTo>
                  <a:lnTo>
                    <a:pt x="89045" y="310499"/>
                  </a:lnTo>
                  <a:lnTo>
                    <a:pt x="0" y="155249"/>
                  </a:lnTo>
                  <a:lnTo>
                    <a:pt x="89045" y="0"/>
                  </a:lnTo>
                  <a:lnTo>
                    <a:pt x="269754" y="0"/>
                  </a:lnTo>
                  <a:lnTo>
                    <a:pt x="358799" y="155249"/>
                  </a:lnTo>
                  <a:lnTo>
                    <a:pt x="269754" y="310499"/>
                  </a:lnTo>
                  <a:close/>
                </a:path>
              </a:pathLst>
            </a:custGeom>
            <a:solidFill>
              <a:srgbClr val="00E1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840" name="Google Shape;840;p43"/>
          <p:cNvGrpSpPr/>
          <p:nvPr/>
        </p:nvGrpSpPr>
        <p:grpSpPr>
          <a:xfrm>
            <a:off x="8124824" y="4230775"/>
            <a:ext cx="1019175" cy="756400"/>
            <a:chOff x="8124824" y="4230775"/>
            <a:chExt cx="1019175" cy="756400"/>
          </a:xfrm>
        </p:grpSpPr>
        <p:sp>
          <p:nvSpPr>
            <p:cNvPr id="841" name="Google Shape;841;p43"/>
            <p:cNvSpPr/>
            <p:nvPr/>
          </p:nvSpPr>
          <p:spPr>
            <a:xfrm>
              <a:off x="8486774" y="4230775"/>
              <a:ext cx="657225" cy="710565"/>
            </a:xfrm>
            <a:custGeom>
              <a:rect b="b" l="l" r="r" t="t"/>
              <a:pathLst>
                <a:path extrusionOk="0" h="710564" w="657225">
                  <a:moveTo>
                    <a:pt x="0" y="355049"/>
                  </a:moveTo>
                  <a:lnTo>
                    <a:pt x="203642" y="710099"/>
                  </a:lnTo>
                  <a:lnTo>
                    <a:pt x="616257" y="710099"/>
                  </a:lnTo>
                  <a:lnTo>
                    <a:pt x="657225" y="638672"/>
                  </a:lnTo>
                </a:path>
                <a:path extrusionOk="0" h="710564" w="657225">
                  <a:moveTo>
                    <a:pt x="657225" y="71427"/>
                  </a:moveTo>
                  <a:lnTo>
                    <a:pt x="616257" y="0"/>
                  </a:lnTo>
                  <a:lnTo>
                    <a:pt x="203642" y="0"/>
                  </a:lnTo>
                  <a:lnTo>
                    <a:pt x="0" y="355049"/>
                  </a:lnTo>
                </a:path>
              </a:pathLst>
            </a:custGeom>
            <a:noFill/>
            <a:ln cap="flat" cmpd="sng" w="95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42" name="Google Shape;842;p43"/>
            <p:cNvSpPr/>
            <p:nvPr/>
          </p:nvSpPr>
          <p:spPr>
            <a:xfrm>
              <a:off x="8124824" y="4615700"/>
              <a:ext cx="429259" cy="371475"/>
            </a:xfrm>
            <a:custGeom>
              <a:rect b="b" l="l" r="r" t="t"/>
              <a:pathLst>
                <a:path extrusionOk="0" h="371475" w="429259">
                  <a:moveTo>
                    <a:pt x="322275" y="371099"/>
                  </a:moveTo>
                  <a:lnTo>
                    <a:pt x="106424" y="371099"/>
                  </a:lnTo>
                  <a:lnTo>
                    <a:pt x="0" y="185549"/>
                  </a:lnTo>
                  <a:lnTo>
                    <a:pt x="106424" y="0"/>
                  </a:lnTo>
                  <a:lnTo>
                    <a:pt x="322275" y="0"/>
                  </a:lnTo>
                  <a:lnTo>
                    <a:pt x="428699" y="185549"/>
                  </a:lnTo>
                  <a:lnTo>
                    <a:pt x="322275" y="371099"/>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843" name="Google Shape;843;p43"/>
          <p:cNvGrpSpPr/>
          <p:nvPr/>
        </p:nvGrpSpPr>
        <p:grpSpPr>
          <a:xfrm>
            <a:off x="7821347" y="2935400"/>
            <a:ext cx="1024837" cy="887290"/>
            <a:chOff x="7821347" y="2935400"/>
            <a:chExt cx="1024837" cy="887290"/>
          </a:xfrm>
        </p:grpSpPr>
        <p:sp>
          <p:nvSpPr>
            <p:cNvPr id="844" name="Google Shape;844;p43"/>
            <p:cNvSpPr/>
            <p:nvPr/>
          </p:nvSpPr>
          <p:spPr>
            <a:xfrm>
              <a:off x="7821347" y="2935400"/>
              <a:ext cx="820419" cy="709930"/>
            </a:xfrm>
            <a:custGeom>
              <a:rect b="b" l="l" r="r" t="t"/>
              <a:pathLst>
                <a:path extrusionOk="0" h="709929" w="820420">
                  <a:moveTo>
                    <a:pt x="616343" y="709799"/>
                  </a:moveTo>
                  <a:lnTo>
                    <a:pt x="203556" y="709799"/>
                  </a:lnTo>
                  <a:lnTo>
                    <a:pt x="0" y="354899"/>
                  </a:lnTo>
                  <a:lnTo>
                    <a:pt x="203556" y="0"/>
                  </a:lnTo>
                  <a:lnTo>
                    <a:pt x="616343" y="0"/>
                  </a:lnTo>
                  <a:lnTo>
                    <a:pt x="819899" y="354899"/>
                  </a:lnTo>
                  <a:lnTo>
                    <a:pt x="616343" y="7097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45" name="Google Shape;845;p43"/>
            <p:cNvSpPr/>
            <p:nvPr/>
          </p:nvSpPr>
          <p:spPr>
            <a:xfrm>
              <a:off x="8486774" y="3512175"/>
              <a:ext cx="359410" cy="310515"/>
            </a:xfrm>
            <a:custGeom>
              <a:rect b="b" l="l" r="r" t="t"/>
              <a:pathLst>
                <a:path extrusionOk="0" h="310514" w="359409">
                  <a:moveTo>
                    <a:pt x="0" y="155249"/>
                  </a:moveTo>
                  <a:lnTo>
                    <a:pt x="89044" y="310499"/>
                  </a:lnTo>
                  <a:lnTo>
                    <a:pt x="269754" y="310499"/>
                  </a:lnTo>
                  <a:lnTo>
                    <a:pt x="358799" y="155249"/>
                  </a:lnTo>
                  <a:lnTo>
                    <a:pt x="269754" y="0"/>
                  </a:lnTo>
                  <a:lnTo>
                    <a:pt x="89044" y="0"/>
                  </a:lnTo>
                  <a:lnTo>
                    <a:pt x="0" y="155249"/>
                  </a:lnTo>
                  <a:close/>
                </a:path>
              </a:pathLst>
            </a:custGeom>
            <a:noFill/>
            <a:ln cap="flat" cmpd="sng" w="19025">
              <a:solidFill>
                <a:srgbClr val="00E1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846" name="Google Shape;846;p43"/>
          <p:cNvGrpSpPr/>
          <p:nvPr/>
        </p:nvGrpSpPr>
        <p:grpSpPr>
          <a:xfrm>
            <a:off x="1729804" y="61088"/>
            <a:ext cx="351602" cy="325120"/>
            <a:chOff x="1729804" y="61088"/>
            <a:chExt cx="351602" cy="325120"/>
          </a:xfrm>
        </p:grpSpPr>
        <p:sp>
          <p:nvSpPr>
            <p:cNvPr id="847" name="Google Shape;847;p43"/>
            <p:cNvSpPr/>
            <p:nvPr/>
          </p:nvSpPr>
          <p:spPr>
            <a:xfrm>
              <a:off x="1729804" y="184106"/>
              <a:ext cx="82178" cy="18425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48" name="Google Shape;848;p43"/>
            <p:cNvSpPr/>
            <p:nvPr/>
          </p:nvSpPr>
          <p:spPr>
            <a:xfrm>
              <a:off x="1824231" y="61088"/>
              <a:ext cx="257175" cy="325120"/>
            </a:xfrm>
            <a:custGeom>
              <a:rect b="b" l="l" r="r" t="t"/>
              <a:pathLst>
                <a:path extrusionOk="0" h="325120" w="257175">
                  <a:moveTo>
                    <a:pt x="196522" y="324639"/>
                  </a:moveTo>
                  <a:lnTo>
                    <a:pt x="180178" y="324639"/>
                  </a:lnTo>
                  <a:lnTo>
                    <a:pt x="170481" y="324117"/>
                  </a:lnTo>
                  <a:lnTo>
                    <a:pt x="160783" y="323114"/>
                  </a:lnTo>
                  <a:lnTo>
                    <a:pt x="150061" y="321567"/>
                  </a:lnTo>
                  <a:lnTo>
                    <a:pt x="139340" y="319017"/>
                  </a:lnTo>
                  <a:lnTo>
                    <a:pt x="128116" y="316467"/>
                  </a:lnTo>
                  <a:lnTo>
                    <a:pt x="74529" y="299120"/>
                  </a:lnTo>
                  <a:lnTo>
                    <a:pt x="31642" y="280728"/>
                  </a:lnTo>
                  <a:lnTo>
                    <a:pt x="0" y="280728"/>
                  </a:lnTo>
                  <a:lnTo>
                    <a:pt x="0" y="130165"/>
                  </a:lnTo>
                  <a:lnTo>
                    <a:pt x="30116" y="130165"/>
                  </a:lnTo>
                  <a:lnTo>
                    <a:pt x="52563" y="109745"/>
                  </a:lnTo>
                  <a:lnTo>
                    <a:pt x="81154" y="82178"/>
                  </a:lnTo>
                  <a:lnTo>
                    <a:pt x="100048" y="42364"/>
                  </a:lnTo>
                  <a:lnTo>
                    <a:pt x="112295" y="4598"/>
                  </a:lnTo>
                  <a:lnTo>
                    <a:pt x="115347" y="3051"/>
                  </a:lnTo>
                  <a:lnTo>
                    <a:pt x="119443" y="1525"/>
                  </a:lnTo>
                  <a:lnTo>
                    <a:pt x="124543" y="501"/>
                  </a:lnTo>
                  <a:lnTo>
                    <a:pt x="132192" y="0"/>
                  </a:lnTo>
                  <a:lnTo>
                    <a:pt x="136288" y="501"/>
                  </a:lnTo>
                  <a:lnTo>
                    <a:pt x="152611" y="16845"/>
                  </a:lnTo>
                  <a:lnTo>
                    <a:pt x="152611" y="32144"/>
                  </a:lnTo>
                  <a:lnTo>
                    <a:pt x="148013" y="77079"/>
                  </a:lnTo>
                  <a:lnTo>
                    <a:pt x="135766" y="116893"/>
                  </a:lnTo>
                  <a:lnTo>
                    <a:pt x="132192" y="123017"/>
                  </a:lnTo>
                  <a:lnTo>
                    <a:pt x="158735" y="124543"/>
                  </a:lnTo>
                  <a:lnTo>
                    <a:pt x="206721" y="128117"/>
                  </a:lnTo>
                  <a:lnTo>
                    <a:pt x="245512" y="137313"/>
                  </a:lnTo>
                  <a:lnTo>
                    <a:pt x="254708" y="145986"/>
                  </a:lnTo>
                  <a:lnTo>
                    <a:pt x="255732" y="148013"/>
                  </a:lnTo>
                  <a:lnTo>
                    <a:pt x="256233" y="150584"/>
                  </a:lnTo>
                  <a:lnTo>
                    <a:pt x="256756" y="153134"/>
                  </a:lnTo>
                  <a:lnTo>
                    <a:pt x="254708" y="171505"/>
                  </a:lnTo>
                  <a:lnTo>
                    <a:pt x="254185" y="174055"/>
                  </a:lnTo>
                  <a:lnTo>
                    <a:pt x="253684" y="176605"/>
                  </a:lnTo>
                  <a:lnTo>
                    <a:pt x="252660" y="178653"/>
                  </a:lnTo>
                  <a:lnTo>
                    <a:pt x="251134" y="180701"/>
                  </a:lnTo>
                  <a:lnTo>
                    <a:pt x="249608" y="182227"/>
                  </a:lnTo>
                  <a:lnTo>
                    <a:pt x="245512" y="185278"/>
                  </a:lnTo>
                  <a:lnTo>
                    <a:pt x="243484" y="185801"/>
                  </a:lnTo>
                  <a:lnTo>
                    <a:pt x="245512" y="187326"/>
                  </a:lnTo>
                  <a:lnTo>
                    <a:pt x="251134" y="197024"/>
                  </a:lnTo>
                  <a:lnTo>
                    <a:pt x="251134" y="202123"/>
                  </a:lnTo>
                  <a:lnTo>
                    <a:pt x="236838" y="234790"/>
                  </a:lnTo>
                  <a:lnTo>
                    <a:pt x="238364" y="236337"/>
                  </a:lnTo>
                  <a:lnTo>
                    <a:pt x="239911" y="237862"/>
                  </a:lnTo>
                  <a:lnTo>
                    <a:pt x="242460" y="241436"/>
                  </a:lnTo>
                  <a:lnTo>
                    <a:pt x="243484" y="243485"/>
                  </a:lnTo>
                  <a:lnTo>
                    <a:pt x="243986" y="246034"/>
                  </a:lnTo>
                  <a:lnTo>
                    <a:pt x="243986" y="250632"/>
                  </a:lnTo>
                  <a:lnTo>
                    <a:pt x="228165" y="283801"/>
                  </a:lnTo>
                  <a:lnTo>
                    <a:pt x="231216" y="286350"/>
                  </a:lnTo>
                  <a:lnTo>
                    <a:pt x="233264" y="289423"/>
                  </a:lnTo>
                  <a:lnTo>
                    <a:pt x="234289" y="292474"/>
                  </a:lnTo>
                  <a:lnTo>
                    <a:pt x="234790" y="296048"/>
                  </a:lnTo>
                  <a:lnTo>
                    <a:pt x="233264" y="310845"/>
                  </a:lnTo>
                  <a:lnTo>
                    <a:pt x="205196" y="324117"/>
                  </a:lnTo>
                  <a:lnTo>
                    <a:pt x="196522" y="32463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49" name="Google Shape;849;p43"/>
          <p:cNvSpPr/>
          <p:nvPr/>
        </p:nvSpPr>
        <p:spPr>
          <a:xfrm>
            <a:off x="203132" y="1270176"/>
            <a:ext cx="166370" cy="288290"/>
          </a:xfrm>
          <a:custGeom>
            <a:rect b="b" l="l" r="r" t="t"/>
            <a:pathLst>
              <a:path extrusionOk="0" h="288290" w="166370">
                <a:moveTo>
                  <a:pt x="147911" y="287704"/>
                </a:moveTo>
                <a:lnTo>
                  <a:pt x="18084" y="287704"/>
                </a:lnTo>
                <a:lnTo>
                  <a:pt x="14321" y="287354"/>
                </a:lnTo>
                <a:lnTo>
                  <a:pt x="0" y="17767"/>
                </a:lnTo>
                <a:lnTo>
                  <a:pt x="317" y="14353"/>
                </a:lnTo>
                <a:lnTo>
                  <a:pt x="18084" y="0"/>
                </a:lnTo>
                <a:lnTo>
                  <a:pt x="147911" y="0"/>
                </a:lnTo>
                <a:lnTo>
                  <a:pt x="165473" y="13668"/>
                </a:lnTo>
                <a:lnTo>
                  <a:pt x="77877" y="13668"/>
                </a:lnTo>
                <a:lnTo>
                  <a:pt x="76157" y="14017"/>
                </a:lnTo>
                <a:lnTo>
                  <a:pt x="74114" y="16060"/>
                </a:lnTo>
                <a:lnTo>
                  <a:pt x="73778" y="17767"/>
                </a:lnTo>
                <a:lnTo>
                  <a:pt x="74114" y="19138"/>
                </a:lnTo>
                <a:lnTo>
                  <a:pt x="75135" y="20509"/>
                </a:lnTo>
                <a:lnTo>
                  <a:pt x="76157" y="21194"/>
                </a:lnTo>
                <a:lnTo>
                  <a:pt x="77877" y="21530"/>
                </a:lnTo>
                <a:lnTo>
                  <a:pt x="166028" y="21530"/>
                </a:lnTo>
                <a:lnTo>
                  <a:pt x="166028" y="35884"/>
                </a:lnTo>
                <a:lnTo>
                  <a:pt x="18084" y="35884"/>
                </a:lnTo>
                <a:lnTo>
                  <a:pt x="18084" y="233716"/>
                </a:lnTo>
                <a:lnTo>
                  <a:pt x="166028" y="233716"/>
                </a:lnTo>
                <a:lnTo>
                  <a:pt x="166028" y="248742"/>
                </a:lnTo>
                <a:lnTo>
                  <a:pt x="82998" y="248742"/>
                </a:lnTo>
                <a:lnTo>
                  <a:pt x="80605" y="249091"/>
                </a:lnTo>
                <a:lnTo>
                  <a:pt x="71036" y="260703"/>
                </a:lnTo>
                <a:lnTo>
                  <a:pt x="71386" y="263095"/>
                </a:lnTo>
                <a:lnTo>
                  <a:pt x="82998" y="272665"/>
                </a:lnTo>
                <a:lnTo>
                  <a:pt x="165742" y="272665"/>
                </a:lnTo>
                <a:lnTo>
                  <a:pt x="165679" y="273350"/>
                </a:lnTo>
                <a:lnTo>
                  <a:pt x="151675" y="287354"/>
                </a:lnTo>
                <a:lnTo>
                  <a:pt x="147911" y="287704"/>
                </a:lnTo>
                <a:close/>
              </a:path>
              <a:path extrusionOk="0" h="288290" w="166370">
                <a:moveTo>
                  <a:pt x="166028" y="21530"/>
                </a:moveTo>
                <a:lnTo>
                  <a:pt x="88118" y="21530"/>
                </a:lnTo>
                <a:lnTo>
                  <a:pt x="89825" y="21194"/>
                </a:lnTo>
                <a:lnTo>
                  <a:pt x="90860" y="20509"/>
                </a:lnTo>
                <a:lnTo>
                  <a:pt x="91881" y="19138"/>
                </a:lnTo>
                <a:lnTo>
                  <a:pt x="92217" y="17767"/>
                </a:lnTo>
                <a:lnTo>
                  <a:pt x="91881" y="16060"/>
                </a:lnTo>
                <a:lnTo>
                  <a:pt x="89825" y="14017"/>
                </a:lnTo>
                <a:lnTo>
                  <a:pt x="88118" y="13668"/>
                </a:lnTo>
                <a:lnTo>
                  <a:pt x="165473" y="13668"/>
                </a:lnTo>
                <a:lnTo>
                  <a:pt x="165679" y="14353"/>
                </a:lnTo>
                <a:lnTo>
                  <a:pt x="165996" y="17767"/>
                </a:lnTo>
                <a:lnTo>
                  <a:pt x="166028" y="21530"/>
                </a:lnTo>
                <a:close/>
              </a:path>
              <a:path extrusionOk="0" h="288290" w="166370">
                <a:moveTo>
                  <a:pt x="166028" y="233716"/>
                </a:moveTo>
                <a:lnTo>
                  <a:pt x="147911" y="233716"/>
                </a:lnTo>
                <a:lnTo>
                  <a:pt x="147911" y="35884"/>
                </a:lnTo>
                <a:lnTo>
                  <a:pt x="166028" y="35884"/>
                </a:lnTo>
                <a:lnTo>
                  <a:pt x="166028" y="233716"/>
                </a:lnTo>
                <a:close/>
              </a:path>
              <a:path extrusionOk="0" h="288290" w="166370">
                <a:moveTo>
                  <a:pt x="165742" y="272665"/>
                </a:moveTo>
                <a:lnTo>
                  <a:pt x="82998" y="272665"/>
                </a:lnTo>
                <a:lnTo>
                  <a:pt x="85390" y="272315"/>
                </a:lnTo>
                <a:lnTo>
                  <a:pt x="87782" y="271643"/>
                </a:lnTo>
                <a:lnTo>
                  <a:pt x="94959" y="260703"/>
                </a:lnTo>
                <a:lnTo>
                  <a:pt x="94609" y="258311"/>
                </a:lnTo>
                <a:lnTo>
                  <a:pt x="82998" y="248742"/>
                </a:lnTo>
                <a:lnTo>
                  <a:pt x="166028" y="248742"/>
                </a:lnTo>
                <a:lnTo>
                  <a:pt x="165933" y="270608"/>
                </a:lnTo>
                <a:lnTo>
                  <a:pt x="165742" y="272665"/>
                </a:lnTo>
                <a:close/>
              </a:path>
            </a:pathLst>
          </a:custGeom>
          <a:solidFill>
            <a:srgbClr val="19B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50" name="Google Shape;850;p43"/>
          <p:cNvSpPr/>
          <p:nvPr/>
        </p:nvSpPr>
        <p:spPr>
          <a:xfrm>
            <a:off x="8772703" y="4461807"/>
            <a:ext cx="248042" cy="24805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51" name="Google Shape;851;p43"/>
          <p:cNvSpPr/>
          <p:nvPr/>
        </p:nvSpPr>
        <p:spPr>
          <a:xfrm>
            <a:off x="7354067" y="3426714"/>
            <a:ext cx="455602" cy="43705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52" name="Google Shape;852;p43"/>
          <p:cNvSpPr/>
          <p:nvPr/>
        </p:nvSpPr>
        <p:spPr>
          <a:xfrm>
            <a:off x="8081344" y="3153875"/>
            <a:ext cx="300355" cy="273050"/>
          </a:xfrm>
          <a:custGeom>
            <a:rect b="b" l="l" r="r" t="t"/>
            <a:pathLst>
              <a:path extrusionOk="0" h="273050" w="300354">
                <a:moveTo>
                  <a:pt x="25281" y="272837"/>
                </a:moveTo>
                <a:lnTo>
                  <a:pt x="9024" y="272837"/>
                </a:lnTo>
                <a:lnTo>
                  <a:pt x="2256" y="271931"/>
                </a:lnTo>
                <a:lnTo>
                  <a:pt x="0" y="271931"/>
                </a:lnTo>
                <a:lnTo>
                  <a:pt x="4956" y="269675"/>
                </a:lnTo>
                <a:lnTo>
                  <a:pt x="9469" y="267862"/>
                </a:lnTo>
                <a:lnTo>
                  <a:pt x="13537" y="265162"/>
                </a:lnTo>
                <a:lnTo>
                  <a:pt x="17606" y="262443"/>
                </a:lnTo>
                <a:lnTo>
                  <a:pt x="21675" y="259743"/>
                </a:lnTo>
                <a:lnTo>
                  <a:pt x="25281" y="256580"/>
                </a:lnTo>
                <a:lnTo>
                  <a:pt x="49677" y="222254"/>
                </a:lnTo>
                <a:lnTo>
                  <a:pt x="44258" y="217723"/>
                </a:lnTo>
                <a:lnTo>
                  <a:pt x="38838" y="212766"/>
                </a:lnTo>
                <a:lnTo>
                  <a:pt x="33863" y="207791"/>
                </a:lnTo>
                <a:lnTo>
                  <a:pt x="28907" y="202816"/>
                </a:lnTo>
                <a:lnTo>
                  <a:pt x="24837" y="197396"/>
                </a:lnTo>
                <a:lnTo>
                  <a:pt x="20325" y="191534"/>
                </a:lnTo>
                <a:lnTo>
                  <a:pt x="3606" y="154488"/>
                </a:lnTo>
                <a:lnTo>
                  <a:pt x="1793" y="148163"/>
                </a:lnTo>
                <a:lnTo>
                  <a:pt x="887" y="141394"/>
                </a:lnTo>
                <a:lnTo>
                  <a:pt x="0" y="134162"/>
                </a:lnTo>
                <a:lnTo>
                  <a:pt x="0" y="120605"/>
                </a:lnTo>
                <a:lnTo>
                  <a:pt x="887" y="114280"/>
                </a:lnTo>
                <a:lnTo>
                  <a:pt x="1793" y="107973"/>
                </a:lnTo>
                <a:lnTo>
                  <a:pt x="3162" y="101648"/>
                </a:lnTo>
                <a:lnTo>
                  <a:pt x="4512" y="95323"/>
                </a:lnTo>
                <a:lnTo>
                  <a:pt x="21675" y="60996"/>
                </a:lnTo>
                <a:lnTo>
                  <a:pt x="25744" y="56021"/>
                </a:lnTo>
                <a:lnTo>
                  <a:pt x="29795" y="51046"/>
                </a:lnTo>
                <a:lnTo>
                  <a:pt x="60071" y="25301"/>
                </a:lnTo>
                <a:lnTo>
                  <a:pt x="78585" y="15369"/>
                </a:lnTo>
                <a:lnTo>
                  <a:pt x="84910" y="12206"/>
                </a:lnTo>
                <a:lnTo>
                  <a:pt x="91679" y="9950"/>
                </a:lnTo>
                <a:lnTo>
                  <a:pt x="98467" y="7693"/>
                </a:lnTo>
                <a:lnTo>
                  <a:pt x="105235" y="5418"/>
                </a:lnTo>
                <a:lnTo>
                  <a:pt x="142281" y="0"/>
                </a:lnTo>
                <a:lnTo>
                  <a:pt x="157632" y="0"/>
                </a:lnTo>
                <a:lnTo>
                  <a:pt x="201447" y="7693"/>
                </a:lnTo>
                <a:lnTo>
                  <a:pt x="208235" y="9950"/>
                </a:lnTo>
                <a:lnTo>
                  <a:pt x="215003" y="12206"/>
                </a:lnTo>
                <a:lnTo>
                  <a:pt x="221329" y="15369"/>
                </a:lnTo>
                <a:lnTo>
                  <a:pt x="227654" y="18069"/>
                </a:lnTo>
                <a:lnTo>
                  <a:pt x="261074" y="41558"/>
                </a:lnTo>
                <a:lnTo>
                  <a:pt x="274169" y="56021"/>
                </a:lnTo>
                <a:lnTo>
                  <a:pt x="278237" y="60996"/>
                </a:lnTo>
                <a:lnTo>
                  <a:pt x="295401" y="95323"/>
                </a:lnTo>
                <a:lnTo>
                  <a:pt x="299914" y="120605"/>
                </a:lnTo>
                <a:lnTo>
                  <a:pt x="299914" y="133718"/>
                </a:lnTo>
                <a:lnTo>
                  <a:pt x="290888" y="171208"/>
                </a:lnTo>
                <a:lnTo>
                  <a:pt x="270119" y="203722"/>
                </a:lnTo>
                <a:lnTo>
                  <a:pt x="265587" y="208235"/>
                </a:lnTo>
                <a:lnTo>
                  <a:pt x="261074" y="213210"/>
                </a:lnTo>
                <a:lnTo>
                  <a:pt x="256099" y="217278"/>
                </a:lnTo>
                <a:lnTo>
                  <a:pt x="250681" y="221791"/>
                </a:lnTo>
                <a:lnTo>
                  <a:pt x="245261" y="225860"/>
                </a:lnTo>
                <a:lnTo>
                  <a:pt x="208235" y="244836"/>
                </a:lnTo>
                <a:lnTo>
                  <a:pt x="180214" y="252049"/>
                </a:lnTo>
                <a:lnTo>
                  <a:pt x="173002" y="253418"/>
                </a:lnTo>
                <a:lnTo>
                  <a:pt x="165307" y="254324"/>
                </a:lnTo>
                <a:lnTo>
                  <a:pt x="157632" y="254768"/>
                </a:lnTo>
                <a:lnTo>
                  <a:pt x="142281" y="254768"/>
                </a:lnTo>
                <a:lnTo>
                  <a:pt x="134606" y="254324"/>
                </a:lnTo>
                <a:lnTo>
                  <a:pt x="127374" y="253418"/>
                </a:lnTo>
                <a:lnTo>
                  <a:pt x="120142" y="252049"/>
                </a:lnTo>
                <a:lnTo>
                  <a:pt x="112911" y="250699"/>
                </a:lnTo>
                <a:lnTo>
                  <a:pt x="105698" y="249349"/>
                </a:lnTo>
                <a:lnTo>
                  <a:pt x="98910" y="247092"/>
                </a:lnTo>
                <a:lnTo>
                  <a:pt x="92142" y="244836"/>
                </a:lnTo>
                <a:lnTo>
                  <a:pt x="84910" y="251605"/>
                </a:lnTo>
                <a:lnTo>
                  <a:pt x="46070" y="269675"/>
                </a:lnTo>
                <a:lnTo>
                  <a:pt x="38838" y="271025"/>
                </a:lnTo>
                <a:lnTo>
                  <a:pt x="31607" y="272394"/>
                </a:lnTo>
                <a:lnTo>
                  <a:pt x="25281" y="272837"/>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853" name="Google Shape;853;p43"/>
          <p:cNvGrpSpPr/>
          <p:nvPr/>
        </p:nvGrpSpPr>
        <p:grpSpPr>
          <a:xfrm>
            <a:off x="904276" y="515229"/>
            <a:ext cx="383540" cy="613123"/>
            <a:chOff x="904276" y="515229"/>
            <a:chExt cx="383540" cy="613123"/>
          </a:xfrm>
        </p:grpSpPr>
        <p:sp>
          <p:nvSpPr>
            <p:cNvPr id="854" name="Google Shape;854;p43"/>
            <p:cNvSpPr/>
            <p:nvPr/>
          </p:nvSpPr>
          <p:spPr>
            <a:xfrm>
              <a:off x="1013434" y="1003660"/>
              <a:ext cx="164642" cy="12469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55" name="Google Shape;855;p43"/>
            <p:cNvSpPr/>
            <p:nvPr/>
          </p:nvSpPr>
          <p:spPr>
            <a:xfrm>
              <a:off x="904276" y="515229"/>
              <a:ext cx="383540" cy="462280"/>
            </a:xfrm>
            <a:custGeom>
              <a:rect b="b" l="l" r="r" t="t"/>
              <a:pathLst>
                <a:path extrusionOk="0" h="462280" w="383540">
                  <a:moveTo>
                    <a:pt x="151536" y="458230"/>
                  </a:moveTo>
                  <a:lnTo>
                    <a:pt x="120685" y="315757"/>
                  </a:lnTo>
                  <a:lnTo>
                    <a:pt x="98925" y="209610"/>
                  </a:lnTo>
                </a:path>
                <a:path extrusionOk="0" h="462280" w="383540">
                  <a:moveTo>
                    <a:pt x="267713" y="458230"/>
                  </a:moveTo>
                  <a:lnTo>
                    <a:pt x="272258" y="438259"/>
                  </a:lnTo>
                  <a:lnTo>
                    <a:pt x="278593" y="419221"/>
                  </a:lnTo>
                  <a:lnTo>
                    <a:pt x="285858" y="401076"/>
                  </a:lnTo>
                  <a:lnTo>
                    <a:pt x="294018" y="384720"/>
                  </a:lnTo>
                  <a:lnTo>
                    <a:pt x="303110" y="369296"/>
                  </a:lnTo>
                  <a:lnTo>
                    <a:pt x="312164" y="353871"/>
                  </a:lnTo>
                  <a:lnTo>
                    <a:pt x="342121" y="310317"/>
                  </a:lnTo>
                  <a:lnTo>
                    <a:pt x="367532" y="264975"/>
                  </a:lnTo>
                  <a:lnTo>
                    <a:pt x="381132" y="211436"/>
                  </a:lnTo>
                  <a:lnTo>
                    <a:pt x="382026" y="201451"/>
                  </a:lnTo>
                  <a:lnTo>
                    <a:pt x="382958" y="191466"/>
                  </a:lnTo>
                  <a:lnTo>
                    <a:pt x="381132" y="171496"/>
                  </a:lnTo>
                  <a:lnTo>
                    <a:pt x="378412" y="152457"/>
                  </a:lnTo>
                  <a:lnTo>
                    <a:pt x="359372" y="99812"/>
                  </a:lnTo>
                  <a:lnTo>
                    <a:pt x="326695" y="56258"/>
                  </a:lnTo>
                  <a:lnTo>
                    <a:pt x="282207" y="23583"/>
                  </a:lnTo>
                  <a:lnTo>
                    <a:pt x="229596" y="3613"/>
                  </a:lnTo>
                  <a:lnTo>
                    <a:pt x="191479" y="0"/>
                  </a:lnTo>
                  <a:lnTo>
                    <a:pt x="153362" y="3613"/>
                  </a:lnTo>
                  <a:lnTo>
                    <a:pt x="117070" y="15424"/>
                  </a:lnTo>
                  <a:lnTo>
                    <a:pt x="69862" y="43553"/>
                  </a:lnTo>
                  <a:lnTo>
                    <a:pt x="32677" y="84388"/>
                  </a:lnTo>
                  <a:lnTo>
                    <a:pt x="9091" y="134276"/>
                  </a:lnTo>
                  <a:lnTo>
                    <a:pt x="0" y="191466"/>
                  </a:lnTo>
                  <a:lnTo>
                    <a:pt x="4545" y="230474"/>
                  </a:lnTo>
                  <a:lnTo>
                    <a:pt x="23585" y="281294"/>
                  </a:lnTo>
                  <a:lnTo>
                    <a:pt x="50822" y="324848"/>
                  </a:lnTo>
                  <a:lnTo>
                    <a:pt x="70794" y="353871"/>
                  </a:lnTo>
                  <a:lnTo>
                    <a:pt x="79848" y="369296"/>
                  </a:lnTo>
                  <a:lnTo>
                    <a:pt x="88939" y="384720"/>
                  </a:lnTo>
                  <a:lnTo>
                    <a:pt x="97099" y="401076"/>
                  </a:lnTo>
                  <a:lnTo>
                    <a:pt x="104365" y="419221"/>
                  </a:lnTo>
                  <a:lnTo>
                    <a:pt x="110699" y="438259"/>
                  </a:lnTo>
                  <a:lnTo>
                    <a:pt x="115245" y="458230"/>
                  </a:lnTo>
                </a:path>
                <a:path extrusionOk="0" h="462280" w="383540">
                  <a:moveTo>
                    <a:pt x="284032" y="209610"/>
                  </a:moveTo>
                  <a:lnTo>
                    <a:pt x="262273" y="315757"/>
                  </a:lnTo>
                  <a:lnTo>
                    <a:pt x="231421" y="458230"/>
                  </a:lnTo>
                </a:path>
                <a:path extrusionOk="0" h="462280" w="383540">
                  <a:moveTo>
                    <a:pt x="124336" y="203239"/>
                  </a:moveTo>
                  <a:lnTo>
                    <a:pt x="155187" y="229580"/>
                  </a:lnTo>
                  <a:lnTo>
                    <a:pt x="186039" y="203239"/>
                  </a:lnTo>
                  <a:lnTo>
                    <a:pt x="188759" y="201451"/>
                  </a:lnTo>
                  <a:lnTo>
                    <a:pt x="191479" y="200519"/>
                  </a:lnTo>
                  <a:lnTo>
                    <a:pt x="194199" y="201451"/>
                  </a:lnTo>
                  <a:lnTo>
                    <a:pt x="196919" y="203239"/>
                  </a:lnTo>
                  <a:lnTo>
                    <a:pt x="227770" y="229580"/>
                  </a:lnTo>
                  <a:lnTo>
                    <a:pt x="258621" y="203239"/>
                  </a:lnTo>
                </a:path>
                <a:path extrusionOk="0" h="462280" w="383540">
                  <a:moveTo>
                    <a:pt x="115245" y="461881"/>
                  </a:moveTo>
                  <a:lnTo>
                    <a:pt x="267713" y="461881"/>
                  </a:lnTo>
                </a:path>
              </a:pathLst>
            </a:custGeom>
            <a:noFill/>
            <a:ln cap="flat" cmpd="sng" w="121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856" name="Google Shape;856;p43"/>
          <p:cNvGrpSpPr/>
          <p:nvPr/>
        </p:nvGrpSpPr>
        <p:grpSpPr>
          <a:xfrm>
            <a:off x="335758" y="1840551"/>
            <a:ext cx="352407" cy="359551"/>
            <a:chOff x="335758" y="1840551"/>
            <a:chExt cx="352407" cy="359551"/>
          </a:xfrm>
        </p:grpSpPr>
        <p:sp>
          <p:nvSpPr>
            <p:cNvPr id="857" name="Google Shape;857;p43"/>
            <p:cNvSpPr/>
            <p:nvPr/>
          </p:nvSpPr>
          <p:spPr>
            <a:xfrm>
              <a:off x="335758" y="1840551"/>
              <a:ext cx="264795" cy="264795"/>
            </a:xfrm>
            <a:custGeom>
              <a:rect b="b" l="l" r="r" t="t"/>
              <a:pathLst>
                <a:path extrusionOk="0" h="264794" w="264795">
                  <a:moveTo>
                    <a:pt x="132042" y="0"/>
                  </a:moveTo>
                  <a:lnTo>
                    <a:pt x="125381" y="504"/>
                  </a:lnTo>
                  <a:lnTo>
                    <a:pt x="118741" y="1008"/>
                  </a:lnTo>
                  <a:lnTo>
                    <a:pt x="112080" y="1533"/>
                  </a:lnTo>
                  <a:lnTo>
                    <a:pt x="105419" y="3067"/>
                  </a:lnTo>
                  <a:lnTo>
                    <a:pt x="99284" y="4601"/>
                  </a:lnTo>
                  <a:lnTo>
                    <a:pt x="93148" y="6135"/>
                  </a:lnTo>
                  <a:lnTo>
                    <a:pt x="87012" y="8173"/>
                  </a:lnTo>
                  <a:lnTo>
                    <a:pt x="80856" y="10737"/>
                  </a:lnTo>
                  <a:lnTo>
                    <a:pt x="74720" y="13300"/>
                  </a:lnTo>
                  <a:lnTo>
                    <a:pt x="69089" y="16368"/>
                  </a:lnTo>
                  <a:lnTo>
                    <a:pt x="63457" y="19436"/>
                  </a:lnTo>
                  <a:lnTo>
                    <a:pt x="30194" y="48097"/>
                  </a:lnTo>
                  <a:lnTo>
                    <a:pt x="10233" y="80855"/>
                  </a:lnTo>
                  <a:lnTo>
                    <a:pt x="8194" y="86991"/>
                  </a:lnTo>
                  <a:lnTo>
                    <a:pt x="6135" y="93127"/>
                  </a:lnTo>
                  <a:lnTo>
                    <a:pt x="0" y="125381"/>
                  </a:lnTo>
                  <a:lnTo>
                    <a:pt x="0" y="132525"/>
                  </a:lnTo>
                  <a:lnTo>
                    <a:pt x="0" y="139186"/>
                  </a:lnTo>
                  <a:lnTo>
                    <a:pt x="525" y="145847"/>
                  </a:lnTo>
                  <a:lnTo>
                    <a:pt x="10233" y="183712"/>
                  </a:lnTo>
                  <a:lnTo>
                    <a:pt x="15864" y="195479"/>
                  </a:lnTo>
                  <a:lnTo>
                    <a:pt x="18932" y="201110"/>
                  </a:lnTo>
                  <a:lnTo>
                    <a:pt x="48118" y="234373"/>
                  </a:lnTo>
                  <a:lnTo>
                    <a:pt x="69089" y="248703"/>
                  </a:lnTo>
                  <a:lnTo>
                    <a:pt x="74720" y="251771"/>
                  </a:lnTo>
                  <a:lnTo>
                    <a:pt x="80856" y="254335"/>
                  </a:lnTo>
                  <a:lnTo>
                    <a:pt x="87012" y="256373"/>
                  </a:lnTo>
                  <a:lnTo>
                    <a:pt x="93148" y="258432"/>
                  </a:lnTo>
                  <a:lnTo>
                    <a:pt x="125381" y="264568"/>
                  </a:lnTo>
                  <a:lnTo>
                    <a:pt x="132042" y="264568"/>
                  </a:lnTo>
                  <a:lnTo>
                    <a:pt x="139207" y="264568"/>
                  </a:lnTo>
                  <a:lnTo>
                    <a:pt x="145847" y="264063"/>
                  </a:lnTo>
                  <a:lnTo>
                    <a:pt x="177576" y="256373"/>
                  </a:lnTo>
                  <a:lnTo>
                    <a:pt x="183733" y="254335"/>
                  </a:lnTo>
                  <a:lnTo>
                    <a:pt x="189364" y="251771"/>
                  </a:lnTo>
                  <a:lnTo>
                    <a:pt x="194974" y="248703"/>
                  </a:lnTo>
                  <a:lnTo>
                    <a:pt x="200606" y="245635"/>
                  </a:lnTo>
                  <a:lnTo>
                    <a:pt x="234394" y="216470"/>
                  </a:lnTo>
                  <a:lnTo>
                    <a:pt x="248199" y="195479"/>
                  </a:lnTo>
                  <a:lnTo>
                    <a:pt x="251267" y="189847"/>
                  </a:lnTo>
                  <a:lnTo>
                    <a:pt x="253830" y="183712"/>
                  </a:lnTo>
                  <a:lnTo>
                    <a:pt x="256394" y="178080"/>
                  </a:lnTo>
                  <a:lnTo>
                    <a:pt x="258432" y="171945"/>
                  </a:lnTo>
                  <a:lnTo>
                    <a:pt x="260491" y="165284"/>
                  </a:lnTo>
                  <a:lnTo>
                    <a:pt x="261521" y="159148"/>
                  </a:lnTo>
                  <a:lnTo>
                    <a:pt x="263055" y="152487"/>
                  </a:lnTo>
                  <a:lnTo>
                    <a:pt x="263559" y="145847"/>
                  </a:lnTo>
                  <a:lnTo>
                    <a:pt x="264064" y="139186"/>
                  </a:lnTo>
                  <a:lnTo>
                    <a:pt x="264589" y="132525"/>
                  </a:lnTo>
                  <a:lnTo>
                    <a:pt x="264064" y="125381"/>
                  </a:lnTo>
                  <a:lnTo>
                    <a:pt x="263559" y="118720"/>
                  </a:lnTo>
                  <a:lnTo>
                    <a:pt x="263055" y="112059"/>
                  </a:lnTo>
                  <a:lnTo>
                    <a:pt x="261521" y="105923"/>
                  </a:lnTo>
                  <a:lnTo>
                    <a:pt x="260491" y="99262"/>
                  </a:lnTo>
                  <a:lnTo>
                    <a:pt x="258432" y="93127"/>
                  </a:lnTo>
                  <a:lnTo>
                    <a:pt x="256394" y="86991"/>
                  </a:lnTo>
                  <a:lnTo>
                    <a:pt x="253830" y="80855"/>
                  </a:lnTo>
                  <a:lnTo>
                    <a:pt x="251267" y="75224"/>
                  </a:lnTo>
                  <a:lnTo>
                    <a:pt x="248199" y="69593"/>
                  </a:lnTo>
                  <a:lnTo>
                    <a:pt x="245131" y="63961"/>
                  </a:lnTo>
                  <a:lnTo>
                    <a:pt x="242063" y="58330"/>
                  </a:lnTo>
                  <a:lnTo>
                    <a:pt x="206237" y="22504"/>
                  </a:lnTo>
                  <a:lnTo>
                    <a:pt x="194974" y="16368"/>
                  </a:lnTo>
                  <a:lnTo>
                    <a:pt x="189364" y="13300"/>
                  </a:lnTo>
                  <a:lnTo>
                    <a:pt x="158644" y="3067"/>
                  </a:lnTo>
                  <a:lnTo>
                    <a:pt x="152508" y="1533"/>
                  </a:lnTo>
                  <a:lnTo>
                    <a:pt x="145847" y="1008"/>
                  </a:lnTo>
                  <a:lnTo>
                    <a:pt x="139207" y="504"/>
                  </a:lnTo>
                  <a:lnTo>
                    <a:pt x="132042" y="0"/>
                  </a:lnTo>
                  <a:close/>
                </a:path>
              </a:pathLst>
            </a:custGeom>
            <a:noFill/>
            <a:ln cap="flat" cmpd="sng" w="190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58" name="Google Shape;858;p43"/>
            <p:cNvSpPr/>
            <p:nvPr/>
          </p:nvSpPr>
          <p:spPr>
            <a:xfrm>
              <a:off x="356954" y="1861726"/>
              <a:ext cx="331211" cy="33837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59" name="Google Shape;859;p43"/>
          <p:cNvSpPr txBox="1"/>
          <p:nvPr>
            <p:ph type="title"/>
          </p:nvPr>
        </p:nvSpPr>
        <p:spPr>
          <a:xfrm>
            <a:off x="1805725" y="1042954"/>
            <a:ext cx="4531995" cy="12446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Things to look out  for in Samba</a:t>
            </a:r>
            <a:endParaRPr/>
          </a:p>
        </p:txBody>
      </p:sp>
      <p:sp>
        <p:nvSpPr>
          <p:cNvPr id="860" name="Google Shape;860;p43"/>
          <p:cNvSpPr txBox="1"/>
          <p:nvPr/>
        </p:nvSpPr>
        <p:spPr>
          <a:xfrm>
            <a:off x="1805725" y="2395205"/>
            <a:ext cx="4730115" cy="1909445"/>
          </a:xfrm>
          <a:prstGeom prst="rect">
            <a:avLst/>
          </a:prstGeom>
          <a:noFill/>
          <a:ln>
            <a:noFill/>
          </a:ln>
        </p:spPr>
        <p:txBody>
          <a:bodyPr anchorCtr="0" anchor="t" bIns="0" lIns="0" spcFirstLastPara="1" rIns="0" wrap="square" tIns="10775">
            <a:spAutoFit/>
          </a:bodyPr>
          <a:lstStyle/>
          <a:p>
            <a:pPr indent="0" lvl="0" marL="12700" marR="220345" rtl="0" algn="l">
              <a:lnSpc>
                <a:spcPct val="100699"/>
              </a:lnSpc>
              <a:spcBef>
                <a:spcPts val="0"/>
              </a:spcBef>
              <a:spcAft>
                <a:spcPts val="0"/>
              </a:spcAft>
              <a:buNone/>
            </a:pPr>
            <a:r>
              <a:rPr lang="en-US" sz="1800">
                <a:solidFill>
                  <a:srgbClr val="CEE1F3"/>
                </a:solidFill>
                <a:latin typeface="Verdana"/>
                <a:ea typeface="Verdana"/>
                <a:cs typeface="Verdana"/>
                <a:sym typeface="Verdana"/>
              </a:rPr>
              <a:t>Watch out for things that seem suspicious.  For example:</a:t>
            </a:r>
            <a:endParaRPr sz="1800">
              <a:latin typeface="Verdana"/>
              <a:ea typeface="Verdana"/>
              <a:cs typeface="Verdana"/>
              <a:sym typeface="Verdana"/>
            </a:endParaRPr>
          </a:p>
          <a:p>
            <a:pPr indent="0" lvl="0" marL="469900" marR="3314065" rtl="0" algn="l">
              <a:lnSpc>
                <a:spcPct val="128498"/>
              </a:lnSpc>
              <a:spcBef>
                <a:spcPts val="0"/>
              </a:spcBef>
              <a:spcAft>
                <a:spcPts val="0"/>
              </a:spcAft>
              <a:buNone/>
            </a:pPr>
            <a:r>
              <a:rPr lang="en-US" sz="1800">
                <a:solidFill>
                  <a:srgbClr val="CEE1F3"/>
                </a:solidFill>
                <a:latin typeface="Verdana"/>
                <a:ea typeface="Verdana"/>
                <a:cs typeface="Verdana"/>
                <a:sym typeface="Verdana"/>
              </a:rPr>
              <a:t>[sharing]  path = /</a:t>
            </a:r>
            <a:endParaRPr sz="1800">
              <a:latin typeface="Verdana"/>
              <a:ea typeface="Verdana"/>
              <a:cs typeface="Verdana"/>
              <a:sym typeface="Verdana"/>
            </a:endParaRPr>
          </a:p>
          <a:p>
            <a:pPr indent="0" lvl="0" marL="12700" marR="5080" rtl="0" algn="l">
              <a:lnSpc>
                <a:spcPct val="100699"/>
              </a:lnSpc>
              <a:spcBef>
                <a:spcPts val="600"/>
              </a:spcBef>
              <a:spcAft>
                <a:spcPts val="0"/>
              </a:spcAft>
              <a:buNone/>
            </a:pPr>
            <a:r>
              <a:rPr lang="en-US" sz="1800">
                <a:solidFill>
                  <a:srgbClr val="CEE1F3"/>
                </a:solidFill>
                <a:latin typeface="Verdana"/>
                <a:ea typeface="Verdana"/>
                <a:cs typeface="Verdana"/>
                <a:sym typeface="Verdana"/>
              </a:rPr>
              <a:t>Now anyone on the share can view anything  on your system. That’s bad.</a:t>
            </a:r>
            <a:endParaRPr sz="1800">
              <a:latin typeface="Verdana"/>
              <a:ea typeface="Verdana"/>
              <a:cs typeface="Verdana"/>
              <a:sym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44"/>
          <p:cNvSpPr txBox="1"/>
          <p:nvPr/>
        </p:nvSpPr>
        <p:spPr>
          <a:xfrm>
            <a:off x="347550" y="2012305"/>
            <a:ext cx="3789679" cy="635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000">
                <a:solidFill>
                  <a:srgbClr val="19BBD4"/>
                </a:solidFill>
                <a:latin typeface="Helvetica Neue"/>
                <a:ea typeface="Helvetica Neue"/>
                <a:cs typeface="Helvetica Neue"/>
                <a:sym typeface="Helvetica Neue"/>
              </a:rPr>
              <a:t>Tips for Samba</a:t>
            </a:r>
            <a:endParaRPr sz="4000">
              <a:latin typeface="Helvetica Neue"/>
              <a:ea typeface="Helvetica Neue"/>
              <a:cs typeface="Helvetica Neue"/>
              <a:sym typeface="Helvetica Neue"/>
            </a:endParaRPr>
          </a:p>
        </p:txBody>
      </p:sp>
      <p:sp>
        <p:nvSpPr>
          <p:cNvPr id="866" name="Google Shape;866;p44"/>
          <p:cNvSpPr txBox="1"/>
          <p:nvPr/>
        </p:nvSpPr>
        <p:spPr>
          <a:xfrm>
            <a:off x="8545483" y="4730146"/>
            <a:ext cx="20383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19BBD4"/>
                </a:solidFill>
                <a:latin typeface="Helvetica Neue"/>
                <a:ea typeface="Helvetica Neue"/>
                <a:cs typeface="Helvetica Neue"/>
                <a:sym typeface="Helvetica Neue"/>
              </a:rPr>
              <a:t>44</a:t>
            </a:r>
            <a:endParaRPr sz="1200">
              <a:latin typeface="Helvetica Neue"/>
              <a:ea typeface="Helvetica Neue"/>
              <a:cs typeface="Helvetica Neue"/>
              <a:sym typeface="Helvetica Neue"/>
            </a:endParaRPr>
          </a:p>
        </p:txBody>
      </p:sp>
      <p:sp>
        <p:nvSpPr>
          <p:cNvPr id="867" name="Google Shape;867;p44"/>
          <p:cNvSpPr txBox="1"/>
          <p:nvPr>
            <p:ph type="title"/>
          </p:nvPr>
        </p:nvSpPr>
        <p:spPr>
          <a:xfrm>
            <a:off x="4966408" y="1154493"/>
            <a:ext cx="3632200" cy="852169"/>
          </a:xfrm>
          <a:prstGeom prst="rect">
            <a:avLst/>
          </a:prstGeom>
          <a:noFill/>
          <a:ln>
            <a:noFill/>
          </a:ln>
        </p:spPr>
        <p:txBody>
          <a:bodyPr anchorCtr="0" anchor="t" bIns="0" lIns="0" spcFirstLastPara="1" rIns="0" wrap="square" tIns="10775">
            <a:spAutoFit/>
          </a:bodyPr>
          <a:lstStyle/>
          <a:p>
            <a:pPr indent="-419100" lvl="0" marL="431165" marR="5080" rtl="0" algn="l">
              <a:lnSpc>
                <a:spcPct val="100699"/>
              </a:lnSpc>
              <a:spcBef>
                <a:spcPts val="0"/>
              </a:spcBef>
              <a:spcAft>
                <a:spcPts val="0"/>
              </a:spcAft>
              <a:buNone/>
            </a:pPr>
            <a:r>
              <a:rPr lang="en-US" sz="1800">
                <a:solidFill>
                  <a:srgbClr val="184768"/>
                </a:solidFill>
                <a:latin typeface="Verdana"/>
                <a:ea typeface="Verdana"/>
                <a:cs typeface="Verdana"/>
                <a:sym typeface="Verdana"/>
              </a:rPr>
              <a:t>1.	Look at the shares and make  sure to watch out for anything  suspicious.</a:t>
            </a:r>
            <a:endParaRPr sz="1800">
              <a:latin typeface="Verdana"/>
              <a:ea typeface="Verdana"/>
              <a:cs typeface="Verdana"/>
              <a:sym typeface="Verdana"/>
            </a:endParaRPr>
          </a:p>
        </p:txBody>
      </p:sp>
      <p:sp>
        <p:nvSpPr>
          <p:cNvPr id="868" name="Google Shape;868;p44"/>
          <p:cNvSpPr txBox="1"/>
          <p:nvPr/>
        </p:nvSpPr>
        <p:spPr>
          <a:xfrm>
            <a:off x="4966408" y="1983168"/>
            <a:ext cx="3453129" cy="1404620"/>
          </a:xfrm>
          <a:prstGeom prst="rect">
            <a:avLst/>
          </a:prstGeom>
          <a:noFill/>
          <a:ln>
            <a:noFill/>
          </a:ln>
        </p:spPr>
        <p:txBody>
          <a:bodyPr anchorCtr="0" anchor="t" bIns="0" lIns="0" spcFirstLastPara="1" rIns="0" wrap="square" tIns="12700">
            <a:spAutoFit/>
          </a:bodyPr>
          <a:lstStyle/>
          <a:p>
            <a:pPr indent="-419100" lvl="0" marL="431165" marR="0" rtl="0" algn="l">
              <a:lnSpc>
                <a:spcPct val="100000"/>
              </a:lnSpc>
              <a:spcBef>
                <a:spcPts val="0"/>
              </a:spcBef>
              <a:spcAft>
                <a:spcPts val="0"/>
              </a:spcAft>
              <a:buClr>
                <a:srgbClr val="184768"/>
              </a:buClr>
              <a:buSzPts val="1800"/>
              <a:buFont typeface="Verdana"/>
              <a:buAutoNum type="arabicPeriod" startAt="2"/>
            </a:pPr>
            <a:r>
              <a:rPr lang="en-US" sz="1800">
                <a:solidFill>
                  <a:srgbClr val="184768"/>
                </a:solidFill>
                <a:latin typeface="Verdana"/>
                <a:ea typeface="Verdana"/>
                <a:cs typeface="Verdana"/>
                <a:sym typeface="Verdana"/>
              </a:rPr>
              <a:t>Delete unnecessary shares.</a:t>
            </a:r>
            <a:endParaRPr sz="1800">
              <a:latin typeface="Verdana"/>
              <a:ea typeface="Verdana"/>
              <a:cs typeface="Verdana"/>
              <a:sym typeface="Verdana"/>
            </a:endParaRPr>
          </a:p>
          <a:p>
            <a:pPr indent="-419100" lvl="0" marL="431165" marR="5080" rtl="0" algn="l">
              <a:lnSpc>
                <a:spcPct val="100699"/>
              </a:lnSpc>
              <a:spcBef>
                <a:spcPts val="0"/>
              </a:spcBef>
              <a:spcAft>
                <a:spcPts val="0"/>
              </a:spcAft>
              <a:buClr>
                <a:srgbClr val="184768"/>
              </a:buClr>
              <a:buSzPts val="1800"/>
              <a:buFont typeface="Verdana"/>
              <a:buAutoNum type="arabicPeriod" startAt="2"/>
            </a:pPr>
            <a:r>
              <a:rPr lang="en-US" sz="1800">
                <a:solidFill>
                  <a:srgbClr val="184768"/>
                </a:solidFill>
                <a:latin typeface="Verdana"/>
                <a:ea typeface="Verdana"/>
                <a:cs typeface="Verdana"/>
                <a:sym typeface="Verdana"/>
              </a:rPr>
              <a:t>Be careful on what is  commented. In Samba, both  semicolons and # signs start  comments.</a:t>
            </a:r>
            <a:endParaRPr sz="18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type="title"/>
          </p:nvPr>
        </p:nvSpPr>
        <p:spPr>
          <a:xfrm>
            <a:off x="595456" y="1319364"/>
            <a:ext cx="3388995" cy="1303655"/>
          </a:xfrm>
          <a:prstGeom prst="rect">
            <a:avLst/>
          </a:prstGeom>
          <a:noFill/>
          <a:ln>
            <a:noFill/>
          </a:ln>
        </p:spPr>
        <p:txBody>
          <a:bodyPr anchorCtr="0" anchor="t" bIns="0" lIns="0" spcFirstLastPara="1" rIns="0" wrap="square" tIns="34925">
            <a:spAutoFit/>
          </a:bodyPr>
          <a:lstStyle/>
          <a:p>
            <a:pPr indent="-326390" lvl="0" marL="338455" marR="5080" rtl="0" algn="l">
              <a:lnSpc>
                <a:spcPct val="119761"/>
              </a:lnSpc>
              <a:spcBef>
                <a:spcPts val="0"/>
              </a:spcBef>
              <a:spcAft>
                <a:spcPts val="0"/>
              </a:spcAft>
              <a:buNone/>
            </a:pPr>
            <a:r>
              <a:rPr lang="en-US" sz="4200"/>
              <a:t>Relevance of  Processes</a:t>
            </a:r>
            <a:endParaRPr sz="4200"/>
          </a:p>
        </p:txBody>
      </p:sp>
      <p:sp>
        <p:nvSpPr>
          <p:cNvPr id="99" name="Google Shape;99;p5"/>
          <p:cNvSpPr txBox="1"/>
          <p:nvPr/>
        </p:nvSpPr>
        <p:spPr>
          <a:xfrm>
            <a:off x="5143056" y="1483105"/>
            <a:ext cx="3518535" cy="2233295"/>
          </a:xfrm>
          <a:prstGeom prst="rect">
            <a:avLst/>
          </a:prstGeom>
          <a:noFill/>
          <a:ln>
            <a:noFill/>
          </a:ln>
        </p:spPr>
        <p:txBody>
          <a:bodyPr anchorCtr="0" anchor="t" bIns="0" lIns="0" spcFirstLastPara="1" rIns="0" wrap="square" tIns="10775">
            <a:spAutoFit/>
          </a:bodyPr>
          <a:lstStyle/>
          <a:p>
            <a:pPr indent="-327025" lvl="0" marL="339090" marR="184150" rtl="0" algn="l">
              <a:lnSpc>
                <a:spcPct val="100699"/>
              </a:lnSpc>
              <a:spcBef>
                <a:spcPts val="0"/>
              </a:spcBef>
              <a:spcAft>
                <a:spcPts val="0"/>
              </a:spcAft>
              <a:buClr>
                <a:srgbClr val="184768"/>
              </a:buClr>
              <a:buSzPts val="1800"/>
              <a:buFont typeface="Verdana"/>
              <a:buChar char="-"/>
            </a:pPr>
            <a:r>
              <a:rPr lang="en-US" sz="1800">
                <a:solidFill>
                  <a:srgbClr val="184768"/>
                </a:solidFill>
                <a:latin typeface="Verdana"/>
                <a:ea typeface="Verdana"/>
                <a:cs typeface="Verdana"/>
                <a:sym typeface="Verdana"/>
              </a:rPr>
              <a:t>Processes- don’t give you  points necessarily in CyPat  but they can lead you to  discover more vulnerabilities  happening on the system</a:t>
            </a:r>
            <a:endParaRPr sz="1800">
              <a:latin typeface="Verdana"/>
              <a:ea typeface="Verdana"/>
              <a:cs typeface="Verdana"/>
              <a:sym typeface="Verdana"/>
            </a:endParaRPr>
          </a:p>
          <a:p>
            <a:pPr indent="-327025" lvl="0" marL="339090" marR="5080" rtl="0" algn="l">
              <a:lnSpc>
                <a:spcPct val="100699"/>
              </a:lnSpc>
              <a:spcBef>
                <a:spcPts val="0"/>
              </a:spcBef>
              <a:spcAft>
                <a:spcPts val="0"/>
              </a:spcAft>
              <a:buClr>
                <a:srgbClr val="184768"/>
              </a:buClr>
              <a:buSzPts val="1800"/>
              <a:buFont typeface="Verdana"/>
              <a:buChar char="-"/>
            </a:pPr>
            <a:r>
              <a:rPr lang="en-US" sz="1800">
                <a:solidFill>
                  <a:srgbClr val="184768"/>
                </a:solidFill>
                <a:latin typeface="Verdana"/>
                <a:ea typeface="Verdana"/>
                <a:cs typeface="Verdana"/>
                <a:sym typeface="Verdana"/>
              </a:rPr>
              <a:t>useful in real-life situations  because you can see what is  happening on the background</a:t>
            </a:r>
            <a:endParaRPr sz="1800">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6"/>
          <p:cNvSpPr txBox="1"/>
          <p:nvPr/>
        </p:nvSpPr>
        <p:spPr>
          <a:xfrm>
            <a:off x="776012" y="1319364"/>
            <a:ext cx="3025775" cy="1303655"/>
          </a:xfrm>
          <a:prstGeom prst="rect">
            <a:avLst/>
          </a:prstGeom>
          <a:noFill/>
          <a:ln>
            <a:noFill/>
          </a:ln>
        </p:spPr>
        <p:txBody>
          <a:bodyPr anchorCtr="0" anchor="t" bIns="0" lIns="0" spcFirstLastPara="1" rIns="0" wrap="square" tIns="34925">
            <a:spAutoFit/>
          </a:bodyPr>
          <a:lstStyle/>
          <a:p>
            <a:pPr indent="354330" lvl="0" marL="12700" marR="5080" rtl="0" algn="l">
              <a:lnSpc>
                <a:spcPct val="119761"/>
              </a:lnSpc>
              <a:spcBef>
                <a:spcPts val="0"/>
              </a:spcBef>
              <a:spcAft>
                <a:spcPts val="0"/>
              </a:spcAft>
              <a:buNone/>
            </a:pPr>
            <a:r>
              <a:rPr lang="en-US" sz="4200">
                <a:solidFill>
                  <a:srgbClr val="19BBD4"/>
                </a:solidFill>
                <a:latin typeface="Helvetica Neue"/>
                <a:ea typeface="Helvetica Neue"/>
                <a:cs typeface="Helvetica Neue"/>
                <a:sym typeface="Helvetica Neue"/>
              </a:rPr>
              <a:t>Services  Specifically</a:t>
            </a:r>
            <a:endParaRPr sz="4200">
              <a:latin typeface="Helvetica Neue"/>
              <a:ea typeface="Helvetica Neue"/>
              <a:cs typeface="Helvetica Neue"/>
              <a:sym typeface="Helvetica Neue"/>
            </a:endParaRPr>
          </a:p>
        </p:txBody>
      </p:sp>
      <p:sp>
        <p:nvSpPr>
          <p:cNvPr id="105" name="Google Shape;105;p6"/>
          <p:cNvSpPr txBox="1"/>
          <p:nvPr>
            <p:ph type="title"/>
          </p:nvPr>
        </p:nvSpPr>
        <p:spPr>
          <a:xfrm>
            <a:off x="5146604" y="1174051"/>
            <a:ext cx="2301240" cy="2844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700">
                <a:solidFill>
                  <a:srgbClr val="184768"/>
                </a:solidFill>
                <a:latin typeface="Arial"/>
                <a:ea typeface="Arial"/>
                <a:cs typeface="Arial"/>
                <a:sym typeface="Arial"/>
              </a:rPr>
              <a:t>-	service --status-all</a:t>
            </a:r>
            <a:endParaRPr sz="1700">
              <a:latin typeface="Arial"/>
              <a:ea typeface="Arial"/>
              <a:cs typeface="Arial"/>
              <a:sym typeface="Arial"/>
            </a:endParaRPr>
          </a:p>
        </p:txBody>
      </p:sp>
      <p:sp>
        <p:nvSpPr>
          <p:cNvPr id="106" name="Google Shape;106;p6"/>
          <p:cNvSpPr txBox="1"/>
          <p:nvPr>
            <p:ph idx="2" type="body"/>
          </p:nvPr>
        </p:nvSpPr>
        <p:spPr>
          <a:xfrm>
            <a:off x="5148546" y="1431226"/>
            <a:ext cx="3526790" cy="2599054"/>
          </a:xfrm>
          <a:prstGeom prst="rect">
            <a:avLst/>
          </a:prstGeom>
          <a:noFill/>
          <a:ln>
            <a:noFill/>
          </a:ln>
        </p:spPr>
        <p:txBody>
          <a:bodyPr anchorCtr="0" anchor="t" bIns="0" lIns="0" spcFirstLastPara="1" rIns="0" wrap="square" tIns="22225">
            <a:spAutoFit/>
          </a:bodyPr>
          <a:lstStyle/>
          <a:p>
            <a:pPr indent="-321310" lvl="0" marL="790575" marR="82550" rtl="0" algn="l">
              <a:lnSpc>
                <a:spcPct val="119411"/>
              </a:lnSpc>
              <a:spcBef>
                <a:spcPts val="0"/>
              </a:spcBef>
              <a:spcAft>
                <a:spcPts val="0"/>
              </a:spcAft>
              <a:buClr>
                <a:srgbClr val="184768"/>
              </a:buClr>
              <a:buSzPts val="1700"/>
              <a:buFont typeface="Verdana"/>
              <a:buChar char="-"/>
            </a:pPr>
            <a:r>
              <a:rPr lang="en-US"/>
              <a:t>checks all running services  and their current settings</a:t>
            </a:r>
            <a:endParaRPr/>
          </a:p>
          <a:p>
            <a:pPr indent="-321310" lvl="0" marL="790575" rtl="0" algn="l">
              <a:lnSpc>
                <a:spcPct val="114411"/>
              </a:lnSpc>
              <a:spcBef>
                <a:spcPts val="0"/>
              </a:spcBef>
              <a:spcAft>
                <a:spcPts val="0"/>
              </a:spcAft>
              <a:buClr>
                <a:srgbClr val="184768"/>
              </a:buClr>
              <a:buSzPts val="1700"/>
              <a:buFont typeface="Verdana"/>
              <a:buChar char="-"/>
            </a:pPr>
            <a:r>
              <a:rPr lang="en-US"/>
              <a:t>[+] = active</a:t>
            </a:r>
            <a:endParaRPr/>
          </a:p>
          <a:p>
            <a:pPr indent="-321310" lvl="0" marL="790575" rtl="0" algn="l">
              <a:lnSpc>
                <a:spcPct val="119117"/>
              </a:lnSpc>
              <a:spcBef>
                <a:spcPts val="0"/>
              </a:spcBef>
              <a:spcAft>
                <a:spcPts val="0"/>
              </a:spcAft>
              <a:buClr>
                <a:srgbClr val="184768"/>
              </a:buClr>
              <a:buSzPts val="1700"/>
              <a:buFont typeface="Verdana"/>
              <a:buChar char="-"/>
            </a:pPr>
            <a:r>
              <a:rPr lang="en-US"/>
              <a:t>[?] = masked</a:t>
            </a:r>
            <a:endParaRPr/>
          </a:p>
          <a:p>
            <a:pPr indent="0" lvl="0" marL="469900" rtl="0" algn="l">
              <a:lnSpc>
                <a:spcPct val="119117"/>
              </a:lnSpc>
              <a:spcBef>
                <a:spcPts val="0"/>
              </a:spcBef>
              <a:spcAft>
                <a:spcPts val="0"/>
              </a:spcAft>
              <a:buNone/>
            </a:pPr>
            <a:r>
              <a:rPr lang="en-US"/>
              <a:t>-	[-] = off</a:t>
            </a:r>
            <a:endParaRPr/>
          </a:p>
          <a:p>
            <a:pPr indent="-321310" lvl="0" marL="333375" rtl="0" algn="l">
              <a:lnSpc>
                <a:spcPct val="119117"/>
              </a:lnSpc>
              <a:spcBef>
                <a:spcPts val="0"/>
              </a:spcBef>
              <a:spcAft>
                <a:spcPts val="0"/>
              </a:spcAft>
              <a:buClr>
                <a:srgbClr val="184768"/>
              </a:buClr>
              <a:buSzPts val="1700"/>
              <a:buFont typeface="Verdana"/>
              <a:buChar char="-"/>
            </a:pPr>
            <a:r>
              <a:rPr lang="en-US"/>
              <a:t>Other helpful commands:</a:t>
            </a:r>
            <a:endParaRPr/>
          </a:p>
          <a:p>
            <a:pPr indent="-321310" lvl="1" marL="790575" marR="679450" rtl="0" algn="l">
              <a:lnSpc>
                <a:spcPct val="119411"/>
              </a:lnSpc>
              <a:spcBef>
                <a:spcPts val="70"/>
              </a:spcBef>
              <a:spcAft>
                <a:spcPts val="0"/>
              </a:spcAft>
              <a:buClr>
                <a:srgbClr val="184768"/>
              </a:buClr>
              <a:buSzPts val="1700"/>
              <a:buFont typeface="Verdana"/>
              <a:buChar char="-"/>
            </a:pPr>
            <a:r>
              <a:rPr lang="en-US" sz="1700">
                <a:solidFill>
                  <a:srgbClr val="184768"/>
                </a:solidFill>
                <a:latin typeface="Verdana"/>
                <a:ea typeface="Verdana"/>
                <a:cs typeface="Verdana"/>
                <a:sym typeface="Verdana"/>
              </a:rPr>
              <a:t>sudo [service_name]  restart</a:t>
            </a:r>
            <a:endParaRPr sz="1700">
              <a:latin typeface="Verdana"/>
              <a:ea typeface="Verdana"/>
              <a:cs typeface="Verdana"/>
              <a:sym typeface="Verdana"/>
            </a:endParaRPr>
          </a:p>
          <a:p>
            <a:pPr indent="-321310" lvl="1" marL="790575" rtl="0" algn="l">
              <a:lnSpc>
                <a:spcPct val="114411"/>
              </a:lnSpc>
              <a:spcBef>
                <a:spcPts val="0"/>
              </a:spcBef>
              <a:spcAft>
                <a:spcPts val="0"/>
              </a:spcAft>
              <a:buClr>
                <a:srgbClr val="184768"/>
              </a:buClr>
              <a:buSzPts val="1700"/>
              <a:buFont typeface="Verdana"/>
              <a:buChar char="-"/>
            </a:pPr>
            <a:r>
              <a:rPr lang="en-US" sz="1700">
                <a:solidFill>
                  <a:srgbClr val="184768"/>
                </a:solidFill>
                <a:latin typeface="Verdana"/>
                <a:ea typeface="Verdana"/>
                <a:cs typeface="Verdana"/>
                <a:sym typeface="Verdana"/>
              </a:rPr>
              <a:t>sudo [service_name] stop</a:t>
            </a:r>
            <a:endParaRPr sz="1700">
              <a:latin typeface="Verdana"/>
              <a:ea typeface="Verdana"/>
              <a:cs typeface="Verdana"/>
              <a:sym typeface="Verdana"/>
            </a:endParaRPr>
          </a:p>
          <a:p>
            <a:pPr indent="-321310" lvl="1" marL="790575" rtl="0" algn="l">
              <a:lnSpc>
                <a:spcPct val="119705"/>
              </a:lnSpc>
              <a:spcBef>
                <a:spcPts val="0"/>
              </a:spcBef>
              <a:spcAft>
                <a:spcPts val="0"/>
              </a:spcAft>
              <a:buClr>
                <a:srgbClr val="184768"/>
              </a:buClr>
              <a:buSzPts val="1700"/>
              <a:buFont typeface="Verdana"/>
              <a:buChar char="-"/>
            </a:pPr>
            <a:r>
              <a:rPr lang="en-US" sz="1700">
                <a:solidFill>
                  <a:srgbClr val="184768"/>
                </a:solidFill>
                <a:latin typeface="Verdana"/>
                <a:ea typeface="Verdana"/>
                <a:cs typeface="Verdana"/>
                <a:sym typeface="Verdana"/>
              </a:rPr>
              <a:t>sudo [service_name] status</a:t>
            </a:r>
            <a:endParaRPr sz="170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7"/>
          <p:cNvSpPr txBox="1"/>
          <p:nvPr>
            <p:ph type="title"/>
          </p:nvPr>
        </p:nvSpPr>
        <p:spPr>
          <a:xfrm>
            <a:off x="1201666" y="1319364"/>
            <a:ext cx="2174240" cy="1303655"/>
          </a:xfrm>
          <a:prstGeom prst="rect">
            <a:avLst/>
          </a:prstGeom>
          <a:noFill/>
          <a:ln>
            <a:noFill/>
          </a:ln>
        </p:spPr>
        <p:txBody>
          <a:bodyPr anchorCtr="0" anchor="t" bIns="0" lIns="0" spcFirstLastPara="1" rIns="0" wrap="square" tIns="34925">
            <a:spAutoFit/>
          </a:bodyPr>
          <a:lstStyle/>
          <a:p>
            <a:pPr indent="76200" lvl="0" marL="12700" marR="5080" rtl="0" algn="l">
              <a:lnSpc>
                <a:spcPct val="119761"/>
              </a:lnSpc>
              <a:spcBef>
                <a:spcPts val="0"/>
              </a:spcBef>
              <a:spcAft>
                <a:spcPts val="0"/>
              </a:spcAft>
              <a:buNone/>
            </a:pPr>
            <a:r>
              <a:rPr lang="en-US" sz="4200"/>
              <a:t>Service  Hunting</a:t>
            </a:r>
            <a:endParaRPr sz="4200"/>
          </a:p>
        </p:txBody>
      </p:sp>
      <p:sp>
        <p:nvSpPr>
          <p:cNvPr id="112" name="Google Shape;112;p7"/>
          <p:cNvSpPr txBox="1"/>
          <p:nvPr/>
        </p:nvSpPr>
        <p:spPr>
          <a:xfrm>
            <a:off x="5143056" y="1206880"/>
            <a:ext cx="3515995" cy="2785745"/>
          </a:xfrm>
          <a:prstGeom prst="rect">
            <a:avLst/>
          </a:prstGeom>
          <a:noFill/>
          <a:ln>
            <a:noFill/>
          </a:ln>
        </p:spPr>
        <p:txBody>
          <a:bodyPr anchorCtr="0" anchor="t" bIns="0" lIns="0" spcFirstLastPara="1" rIns="0" wrap="square" tIns="10775">
            <a:spAutoFit/>
          </a:bodyPr>
          <a:lstStyle/>
          <a:p>
            <a:pPr indent="-327025" lvl="0" marL="339090" marR="5080" rtl="0" algn="l">
              <a:lnSpc>
                <a:spcPct val="100699"/>
              </a:lnSpc>
              <a:spcBef>
                <a:spcPts val="0"/>
              </a:spcBef>
              <a:spcAft>
                <a:spcPts val="0"/>
              </a:spcAft>
              <a:buClr>
                <a:srgbClr val="184768"/>
              </a:buClr>
              <a:buSzPts val="1800"/>
              <a:buFont typeface="Verdana"/>
              <a:buChar char="-"/>
            </a:pPr>
            <a:r>
              <a:rPr lang="en-US" sz="1800">
                <a:solidFill>
                  <a:srgbClr val="184768"/>
                </a:solidFill>
                <a:latin typeface="Verdana"/>
                <a:ea typeface="Verdana"/>
                <a:cs typeface="Verdana"/>
                <a:sym typeface="Verdana"/>
              </a:rPr>
              <a:t>in CyberPatriot you should  also ﬁnd services that are  malicious or are not speciﬁed  in the README (for instance if  they ask you to host openssh  only then you can delete  apache2 and stuff)</a:t>
            </a:r>
            <a:endParaRPr sz="1800">
              <a:latin typeface="Verdana"/>
              <a:ea typeface="Verdana"/>
              <a:cs typeface="Verdana"/>
              <a:sym typeface="Verdana"/>
            </a:endParaRPr>
          </a:p>
          <a:p>
            <a:pPr indent="-327025" lvl="0" marL="339090" marR="191770" rtl="0" algn="l">
              <a:lnSpc>
                <a:spcPct val="100699"/>
              </a:lnSpc>
              <a:spcBef>
                <a:spcPts val="0"/>
              </a:spcBef>
              <a:spcAft>
                <a:spcPts val="0"/>
              </a:spcAft>
              <a:buClr>
                <a:srgbClr val="184768"/>
              </a:buClr>
              <a:buSzPts val="1800"/>
              <a:buFont typeface="Verdana"/>
              <a:buChar char="-"/>
            </a:pPr>
            <a:r>
              <a:rPr lang="en-US" sz="1800">
                <a:solidFill>
                  <a:srgbClr val="184768"/>
                </a:solidFill>
                <a:latin typeface="Verdana"/>
                <a:ea typeface="Verdana"/>
                <a:cs typeface="Verdana"/>
                <a:sym typeface="Verdana"/>
              </a:rPr>
              <a:t>don’t delete critical services  and everything should be all  good :)</a:t>
            </a:r>
            <a:endParaRPr sz="1800">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8"/>
          <p:cNvSpPr txBox="1"/>
          <p:nvPr>
            <p:ph type="title"/>
          </p:nvPr>
        </p:nvSpPr>
        <p:spPr>
          <a:xfrm>
            <a:off x="2847683" y="1881758"/>
            <a:ext cx="3449954" cy="817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200"/>
              <a:t>Backdoors</a:t>
            </a:r>
            <a:endParaRPr sz="5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1" name="Shape 121"/>
        <p:cNvGrpSpPr/>
        <p:nvPr/>
      </p:nvGrpSpPr>
      <p:grpSpPr>
        <a:xfrm>
          <a:off x="0" y="0"/>
          <a:ext cx="0" cy="0"/>
          <a:chOff x="0" y="0"/>
          <a:chExt cx="0" cy="0"/>
        </a:xfrm>
      </p:grpSpPr>
      <p:sp>
        <p:nvSpPr>
          <p:cNvPr id="122" name="Google Shape;122;p9"/>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0D29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3" name="Google Shape;123;p9"/>
          <p:cNvSpPr/>
          <p:nvPr/>
        </p:nvSpPr>
        <p:spPr>
          <a:xfrm>
            <a:off x="7663675" y="3684808"/>
            <a:ext cx="1034699" cy="8957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24" name="Google Shape;124;p9"/>
          <p:cNvGrpSpPr/>
          <p:nvPr/>
        </p:nvGrpSpPr>
        <p:grpSpPr>
          <a:xfrm>
            <a:off x="0" y="0"/>
            <a:ext cx="2315843" cy="1811575"/>
            <a:chOff x="0" y="0"/>
            <a:chExt cx="2315843" cy="1811575"/>
          </a:xfrm>
        </p:grpSpPr>
        <p:sp>
          <p:nvSpPr>
            <p:cNvPr id="125" name="Google Shape;125;p9"/>
            <p:cNvSpPr/>
            <p:nvPr/>
          </p:nvSpPr>
          <p:spPr>
            <a:xfrm>
              <a:off x="410948" y="245749"/>
              <a:ext cx="1323300" cy="1146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6" name="Google Shape;126;p9"/>
            <p:cNvSpPr/>
            <p:nvPr/>
          </p:nvSpPr>
          <p:spPr>
            <a:xfrm>
              <a:off x="0" y="1058975"/>
              <a:ext cx="696595" cy="710565"/>
            </a:xfrm>
            <a:custGeom>
              <a:rect b="b" l="l" r="r" t="t"/>
              <a:pathLst>
                <a:path extrusionOk="0" h="710564" w="696595">
                  <a:moveTo>
                    <a:pt x="0" y="570939"/>
                  </a:moveTo>
                  <a:lnTo>
                    <a:pt x="79816" y="710099"/>
                  </a:lnTo>
                  <a:lnTo>
                    <a:pt x="492431" y="710099"/>
                  </a:lnTo>
                  <a:lnTo>
                    <a:pt x="696074" y="355049"/>
                  </a:lnTo>
                  <a:lnTo>
                    <a:pt x="492431" y="0"/>
                  </a:lnTo>
                  <a:lnTo>
                    <a:pt x="79816" y="0"/>
                  </a:lnTo>
                  <a:lnTo>
                    <a:pt x="0" y="139159"/>
                  </a:lnTo>
                </a:path>
              </a:pathLst>
            </a:custGeom>
            <a:noFill/>
            <a:ln cap="flat" cmpd="sng" w="9525">
              <a:solidFill>
                <a:srgbClr val="19B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7" name="Google Shape;127;p9"/>
            <p:cNvSpPr/>
            <p:nvPr/>
          </p:nvSpPr>
          <p:spPr>
            <a:xfrm>
              <a:off x="638174" y="1440100"/>
              <a:ext cx="429259" cy="371475"/>
            </a:xfrm>
            <a:custGeom>
              <a:rect b="b" l="l" r="r" t="t"/>
              <a:pathLst>
                <a:path extrusionOk="0" h="371475" w="429259">
                  <a:moveTo>
                    <a:pt x="322275" y="371099"/>
                  </a:moveTo>
                  <a:lnTo>
                    <a:pt x="106424" y="371099"/>
                  </a:lnTo>
                  <a:lnTo>
                    <a:pt x="0" y="185549"/>
                  </a:lnTo>
                  <a:lnTo>
                    <a:pt x="106424" y="0"/>
                  </a:lnTo>
                  <a:lnTo>
                    <a:pt x="322275" y="0"/>
                  </a:lnTo>
                  <a:lnTo>
                    <a:pt x="428700" y="185549"/>
                  </a:lnTo>
                  <a:lnTo>
                    <a:pt x="322275" y="3710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8" name="Google Shape;128;p9"/>
            <p:cNvSpPr/>
            <p:nvPr/>
          </p:nvSpPr>
          <p:spPr>
            <a:xfrm>
              <a:off x="1495424" y="0"/>
              <a:ext cx="820419" cy="578485"/>
            </a:xfrm>
            <a:custGeom>
              <a:rect b="b" l="l" r="r" t="t"/>
              <a:pathLst>
                <a:path extrusionOk="0" h="578485" w="820419">
                  <a:moveTo>
                    <a:pt x="0" y="223400"/>
                  </a:moveTo>
                  <a:lnTo>
                    <a:pt x="203642" y="578449"/>
                  </a:lnTo>
                  <a:lnTo>
                    <a:pt x="616257" y="578449"/>
                  </a:lnTo>
                  <a:lnTo>
                    <a:pt x="819899" y="223400"/>
                  </a:lnTo>
                  <a:lnTo>
                    <a:pt x="691766" y="0"/>
                  </a:lnTo>
                </a:path>
                <a:path extrusionOk="0" h="578485" w="820419">
                  <a:moveTo>
                    <a:pt x="128133" y="0"/>
                  </a:moveTo>
                  <a:lnTo>
                    <a:pt x="0" y="223400"/>
                  </a:lnTo>
                </a:path>
              </a:pathLst>
            </a:custGeom>
            <a:noFill/>
            <a:ln cap="flat" cmpd="sng" w="7617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9" name="Google Shape;129;p9"/>
            <p:cNvSpPr/>
            <p:nvPr/>
          </p:nvSpPr>
          <p:spPr>
            <a:xfrm>
              <a:off x="327799" y="88925"/>
              <a:ext cx="359410" cy="310515"/>
            </a:xfrm>
            <a:custGeom>
              <a:rect b="b" l="l" r="r" t="t"/>
              <a:pathLst>
                <a:path extrusionOk="0" h="310515" w="359409">
                  <a:moveTo>
                    <a:pt x="269754" y="310499"/>
                  </a:moveTo>
                  <a:lnTo>
                    <a:pt x="89045" y="310499"/>
                  </a:lnTo>
                  <a:lnTo>
                    <a:pt x="0" y="155249"/>
                  </a:lnTo>
                  <a:lnTo>
                    <a:pt x="89045" y="0"/>
                  </a:lnTo>
                  <a:lnTo>
                    <a:pt x="269754" y="0"/>
                  </a:lnTo>
                  <a:lnTo>
                    <a:pt x="358799" y="155249"/>
                  </a:lnTo>
                  <a:lnTo>
                    <a:pt x="269754" y="310499"/>
                  </a:lnTo>
                  <a:close/>
                </a:path>
              </a:pathLst>
            </a:custGeom>
            <a:solidFill>
              <a:srgbClr val="00E1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30" name="Google Shape;130;p9"/>
          <p:cNvGrpSpPr/>
          <p:nvPr/>
        </p:nvGrpSpPr>
        <p:grpSpPr>
          <a:xfrm>
            <a:off x="8124824" y="4230775"/>
            <a:ext cx="1019175" cy="756400"/>
            <a:chOff x="8124824" y="4230775"/>
            <a:chExt cx="1019175" cy="756400"/>
          </a:xfrm>
        </p:grpSpPr>
        <p:sp>
          <p:nvSpPr>
            <p:cNvPr id="131" name="Google Shape;131;p9"/>
            <p:cNvSpPr/>
            <p:nvPr/>
          </p:nvSpPr>
          <p:spPr>
            <a:xfrm>
              <a:off x="8486774" y="4230775"/>
              <a:ext cx="657225" cy="710565"/>
            </a:xfrm>
            <a:custGeom>
              <a:rect b="b" l="l" r="r" t="t"/>
              <a:pathLst>
                <a:path extrusionOk="0" h="710564" w="657225">
                  <a:moveTo>
                    <a:pt x="0" y="355049"/>
                  </a:moveTo>
                  <a:lnTo>
                    <a:pt x="203642" y="710099"/>
                  </a:lnTo>
                  <a:lnTo>
                    <a:pt x="616257" y="710099"/>
                  </a:lnTo>
                  <a:lnTo>
                    <a:pt x="657225" y="638672"/>
                  </a:lnTo>
                </a:path>
                <a:path extrusionOk="0" h="710564" w="657225">
                  <a:moveTo>
                    <a:pt x="657225" y="71427"/>
                  </a:moveTo>
                  <a:lnTo>
                    <a:pt x="616257" y="0"/>
                  </a:lnTo>
                  <a:lnTo>
                    <a:pt x="203642" y="0"/>
                  </a:lnTo>
                  <a:lnTo>
                    <a:pt x="0" y="355049"/>
                  </a:lnTo>
                </a:path>
              </a:pathLst>
            </a:custGeom>
            <a:noFill/>
            <a:ln cap="flat" cmpd="sng" w="95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2" name="Google Shape;132;p9"/>
            <p:cNvSpPr/>
            <p:nvPr/>
          </p:nvSpPr>
          <p:spPr>
            <a:xfrm>
              <a:off x="8124824" y="4615700"/>
              <a:ext cx="429259" cy="371475"/>
            </a:xfrm>
            <a:custGeom>
              <a:rect b="b" l="l" r="r" t="t"/>
              <a:pathLst>
                <a:path extrusionOk="0" h="371475" w="429259">
                  <a:moveTo>
                    <a:pt x="322275" y="371099"/>
                  </a:moveTo>
                  <a:lnTo>
                    <a:pt x="106424" y="371099"/>
                  </a:lnTo>
                  <a:lnTo>
                    <a:pt x="0" y="185549"/>
                  </a:lnTo>
                  <a:lnTo>
                    <a:pt x="106424" y="0"/>
                  </a:lnTo>
                  <a:lnTo>
                    <a:pt x="322275" y="0"/>
                  </a:lnTo>
                  <a:lnTo>
                    <a:pt x="428699" y="185549"/>
                  </a:lnTo>
                  <a:lnTo>
                    <a:pt x="322275" y="371099"/>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33" name="Google Shape;133;p9"/>
          <p:cNvGrpSpPr/>
          <p:nvPr/>
        </p:nvGrpSpPr>
        <p:grpSpPr>
          <a:xfrm>
            <a:off x="7821347" y="2935400"/>
            <a:ext cx="1024837" cy="887290"/>
            <a:chOff x="7821347" y="2935400"/>
            <a:chExt cx="1024837" cy="887290"/>
          </a:xfrm>
        </p:grpSpPr>
        <p:sp>
          <p:nvSpPr>
            <p:cNvPr id="134" name="Google Shape;134;p9"/>
            <p:cNvSpPr/>
            <p:nvPr/>
          </p:nvSpPr>
          <p:spPr>
            <a:xfrm>
              <a:off x="7821347" y="2935400"/>
              <a:ext cx="820419" cy="709930"/>
            </a:xfrm>
            <a:custGeom>
              <a:rect b="b" l="l" r="r" t="t"/>
              <a:pathLst>
                <a:path extrusionOk="0" h="709929" w="820420">
                  <a:moveTo>
                    <a:pt x="616343" y="709799"/>
                  </a:moveTo>
                  <a:lnTo>
                    <a:pt x="203556" y="709799"/>
                  </a:lnTo>
                  <a:lnTo>
                    <a:pt x="0" y="354899"/>
                  </a:lnTo>
                  <a:lnTo>
                    <a:pt x="203556" y="0"/>
                  </a:lnTo>
                  <a:lnTo>
                    <a:pt x="616343" y="0"/>
                  </a:lnTo>
                  <a:lnTo>
                    <a:pt x="819899" y="354899"/>
                  </a:lnTo>
                  <a:lnTo>
                    <a:pt x="616343" y="70979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5" name="Google Shape;135;p9"/>
            <p:cNvSpPr/>
            <p:nvPr/>
          </p:nvSpPr>
          <p:spPr>
            <a:xfrm>
              <a:off x="8486774" y="3512175"/>
              <a:ext cx="359410" cy="310515"/>
            </a:xfrm>
            <a:custGeom>
              <a:rect b="b" l="l" r="r" t="t"/>
              <a:pathLst>
                <a:path extrusionOk="0" h="310514" w="359409">
                  <a:moveTo>
                    <a:pt x="0" y="155249"/>
                  </a:moveTo>
                  <a:lnTo>
                    <a:pt x="89044" y="310499"/>
                  </a:lnTo>
                  <a:lnTo>
                    <a:pt x="269754" y="310499"/>
                  </a:lnTo>
                  <a:lnTo>
                    <a:pt x="358799" y="155249"/>
                  </a:lnTo>
                  <a:lnTo>
                    <a:pt x="269754" y="0"/>
                  </a:lnTo>
                  <a:lnTo>
                    <a:pt x="89044" y="0"/>
                  </a:lnTo>
                  <a:lnTo>
                    <a:pt x="0" y="155249"/>
                  </a:lnTo>
                  <a:close/>
                </a:path>
              </a:pathLst>
            </a:custGeom>
            <a:noFill/>
            <a:ln cap="flat" cmpd="sng" w="19025">
              <a:solidFill>
                <a:srgbClr val="00E1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36" name="Google Shape;136;p9"/>
          <p:cNvGrpSpPr/>
          <p:nvPr/>
        </p:nvGrpSpPr>
        <p:grpSpPr>
          <a:xfrm>
            <a:off x="1729804" y="61088"/>
            <a:ext cx="351602" cy="325120"/>
            <a:chOff x="1729804" y="61088"/>
            <a:chExt cx="351602" cy="325120"/>
          </a:xfrm>
        </p:grpSpPr>
        <p:sp>
          <p:nvSpPr>
            <p:cNvPr id="137" name="Google Shape;137;p9"/>
            <p:cNvSpPr/>
            <p:nvPr/>
          </p:nvSpPr>
          <p:spPr>
            <a:xfrm>
              <a:off x="1729804" y="184106"/>
              <a:ext cx="82178" cy="18425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8" name="Google Shape;138;p9"/>
            <p:cNvSpPr/>
            <p:nvPr/>
          </p:nvSpPr>
          <p:spPr>
            <a:xfrm>
              <a:off x="1824231" y="61088"/>
              <a:ext cx="257175" cy="325120"/>
            </a:xfrm>
            <a:custGeom>
              <a:rect b="b" l="l" r="r" t="t"/>
              <a:pathLst>
                <a:path extrusionOk="0" h="325120" w="257175">
                  <a:moveTo>
                    <a:pt x="196522" y="324639"/>
                  </a:moveTo>
                  <a:lnTo>
                    <a:pt x="180178" y="324639"/>
                  </a:lnTo>
                  <a:lnTo>
                    <a:pt x="170481" y="324117"/>
                  </a:lnTo>
                  <a:lnTo>
                    <a:pt x="160783" y="323114"/>
                  </a:lnTo>
                  <a:lnTo>
                    <a:pt x="150061" y="321567"/>
                  </a:lnTo>
                  <a:lnTo>
                    <a:pt x="139340" y="319017"/>
                  </a:lnTo>
                  <a:lnTo>
                    <a:pt x="128116" y="316467"/>
                  </a:lnTo>
                  <a:lnTo>
                    <a:pt x="74529" y="299120"/>
                  </a:lnTo>
                  <a:lnTo>
                    <a:pt x="31642" y="280728"/>
                  </a:lnTo>
                  <a:lnTo>
                    <a:pt x="0" y="280728"/>
                  </a:lnTo>
                  <a:lnTo>
                    <a:pt x="0" y="130165"/>
                  </a:lnTo>
                  <a:lnTo>
                    <a:pt x="30116" y="130165"/>
                  </a:lnTo>
                  <a:lnTo>
                    <a:pt x="52563" y="109745"/>
                  </a:lnTo>
                  <a:lnTo>
                    <a:pt x="81154" y="82178"/>
                  </a:lnTo>
                  <a:lnTo>
                    <a:pt x="100048" y="42364"/>
                  </a:lnTo>
                  <a:lnTo>
                    <a:pt x="112295" y="4598"/>
                  </a:lnTo>
                  <a:lnTo>
                    <a:pt x="115347" y="3051"/>
                  </a:lnTo>
                  <a:lnTo>
                    <a:pt x="119443" y="1525"/>
                  </a:lnTo>
                  <a:lnTo>
                    <a:pt x="124543" y="501"/>
                  </a:lnTo>
                  <a:lnTo>
                    <a:pt x="132192" y="0"/>
                  </a:lnTo>
                  <a:lnTo>
                    <a:pt x="136288" y="501"/>
                  </a:lnTo>
                  <a:lnTo>
                    <a:pt x="152611" y="16845"/>
                  </a:lnTo>
                  <a:lnTo>
                    <a:pt x="152611" y="32144"/>
                  </a:lnTo>
                  <a:lnTo>
                    <a:pt x="148013" y="77079"/>
                  </a:lnTo>
                  <a:lnTo>
                    <a:pt x="135766" y="116893"/>
                  </a:lnTo>
                  <a:lnTo>
                    <a:pt x="132192" y="123017"/>
                  </a:lnTo>
                  <a:lnTo>
                    <a:pt x="158735" y="124543"/>
                  </a:lnTo>
                  <a:lnTo>
                    <a:pt x="206721" y="128117"/>
                  </a:lnTo>
                  <a:lnTo>
                    <a:pt x="245512" y="137313"/>
                  </a:lnTo>
                  <a:lnTo>
                    <a:pt x="254708" y="145986"/>
                  </a:lnTo>
                  <a:lnTo>
                    <a:pt x="255732" y="148013"/>
                  </a:lnTo>
                  <a:lnTo>
                    <a:pt x="256233" y="150584"/>
                  </a:lnTo>
                  <a:lnTo>
                    <a:pt x="256756" y="153134"/>
                  </a:lnTo>
                  <a:lnTo>
                    <a:pt x="254708" y="171505"/>
                  </a:lnTo>
                  <a:lnTo>
                    <a:pt x="254185" y="174055"/>
                  </a:lnTo>
                  <a:lnTo>
                    <a:pt x="253684" y="176605"/>
                  </a:lnTo>
                  <a:lnTo>
                    <a:pt x="252660" y="178653"/>
                  </a:lnTo>
                  <a:lnTo>
                    <a:pt x="251134" y="180701"/>
                  </a:lnTo>
                  <a:lnTo>
                    <a:pt x="249608" y="182227"/>
                  </a:lnTo>
                  <a:lnTo>
                    <a:pt x="245512" y="185278"/>
                  </a:lnTo>
                  <a:lnTo>
                    <a:pt x="243484" y="185801"/>
                  </a:lnTo>
                  <a:lnTo>
                    <a:pt x="245512" y="187326"/>
                  </a:lnTo>
                  <a:lnTo>
                    <a:pt x="251134" y="197024"/>
                  </a:lnTo>
                  <a:lnTo>
                    <a:pt x="251134" y="202123"/>
                  </a:lnTo>
                  <a:lnTo>
                    <a:pt x="236838" y="234790"/>
                  </a:lnTo>
                  <a:lnTo>
                    <a:pt x="238364" y="236337"/>
                  </a:lnTo>
                  <a:lnTo>
                    <a:pt x="239911" y="237862"/>
                  </a:lnTo>
                  <a:lnTo>
                    <a:pt x="242460" y="241436"/>
                  </a:lnTo>
                  <a:lnTo>
                    <a:pt x="243484" y="243485"/>
                  </a:lnTo>
                  <a:lnTo>
                    <a:pt x="243986" y="246034"/>
                  </a:lnTo>
                  <a:lnTo>
                    <a:pt x="243986" y="250632"/>
                  </a:lnTo>
                  <a:lnTo>
                    <a:pt x="228165" y="283801"/>
                  </a:lnTo>
                  <a:lnTo>
                    <a:pt x="231216" y="286350"/>
                  </a:lnTo>
                  <a:lnTo>
                    <a:pt x="233264" y="289423"/>
                  </a:lnTo>
                  <a:lnTo>
                    <a:pt x="234289" y="292474"/>
                  </a:lnTo>
                  <a:lnTo>
                    <a:pt x="234790" y="296048"/>
                  </a:lnTo>
                  <a:lnTo>
                    <a:pt x="233264" y="310845"/>
                  </a:lnTo>
                  <a:lnTo>
                    <a:pt x="205196" y="324117"/>
                  </a:lnTo>
                  <a:lnTo>
                    <a:pt x="196522" y="324639"/>
                  </a:lnTo>
                  <a:close/>
                </a:path>
              </a:pathLst>
            </a:custGeom>
            <a:solidFill>
              <a:srgbClr val="1847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39" name="Google Shape;139;p9"/>
          <p:cNvSpPr/>
          <p:nvPr/>
        </p:nvSpPr>
        <p:spPr>
          <a:xfrm>
            <a:off x="203132" y="1270176"/>
            <a:ext cx="166370" cy="288290"/>
          </a:xfrm>
          <a:custGeom>
            <a:rect b="b" l="l" r="r" t="t"/>
            <a:pathLst>
              <a:path extrusionOk="0" h="288290" w="166370">
                <a:moveTo>
                  <a:pt x="147911" y="287704"/>
                </a:moveTo>
                <a:lnTo>
                  <a:pt x="18084" y="287704"/>
                </a:lnTo>
                <a:lnTo>
                  <a:pt x="14321" y="287354"/>
                </a:lnTo>
                <a:lnTo>
                  <a:pt x="0" y="17767"/>
                </a:lnTo>
                <a:lnTo>
                  <a:pt x="317" y="14353"/>
                </a:lnTo>
                <a:lnTo>
                  <a:pt x="18084" y="0"/>
                </a:lnTo>
                <a:lnTo>
                  <a:pt x="147911" y="0"/>
                </a:lnTo>
                <a:lnTo>
                  <a:pt x="165473" y="13668"/>
                </a:lnTo>
                <a:lnTo>
                  <a:pt x="77877" y="13668"/>
                </a:lnTo>
                <a:lnTo>
                  <a:pt x="76157" y="14017"/>
                </a:lnTo>
                <a:lnTo>
                  <a:pt x="74114" y="16060"/>
                </a:lnTo>
                <a:lnTo>
                  <a:pt x="73778" y="17767"/>
                </a:lnTo>
                <a:lnTo>
                  <a:pt x="74114" y="19138"/>
                </a:lnTo>
                <a:lnTo>
                  <a:pt x="75135" y="20509"/>
                </a:lnTo>
                <a:lnTo>
                  <a:pt x="76157" y="21194"/>
                </a:lnTo>
                <a:lnTo>
                  <a:pt x="77877" y="21530"/>
                </a:lnTo>
                <a:lnTo>
                  <a:pt x="166028" y="21530"/>
                </a:lnTo>
                <a:lnTo>
                  <a:pt x="166028" y="35884"/>
                </a:lnTo>
                <a:lnTo>
                  <a:pt x="18084" y="35884"/>
                </a:lnTo>
                <a:lnTo>
                  <a:pt x="18084" y="233716"/>
                </a:lnTo>
                <a:lnTo>
                  <a:pt x="166028" y="233716"/>
                </a:lnTo>
                <a:lnTo>
                  <a:pt x="166028" y="248742"/>
                </a:lnTo>
                <a:lnTo>
                  <a:pt x="82998" y="248742"/>
                </a:lnTo>
                <a:lnTo>
                  <a:pt x="80605" y="249091"/>
                </a:lnTo>
                <a:lnTo>
                  <a:pt x="71036" y="260703"/>
                </a:lnTo>
                <a:lnTo>
                  <a:pt x="71386" y="263095"/>
                </a:lnTo>
                <a:lnTo>
                  <a:pt x="82998" y="272665"/>
                </a:lnTo>
                <a:lnTo>
                  <a:pt x="165742" y="272665"/>
                </a:lnTo>
                <a:lnTo>
                  <a:pt x="165679" y="273350"/>
                </a:lnTo>
                <a:lnTo>
                  <a:pt x="151675" y="287354"/>
                </a:lnTo>
                <a:lnTo>
                  <a:pt x="147911" y="287704"/>
                </a:lnTo>
                <a:close/>
              </a:path>
              <a:path extrusionOk="0" h="288290" w="166370">
                <a:moveTo>
                  <a:pt x="166028" y="21530"/>
                </a:moveTo>
                <a:lnTo>
                  <a:pt x="88118" y="21530"/>
                </a:lnTo>
                <a:lnTo>
                  <a:pt x="89825" y="21194"/>
                </a:lnTo>
                <a:lnTo>
                  <a:pt x="90860" y="20509"/>
                </a:lnTo>
                <a:lnTo>
                  <a:pt x="91881" y="19138"/>
                </a:lnTo>
                <a:lnTo>
                  <a:pt x="92217" y="17767"/>
                </a:lnTo>
                <a:lnTo>
                  <a:pt x="91881" y="16060"/>
                </a:lnTo>
                <a:lnTo>
                  <a:pt x="89825" y="14017"/>
                </a:lnTo>
                <a:lnTo>
                  <a:pt x="88118" y="13668"/>
                </a:lnTo>
                <a:lnTo>
                  <a:pt x="165473" y="13668"/>
                </a:lnTo>
                <a:lnTo>
                  <a:pt x="165679" y="14353"/>
                </a:lnTo>
                <a:lnTo>
                  <a:pt x="165996" y="17767"/>
                </a:lnTo>
                <a:lnTo>
                  <a:pt x="166028" y="21530"/>
                </a:lnTo>
                <a:close/>
              </a:path>
              <a:path extrusionOk="0" h="288290" w="166370">
                <a:moveTo>
                  <a:pt x="166028" y="233716"/>
                </a:moveTo>
                <a:lnTo>
                  <a:pt x="147911" y="233716"/>
                </a:lnTo>
                <a:lnTo>
                  <a:pt x="147911" y="35884"/>
                </a:lnTo>
                <a:lnTo>
                  <a:pt x="166028" y="35884"/>
                </a:lnTo>
                <a:lnTo>
                  <a:pt x="166028" y="233716"/>
                </a:lnTo>
                <a:close/>
              </a:path>
              <a:path extrusionOk="0" h="288290" w="166370">
                <a:moveTo>
                  <a:pt x="165742" y="272665"/>
                </a:moveTo>
                <a:lnTo>
                  <a:pt x="82998" y="272665"/>
                </a:lnTo>
                <a:lnTo>
                  <a:pt x="85390" y="272315"/>
                </a:lnTo>
                <a:lnTo>
                  <a:pt x="87782" y="271643"/>
                </a:lnTo>
                <a:lnTo>
                  <a:pt x="94959" y="260703"/>
                </a:lnTo>
                <a:lnTo>
                  <a:pt x="94609" y="258311"/>
                </a:lnTo>
                <a:lnTo>
                  <a:pt x="82998" y="248742"/>
                </a:lnTo>
                <a:lnTo>
                  <a:pt x="166028" y="248742"/>
                </a:lnTo>
                <a:lnTo>
                  <a:pt x="165933" y="270608"/>
                </a:lnTo>
                <a:lnTo>
                  <a:pt x="165742" y="272665"/>
                </a:lnTo>
                <a:close/>
              </a:path>
            </a:pathLst>
          </a:custGeom>
          <a:solidFill>
            <a:srgbClr val="19B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0" name="Google Shape;140;p9"/>
          <p:cNvSpPr/>
          <p:nvPr/>
        </p:nvSpPr>
        <p:spPr>
          <a:xfrm>
            <a:off x="8772703" y="4461807"/>
            <a:ext cx="248042" cy="24805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1" name="Google Shape;141;p9"/>
          <p:cNvSpPr/>
          <p:nvPr/>
        </p:nvSpPr>
        <p:spPr>
          <a:xfrm>
            <a:off x="7354067" y="3426714"/>
            <a:ext cx="455602" cy="43705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2" name="Google Shape;142;p9"/>
          <p:cNvSpPr/>
          <p:nvPr/>
        </p:nvSpPr>
        <p:spPr>
          <a:xfrm>
            <a:off x="8081344" y="3153875"/>
            <a:ext cx="300355" cy="273050"/>
          </a:xfrm>
          <a:custGeom>
            <a:rect b="b" l="l" r="r" t="t"/>
            <a:pathLst>
              <a:path extrusionOk="0" h="273050" w="300354">
                <a:moveTo>
                  <a:pt x="25281" y="272837"/>
                </a:moveTo>
                <a:lnTo>
                  <a:pt x="9024" y="272837"/>
                </a:lnTo>
                <a:lnTo>
                  <a:pt x="2256" y="271931"/>
                </a:lnTo>
                <a:lnTo>
                  <a:pt x="0" y="271931"/>
                </a:lnTo>
                <a:lnTo>
                  <a:pt x="4956" y="269675"/>
                </a:lnTo>
                <a:lnTo>
                  <a:pt x="9469" y="267862"/>
                </a:lnTo>
                <a:lnTo>
                  <a:pt x="13537" y="265162"/>
                </a:lnTo>
                <a:lnTo>
                  <a:pt x="17606" y="262443"/>
                </a:lnTo>
                <a:lnTo>
                  <a:pt x="21675" y="259743"/>
                </a:lnTo>
                <a:lnTo>
                  <a:pt x="25281" y="256580"/>
                </a:lnTo>
                <a:lnTo>
                  <a:pt x="49677" y="222254"/>
                </a:lnTo>
                <a:lnTo>
                  <a:pt x="44258" y="217723"/>
                </a:lnTo>
                <a:lnTo>
                  <a:pt x="38838" y="212766"/>
                </a:lnTo>
                <a:lnTo>
                  <a:pt x="33863" y="207791"/>
                </a:lnTo>
                <a:lnTo>
                  <a:pt x="28907" y="202816"/>
                </a:lnTo>
                <a:lnTo>
                  <a:pt x="24837" y="197396"/>
                </a:lnTo>
                <a:lnTo>
                  <a:pt x="20325" y="191534"/>
                </a:lnTo>
                <a:lnTo>
                  <a:pt x="3606" y="154488"/>
                </a:lnTo>
                <a:lnTo>
                  <a:pt x="1793" y="148163"/>
                </a:lnTo>
                <a:lnTo>
                  <a:pt x="887" y="141394"/>
                </a:lnTo>
                <a:lnTo>
                  <a:pt x="0" y="134162"/>
                </a:lnTo>
                <a:lnTo>
                  <a:pt x="0" y="120605"/>
                </a:lnTo>
                <a:lnTo>
                  <a:pt x="887" y="114280"/>
                </a:lnTo>
                <a:lnTo>
                  <a:pt x="1793" y="107973"/>
                </a:lnTo>
                <a:lnTo>
                  <a:pt x="3162" y="101648"/>
                </a:lnTo>
                <a:lnTo>
                  <a:pt x="4512" y="95323"/>
                </a:lnTo>
                <a:lnTo>
                  <a:pt x="21675" y="60996"/>
                </a:lnTo>
                <a:lnTo>
                  <a:pt x="25744" y="56021"/>
                </a:lnTo>
                <a:lnTo>
                  <a:pt x="29795" y="51046"/>
                </a:lnTo>
                <a:lnTo>
                  <a:pt x="60071" y="25301"/>
                </a:lnTo>
                <a:lnTo>
                  <a:pt x="78585" y="15369"/>
                </a:lnTo>
                <a:lnTo>
                  <a:pt x="84910" y="12206"/>
                </a:lnTo>
                <a:lnTo>
                  <a:pt x="91679" y="9950"/>
                </a:lnTo>
                <a:lnTo>
                  <a:pt x="98467" y="7693"/>
                </a:lnTo>
                <a:lnTo>
                  <a:pt x="105235" y="5418"/>
                </a:lnTo>
                <a:lnTo>
                  <a:pt x="142281" y="0"/>
                </a:lnTo>
                <a:lnTo>
                  <a:pt x="157632" y="0"/>
                </a:lnTo>
                <a:lnTo>
                  <a:pt x="201447" y="7693"/>
                </a:lnTo>
                <a:lnTo>
                  <a:pt x="208235" y="9950"/>
                </a:lnTo>
                <a:lnTo>
                  <a:pt x="215003" y="12206"/>
                </a:lnTo>
                <a:lnTo>
                  <a:pt x="221329" y="15369"/>
                </a:lnTo>
                <a:lnTo>
                  <a:pt x="227654" y="18069"/>
                </a:lnTo>
                <a:lnTo>
                  <a:pt x="261074" y="41558"/>
                </a:lnTo>
                <a:lnTo>
                  <a:pt x="274169" y="56021"/>
                </a:lnTo>
                <a:lnTo>
                  <a:pt x="278237" y="60996"/>
                </a:lnTo>
                <a:lnTo>
                  <a:pt x="295401" y="95323"/>
                </a:lnTo>
                <a:lnTo>
                  <a:pt x="299914" y="120605"/>
                </a:lnTo>
                <a:lnTo>
                  <a:pt x="299914" y="133718"/>
                </a:lnTo>
                <a:lnTo>
                  <a:pt x="290888" y="171208"/>
                </a:lnTo>
                <a:lnTo>
                  <a:pt x="270119" y="203722"/>
                </a:lnTo>
                <a:lnTo>
                  <a:pt x="265587" y="208235"/>
                </a:lnTo>
                <a:lnTo>
                  <a:pt x="261074" y="213210"/>
                </a:lnTo>
                <a:lnTo>
                  <a:pt x="256099" y="217278"/>
                </a:lnTo>
                <a:lnTo>
                  <a:pt x="250681" y="221791"/>
                </a:lnTo>
                <a:lnTo>
                  <a:pt x="245261" y="225860"/>
                </a:lnTo>
                <a:lnTo>
                  <a:pt x="208235" y="244836"/>
                </a:lnTo>
                <a:lnTo>
                  <a:pt x="180214" y="252049"/>
                </a:lnTo>
                <a:lnTo>
                  <a:pt x="173002" y="253418"/>
                </a:lnTo>
                <a:lnTo>
                  <a:pt x="165307" y="254324"/>
                </a:lnTo>
                <a:lnTo>
                  <a:pt x="157632" y="254768"/>
                </a:lnTo>
                <a:lnTo>
                  <a:pt x="142281" y="254768"/>
                </a:lnTo>
                <a:lnTo>
                  <a:pt x="134606" y="254324"/>
                </a:lnTo>
                <a:lnTo>
                  <a:pt x="127374" y="253418"/>
                </a:lnTo>
                <a:lnTo>
                  <a:pt x="120142" y="252049"/>
                </a:lnTo>
                <a:lnTo>
                  <a:pt x="112911" y="250699"/>
                </a:lnTo>
                <a:lnTo>
                  <a:pt x="105698" y="249349"/>
                </a:lnTo>
                <a:lnTo>
                  <a:pt x="98910" y="247092"/>
                </a:lnTo>
                <a:lnTo>
                  <a:pt x="92142" y="244836"/>
                </a:lnTo>
                <a:lnTo>
                  <a:pt x="84910" y="251605"/>
                </a:lnTo>
                <a:lnTo>
                  <a:pt x="46070" y="269675"/>
                </a:lnTo>
                <a:lnTo>
                  <a:pt x="38838" y="271025"/>
                </a:lnTo>
                <a:lnTo>
                  <a:pt x="31607" y="272394"/>
                </a:lnTo>
                <a:lnTo>
                  <a:pt x="25281" y="272837"/>
                </a:lnTo>
                <a:close/>
              </a:path>
            </a:pathLst>
          </a:custGeom>
          <a:solidFill>
            <a:srgbClr val="3192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43" name="Google Shape;143;p9"/>
          <p:cNvGrpSpPr/>
          <p:nvPr/>
        </p:nvGrpSpPr>
        <p:grpSpPr>
          <a:xfrm>
            <a:off x="904276" y="515229"/>
            <a:ext cx="383540" cy="613123"/>
            <a:chOff x="904276" y="515229"/>
            <a:chExt cx="383540" cy="613123"/>
          </a:xfrm>
        </p:grpSpPr>
        <p:sp>
          <p:nvSpPr>
            <p:cNvPr id="144" name="Google Shape;144;p9"/>
            <p:cNvSpPr/>
            <p:nvPr/>
          </p:nvSpPr>
          <p:spPr>
            <a:xfrm>
              <a:off x="1013434" y="1003660"/>
              <a:ext cx="164642" cy="12469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5" name="Google Shape;145;p9"/>
            <p:cNvSpPr/>
            <p:nvPr/>
          </p:nvSpPr>
          <p:spPr>
            <a:xfrm>
              <a:off x="904276" y="515229"/>
              <a:ext cx="383540" cy="462280"/>
            </a:xfrm>
            <a:custGeom>
              <a:rect b="b" l="l" r="r" t="t"/>
              <a:pathLst>
                <a:path extrusionOk="0" h="462280" w="383540">
                  <a:moveTo>
                    <a:pt x="151536" y="458230"/>
                  </a:moveTo>
                  <a:lnTo>
                    <a:pt x="120685" y="315757"/>
                  </a:lnTo>
                  <a:lnTo>
                    <a:pt x="98925" y="209610"/>
                  </a:lnTo>
                </a:path>
                <a:path extrusionOk="0" h="462280" w="383540">
                  <a:moveTo>
                    <a:pt x="267713" y="458230"/>
                  </a:moveTo>
                  <a:lnTo>
                    <a:pt x="272258" y="438259"/>
                  </a:lnTo>
                  <a:lnTo>
                    <a:pt x="278593" y="419221"/>
                  </a:lnTo>
                  <a:lnTo>
                    <a:pt x="285858" y="401076"/>
                  </a:lnTo>
                  <a:lnTo>
                    <a:pt x="294018" y="384720"/>
                  </a:lnTo>
                  <a:lnTo>
                    <a:pt x="303110" y="369296"/>
                  </a:lnTo>
                  <a:lnTo>
                    <a:pt x="312164" y="353871"/>
                  </a:lnTo>
                  <a:lnTo>
                    <a:pt x="342121" y="310317"/>
                  </a:lnTo>
                  <a:lnTo>
                    <a:pt x="367532" y="264975"/>
                  </a:lnTo>
                  <a:lnTo>
                    <a:pt x="381132" y="211436"/>
                  </a:lnTo>
                  <a:lnTo>
                    <a:pt x="382026" y="201451"/>
                  </a:lnTo>
                  <a:lnTo>
                    <a:pt x="382958" y="191466"/>
                  </a:lnTo>
                  <a:lnTo>
                    <a:pt x="381132" y="171496"/>
                  </a:lnTo>
                  <a:lnTo>
                    <a:pt x="378412" y="152457"/>
                  </a:lnTo>
                  <a:lnTo>
                    <a:pt x="359372" y="99812"/>
                  </a:lnTo>
                  <a:lnTo>
                    <a:pt x="326695" y="56258"/>
                  </a:lnTo>
                  <a:lnTo>
                    <a:pt x="282207" y="23583"/>
                  </a:lnTo>
                  <a:lnTo>
                    <a:pt x="229596" y="3613"/>
                  </a:lnTo>
                  <a:lnTo>
                    <a:pt x="191479" y="0"/>
                  </a:lnTo>
                  <a:lnTo>
                    <a:pt x="153362" y="3613"/>
                  </a:lnTo>
                  <a:lnTo>
                    <a:pt x="117070" y="15424"/>
                  </a:lnTo>
                  <a:lnTo>
                    <a:pt x="69862" y="43553"/>
                  </a:lnTo>
                  <a:lnTo>
                    <a:pt x="32677" y="84388"/>
                  </a:lnTo>
                  <a:lnTo>
                    <a:pt x="9091" y="134276"/>
                  </a:lnTo>
                  <a:lnTo>
                    <a:pt x="0" y="191466"/>
                  </a:lnTo>
                  <a:lnTo>
                    <a:pt x="4545" y="230474"/>
                  </a:lnTo>
                  <a:lnTo>
                    <a:pt x="23585" y="281294"/>
                  </a:lnTo>
                  <a:lnTo>
                    <a:pt x="50822" y="324848"/>
                  </a:lnTo>
                  <a:lnTo>
                    <a:pt x="70794" y="353871"/>
                  </a:lnTo>
                  <a:lnTo>
                    <a:pt x="79848" y="369296"/>
                  </a:lnTo>
                  <a:lnTo>
                    <a:pt x="88939" y="384720"/>
                  </a:lnTo>
                  <a:lnTo>
                    <a:pt x="97099" y="401076"/>
                  </a:lnTo>
                  <a:lnTo>
                    <a:pt x="104365" y="419221"/>
                  </a:lnTo>
                  <a:lnTo>
                    <a:pt x="110699" y="438259"/>
                  </a:lnTo>
                  <a:lnTo>
                    <a:pt x="115245" y="458230"/>
                  </a:lnTo>
                </a:path>
                <a:path extrusionOk="0" h="462280" w="383540">
                  <a:moveTo>
                    <a:pt x="284032" y="209610"/>
                  </a:moveTo>
                  <a:lnTo>
                    <a:pt x="262273" y="315757"/>
                  </a:lnTo>
                  <a:lnTo>
                    <a:pt x="231421" y="458230"/>
                  </a:lnTo>
                </a:path>
                <a:path extrusionOk="0" h="462280" w="383540">
                  <a:moveTo>
                    <a:pt x="124336" y="203239"/>
                  </a:moveTo>
                  <a:lnTo>
                    <a:pt x="155187" y="229580"/>
                  </a:lnTo>
                  <a:lnTo>
                    <a:pt x="186039" y="203239"/>
                  </a:lnTo>
                  <a:lnTo>
                    <a:pt x="188759" y="201451"/>
                  </a:lnTo>
                  <a:lnTo>
                    <a:pt x="191479" y="200519"/>
                  </a:lnTo>
                  <a:lnTo>
                    <a:pt x="194199" y="201451"/>
                  </a:lnTo>
                  <a:lnTo>
                    <a:pt x="196919" y="203239"/>
                  </a:lnTo>
                  <a:lnTo>
                    <a:pt x="227770" y="229580"/>
                  </a:lnTo>
                  <a:lnTo>
                    <a:pt x="258621" y="203239"/>
                  </a:lnTo>
                </a:path>
                <a:path extrusionOk="0" h="462280" w="383540">
                  <a:moveTo>
                    <a:pt x="115245" y="461881"/>
                  </a:moveTo>
                  <a:lnTo>
                    <a:pt x="267713" y="461881"/>
                  </a:lnTo>
                </a:path>
              </a:pathLst>
            </a:custGeom>
            <a:noFill/>
            <a:ln cap="flat" cmpd="sng" w="121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46" name="Google Shape;146;p9"/>
          <p:cNvGrpSpPr/>
          <p:nvPr/>
        </p:nvGrpSpPr>
        <p:grpSpPr>
          <a:xfrm>
            <a:off x="335758" y="1840551"/>
            <a:ext cx="352407" cy="359551"/>
            <a:chOff x="335758" y="1840551"/>
            <a:chExt cx="352407" cy="359551"/>
          </a:xfrm>
        </p:grpSpPr>
        <p:sp>
          <p:nvSpPr>
            <p:cNvPr id="147" name="Google Shape;147;p9"/>
            <p:cNvSpPr/>
            <p:nvPr/>
          </p:nvSpPr>
          <p:spPr>
            <a:xfrm>
              <a:off x="335758" y="1840551"/>
              <a:ext cx="264795" cy="264795"/>
            </a:xfrm>
            <a:custGeom>
              <a:rect b="b" l="l" r="r" t="t"/>
              <a:pathLst>
                <a:path extrusionOk="0" h="264794" w="264795">
                  <a:moveTo>
                    <a:pt x="132042" y="0"/>
                  </a:moveTo>
                  <a:lnTo>
                    <a:pt x="125381" y="504"/>
                  </a:lnTo>
                  <a:lnTo>
                    <a:pt x="118741" y="1008"/>
                  </a:lnTo>
                  <a:lnTo>
                    <a:pt x="112080" y="1533"/>
                  </a:lnTo>
                  <a:lnTo>
                    <a:pt x="105419" y="3067"/>
                  </a:lnTo>
                  <a:lnTo>
                    <a:pt x="99284" y="4601"/>
                  </a:lnTo>
                  <a:lnTo>
                    <a:pt x="93148" y="6135"/>
                  </a:lnTo>
                  <a:lnTo>
                    <a:pt x="87012" y="8173"/>
                  </a:lnTo>
                  <a:lnTo>
                    <a:pt x="80856" y="10737"/>
                  </a:lnTo>
                  <a:lnTo>
                    <a:pt x="74720" y="13300"/>
                  </a:lnTo>
                  <a:lnTo>
                    <a:pt x="69089" y="16368"/>
                  </a:lnTo>
                  <a:lnTo>
                    <a:pt x="63457" y="19436"/>
                  </a:lnTo>
                  <a:lnTo>
                    <a:pt x="30194" y="48097"/>
                  </a:lnTo>
                  <a:lnTo>
                    <a:pt x="10233" y="80855"/>
                  </a:lnTo>
                  <a:lnTo>
                    <a:pt x="8194" y="86991"/>
                  </a:lnTo>
                  <a:lnTo>
                    <a:pt x="6135" y="93127"/>
                  </a:lnTo>
                  <a:lnTo>
                    <a:pt x="0" y="125381"/>
                  </a:lnTo>
                  <a:lnTo>
                    <a:pt x="0" y="132525"/>
                  </a:lnTo>
                  <a:lnTo>
                    <a:pt x="0" y="139186"/>
                  </a:lnTo>
                  <a:lnTo>
                    <a:pt x="525" y="145847"/>
                  </a:lnTo>
                  <a:lnTo>
                    <a:pt x="10233" y="183712"/>
                  </a:lnTo>
                  <a:lnTo>
                    <a:pt x="15864" y="195479"/>
                  </a:lnTo>
                  <a:lnTo>
                    <a:pt x="18932" y="201110"/>
                  </a:lnTo>
                  <a:lnTo>
                    <a:pt x="48118" y="234373"/>
                  </a:lnTo>
                  <a:lnTo>
                    <a:pt x="69089" y="248703"/>
                  </a:lnTo>
                  <a:lnTo>
                    <a:pt x="74720" y="251771"/>
                  </a:lnTo>
                  <a:lnTo>
                    <a:pt x="80856" y="254335"/>
                  </a:lnTo>
                  <a:lnTo>
                    <a:pt x="87012" y="256373"/>
                  </a:lnTo>
                  <a:lnTo>
                    <a:pt x="93148" y="258432"/>
                  </a:lnTo>
                  <a:lnTo>
                    <a:pt x="125381" y="264568"/>
                  </a:lnTo>
                  <a:lnTo>
                    <a:pt x="132042" y="264568"/>
                  </a:lnTo>
                  <a:lnTo>
                    <a:pt x="139207" y="264568"/>
                  </a:lnTo>
                  <a:lnTo>
                    <a:pt x="145847" y="264063"/>
                  </a:lnTo>
                  <a:lnTo>
                    <a:pt x="177576" y="256373"/>
                  </a:lnTo>
                  <a:lnTo>
                    <a:pt x="183733" y="254335"/>
                  </a:lnTo>
                  <a:lnTo>
                    <a:pt x="189364" y="251771"/>
                  </a:lnTo>
                  <a:lnTo>
                    <a:pt x="194974" y="248703"/>
                  </a:lnTo>
                  <a:lnTo>
                    <a:pt x="200606" y="245635"/>
                  </a:lnTo>
                  <a:lnTo>
                    <a:pt x="234394" y="216470"/>
                  </a:lnTo>
                  <a:lnTo>
                    <a:pt x="248199" y="195479"/>
                  </a:lnTo>
                  <a:lnTo>
                    <a:pt x="251267" y="189847"/>
                  </a:lnTo>
                  <a:lnTo>
                    <a:pt x="253830" y="183712"/>
                  </a:lnTo>
                  <a:lnTo>
                    <a:pt x="256394" y="178080"/>
                  </a:lnTo>
                  <a:lnTo>
                    <a:pt x="258432" y="171945"/>
                  </a:lnTo>
                  <a:lnTo>
                    <a:pt x="260491" y="165284"/>
                  </a:lnTo>
                  <a:lnTo>
                    <a:pt x="261521" y="159148"/>
                  </a:lnTo>
                  <a:lnTo>
                    <a:pt x="263055" y="152487"/>
                  </a:lnTo>
                  <a:lnTo>
                    <a:pt x="263559" y="145847"/>
                  </a:lnTo>
                  <a:lnTo>
                    <a:pt x="264064" y="139186"/>
                  </a:lnTo>
                  <a:lnTo>
                    <a:pt x="264589" y="132525"/>
                  </a:lnTo>
                  <a:lnTo>
                    <a:pt x="264064" y="125381"/>
                  </a:lnTo>
                  <a:lnTo>
                    <a:pt x="263559" y="118720"/>
                  </a:lnTo>
                  <a:lnTo>
                    <a:pt x="263055" y="112059"/>
                  </a:lnTo>
                  <a:lnTo>
                    <a:pt x="261521" y="105923"/>
                  </a:lnTo>
                  <a:lnTo>
                    <a:pt x="260491" y="99262"/>
                  </a:lnTo>
                  <a:lnTo>
                    <a:pt x="258432" y="93127"/>
                  </a:lnTo>
                  <a:lnTo>
                    <a:pt x="256394" y="86991"/>
                  </a:lnTo>
                  <a:lnTo>
                    <a:pt x="253830" y="80855"/>
                  </a:lnTo>
                  <a:lnTo>
                    <a:pt x="251267" y="75224"/>
                  </a:lnTo>
                  <a:lnTo>
                    <a:pt x="248199" y="69593"/>
                  </a:lnTo>
                  <a:lnTo>
                    <a:pt x="245131" y="63961"/>
                  </a:lnTo>
                  <a:lnTo>
                    <a:pt x="242063" y="58330"/>
                  </a:lnTo>
                  <a:lnTo>
                    <a:pt x="206237" y="22504"/>
                  </a:lnTo>
                  <a:lnTo>
                    <a:pt x="194974" y="16368"/>
                  </a:lnTo>
                  <a:lnTo>
                    <a:pt x="189364" y="13300"/>
                  </a:lnTo>
                  <a:lnTo>
                    <a:pt x="158644" y="3067"/>
                  </a:lnTo>
                  <a:lnTo>
                    <a:pt x="152508" y="1533"/>
                  </a:lnTo>
                  <a:lnTo>
                    <a:pt x="145847" y="1008"/>
                  </a:lnTo>
                  <a:lnTo>
                    <a:pt x="139207" y="504"/>
                  </a:lnTo>
                  <a:lnTo>
                    <a:pt x="132042" y="0"/>
                  </a:lnTo>
                  <a:close/>
                </a:path>
              </a:pathLst>
            </a:custGeom>
            <a:noFill/>
            <a:ln cap="flat" cmpd="sng" w="19025">
              <a:solidFill>
                <a:srgbClr val="1847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8" name="Google Shape;148;p9"/>
            <p:cNvSpPr/>
            <p:nvPr/>
          </p:nvSpPr>
          <p:spPr>
            <a:xfrm>
              <a:off x="356954" y="1861726"/>
              <a:ext cx="331211" cy="33837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49" name="Google Shape;149;p9"/>
          <p:cNvSpPr txBox="1"/>
          <p:nvPr/>
        </p:nvSpPr>
        <p:spPr>
          <a:xfrm>
            <a:off x="309275" y="2281480"/>
            <a:ext cx="2659380" cy="635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000">
                <a:solidFill>
                  <a:srgbClr val="19BBD4"/>
                </a:solidFill>
                <a:latin typeface="Helvetica Neue"/>
                <a:ea typeface="Helvetica Neue"/>
                <a:cs typeface="Helvetica Neue"/>
                <a:sym typeface="Helvetica Neue"/>
              </a:rPr>
              <a:t>Backdoors</a:t>
            </a:r>
            <a:endParaRPr sz="4000">
              <a:latin typeface="Helvetica Neue"/>
              <a:ea typeface="Helvetica Neue"/>
              <a:cs typeface="Helvetica Neue"/>
              <a:sym typeface="Helvetica Neue"/>
            </a:endParaRPr>
          </a:p>
        </p:txBody>
      </p:sp>
      <p:sp>
        <p:nvSpPr>
          <p:cNvPr id="150" name="Google Shape;150;p9"/>
          <p:cNvSpPr/>
          <p:nvPr/>
        </p:nvSpPr>
        <p:spPr>
          <a:xfrm>
            <a:off x="4644675" y="500924"/>
            <a:ext cx="3689372" cy="1828874"/>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1" name="Google Shape;151;p9"/>
          <p:cNvSpPr/>
          <p:nvPr/>
        </p:nvSpPr>
        <p:spPr>
          <a:xfrm>
            <a:off x="236250" y="3377850"/>
            <a:ext cx="2943224" cy="1552574"/>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2" name="Google Shape;152;p9"/>
          <p:cNvSpPr/>
          <p:nvPr/>
        </p:nvSpPr>
        <p:spPr>
          <a:xfrm>
            <a:off x="4644675" y="2756962"/>
            <a:ext cx="4346925" cy="2173462"/>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3" name="Google Shape;153;p9"/>
          <p:cNvSpPr txBox="1"/>
          <p:nvPr/>
        </p:nvSpPr>
        <p:spPr>
          <a:xfrm>
            <a:off x="3355550" y="4061650"/>
            <a:ext cx="99123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rgbClr val="FFFFFF"/>
                </a:solidFill>
                <a:latin typeface="Verdana"/>
                <a:ea typeface="Verdana"/>
                <a:cs typeface="Verdana"/>
                <a:sym typeface="Verdana"/>
              </a:rPr>
              <a:t>sneaky bois</a:t>
            </a:r>
            <a:endParaRPr sz="1400">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2020-07-30T23:50:31Z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