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ca3b3bf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ca3b3bf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ca3b3bf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ca3b3bf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ca3b3bf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ca3b3bf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ca3b3bf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ca3b3bf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Settings 2022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Rishabh Prabhu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Desktop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Turn off Bluetooth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/ Search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- Apps - Apps and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Delete all non essential/sketchy apps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Settings - Search - Permissions &amp; 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Safe Search - Strict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Don't</a:t>
            </a:r>
            <a:r>
              <a:rPr lang="en"/>
              <a:t> Share Search Results/History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Settings- Privacy- General: Turn all options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Privacy - Location: </a:t>
            </a:r>
            <a:r>
              <a:rPr lang="en"/>
              <a:t>Don't</a:t>
            </a:r>
            <a:r>
              <a:rPr lang="en"/>
              <a:t> allow apps and other stuff to </a:t>
            </a:r>
            <a:r>
              <a:rPr lang="en"/>
              <a:t>access</a:t>
            </a:r>
            <a:r>
              <a:rPr lang="en"/>
              <a:t>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Basically just make sure you share as little data as possible and basically cut off your computer from other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&amp; Security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Update - Check for Updates at least twice, once at the </a:t>
            </a:r>
            <a:r>
              <a:rPr lang="en"/>
              <a:t>beginning</a:t>
            </a:r>
            <a:r>
              <a:rPr lang="en"/>
              <a:t> and once in the middle of the competition.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Windows Security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