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1756029" y="399110"/>
            <a:ext cx="4023360" cy="8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93216" y="2779676"/>
            <a:ext cx="7490459" cy="275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17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756029" y="399110"/>
            <a:ext cx="4023360" cy="8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756029" y="399110"/>
            <a:ext cx="4023360" cy="8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6086"/>
              </a:lnSpc>
              <a:spcBef>
                <a:spcPts val="0"/>
              </a:spcBef>
              <a:buNone/>
              <a:defRPr b="1" i="0" sz="1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441947"/>
            <a:ext cx="9144000" cy="416559"/>
          </a:xfrm>
          <a:custGeom>
            <a:rect b="b" l="l" r="r" t="t"/>
            <a:pathLst>
              <a:path extrusionOk="0" h="416559" w="9144000">
                <a:moveTo>
                  <a:pt x="9144000" y="0"/>
                </a:moveTo>
                <a:lnTo>
                  <a:pt x="0" y="0"/>
                </a:lnTo>
                <a:lnTo>
                  <a:pt x="0" y="416051"/>
                </a:lnTo>
                <a:lnTo>
                  <a:pt x="9144000" y="41605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46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051560"/>
          </a:xfrm>
          <a:custGeom>
            <a:rect b="b" l="l" r="r" t="t"/>
            <a:pathLst>
              <a:path extrusionOk="0" h="1051560" w="9144000">
                <a:moveTo>
                  <a:pt x="0" y="1051560"/>
                </a:moveTo>
                <a:lnTo>
                  <a:pt x="9144000" y="1051560"/>
                </a:lnTo>
                <a:lnTo>
                  <a:pt x="9144000" y="0"/>
                </a:lnTo>
                <a:lnTo>
                  <a:pt x="0" y="0"/>
                </a:lnTo>
                <a:lnTo>
                  <a:pt x="0" y="1051560"/>
                </a:lnTo>
                <a:close/>
              </a:path>
            </a:pathLst>
          </a:custGeom>
          <a:solidFill>
            <a:srgbClr val="00346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2286" y="1051560"/>
            <a:ext cx="9144000" cy="59690"/>
          </a:xfrm>
          <a:custGeom>
            <a:rect b="b" l="l" r="r" t="t"/>
            <a:pathLst>
              <a:path extrusionOk="0" h="59690" w="9144000">
                <a:moveTo>
                  <a:pt x="0" y="59435"/>
                </a:moveTo>
                <a:lnTo>
                  <a:pt x="9144000" y="59435"/>
                </a:lnTo>
                <a:lnTo>
                  <a:pt x="9144000" y="0"/>
                </a:lnTo>
                <a:lnTo>
                  <a:pt x="0" y="0"/>
                </a:lnTo>
                <a:lnTo>
                  <a:pt x="0" y="594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8327" y="82296"/>
            <a:ext cx="873252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5359" y="6492240"/>
            <a:ext cx="306324" cy="2971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1756029" y="399110"/>
            <a:ext cx="4023360" cy="8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93216" y="2779676"/>
            <a:ext cx="7490459" cy="275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17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086"/>
              </a:lnSpc>
              <a:spcBef>
                <a:spcPts val="0"/>
              </a:spcBef>
              <a:buNone/>
              <a:defRPr b="1" i="0" sz="115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6086"/>
              </a:lnSpc>
              <a:spcBef>
                <a:spcPts val="0"/>
              </a:spcBef>
              <a:buNone/>
              <a:defRPr b="1" i="0" sz="115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6086"/>
              </a:lnSpc>
              <a:spcBef>
                <a:spcPts val="0"/>
              </a:spcBef>
              <a:buNone/>
              <a:defRPr b="1" i="0" sz="115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6086"/>
              </a:lnSpc>
              <a:spcBef>
                <a:spcPts val="0"/>
              </a:spcBef>
              <a:buNone/>
              <a:defRPr b="1" i="0" sz="115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6086"/>
              </a:lnSpc>
              <a:spcBef>
                <a:spcPts val="0"/>
              </a:spcBef>
              <a:buNone/>
              <a:defRPr b="1" i="0" sz="115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6086"/>
              </a:lnSpc>
              <a:spcBef>
                <a:spcPts val="0"/>
              </a:spcBef>
              <a:buNone/>
              <a:defRPr b="1" i="0" sz="115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6086"/>
              </a:lnSpc>
              <a:spcBef>
                <a:spcPts val="0"/>
              </a:spcBef>
              <a:buNone/>
              <a:defRPr b="1" i="0" sz="115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6086"/>
              </a:lnSpc>
              <a:spcBef>
                <a:spcPts val="0"/>
              </a:spcBef>
              <a:buNone/>
              <a:defRPr b="1" i="0" sz="115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6086"/>
              </a:lnSpc>
              <a:spcBef>
                <a:spcPts val="0"/>
              </a:spcBef>
              <a:buNone/>
              <a:defRPr b="1" i="0" sz="115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://www.uscyberpatriot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hyperlink" Target="http://www.uscyberpatriot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hyperlink" Target="http://www.uscyberpatriot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29.jpg"/><Relationship Id="rId5" Type="http://schemas.openxmlformats.org/officeDocument/2006/relationships/hyperlink" Target="http://www.uscyberpatriot.org/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8.png"/><Relationship Id="rId13" Type="http://schemas.openxmlformats.org/officeDocument/2006/relationships/image" Target="../media/image30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Relationship Id="rId9" Type="http://schemas.openxmlformats.org/officeDocument/2006/relationships/image" Target="../media/image17.png"/><Relationship Id="rId15" Type="http://schemas.openxmlformats.org/officeDocument/2006/relationships/image" Target="../media/image27.png"/><Relationship Id="rId14" Type="http://schemas.openxmlformats.org/officeDocument/2006/relationships/image" Target="../media/image34.png"/><Relationship Id="rId17" Type="http://schemas.openxmlformats.org/officeDocument/2006/relationships/image" Target="../media/image49.jpg"/><Relationship Id="rId16" Type="http://schemas.openxmlformats.org/officeDocument/2006/relationships/image" Target="../media/image42.png"/><Relationship Id="rId5" Type="http://schemas.openxmlformats.org/officeDocument/2006/relationships/image" Target="../media/image23.png"/><Relationship Id="rId19" Type="http://schemas.openxmlformats.org/officeDocument/2006/relationships/hyperlink" Target="http://www.uscyberpatriot.org/" TargetMode="External"/><Relationship Id="rId6" Type="http://schemas.openxmlformats.org/officeDocument/2006/relationships/image" Target="../media/image24.png"/><Relationship Id="rId18" Type="http://schemas.openxmlformats.org/officeDocument/2006/relationships/hyperlink" Target="https://help.ubuntu.com/community/UFW" TargetMode="External"/><Relationship Id="rId7" Type="http://schemas.openxmlformats.org/officeDocument/2006/relationships/image" Target="../media/image21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jpg"/><Relationship Id="rId4" Type="http://schemas.openxmlformats.org/officeDocument/2006/relationships/hyperlink" Target="https://help.ubuntu.com/community/Gufw" TargetMode="External"/><Relationship Id="rId5" Type="http://schemas.openxmlformats.org/officeDocument/2006/relationships/image" Target="../media/image25.jpg"/><Relationship Id="rId6" Type="http://schemas.openxmlformats.org/officeDocument/2006/relationships/hyperlink" Target="http://www.uscyberpatriot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hyperlink" Target="http://www.uscyberpatriot.org/" TargetMode="External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Relationship Id="rId4" Type="http://schemas.openxmlformats.org/officeDocument/2006/relationships/hyperlink" Target="http://www.uscyberpatriot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hyperlink" Target="http://www.uscyberpatrio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hyperlink" Target="http://www.uscyberpatriot.or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hyperlink" Target="http://www.uscyberpatriot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uscyberpatriot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uscyberpatriot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47.jpg"/><Relationship Id="rId5" Type="http://schemas.openxmlformats.org/officeDocument/2006/relationships/hyperlink" Target="https://help.ubuntu.com/8.04/serverguide/C/user-management.html" TargetMode="External"/><Relationship Id="rId6" Type="http://schemas.openxmlformats.org/officeDocument/2006/relationships/hyperlink" Target="http://askubuntu.com/questions/451526/removing-guest-session-at-login-in-ubuntu-14-04" TargetMode="External"/><Relationship Id="rId7" Type="http://schemas.openxmlformats.org/officeDocument/2006/relationships/hyperlink" Target="http://www.uscyberpatriot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jpg"/><Relationship Id="rId4" Type="http://schemas.openxmlformats.org/officeDocument/2006/relationships/hyperlink" Target="http://xmodulo.com/2013/12/set-password-policy-linux.html" TargetMode="External"/><Relationship Id="rId5" Type="http://schemas.openxmlformats.org/officeDocument/2006/relationships/hyperlink" Target="http://www.uscyberpatriot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Relationship Id="rId4" Type="http://schemas.openxmlformats.org/officeDocument/2006/relationships/hyperlink" Target="http://linux.die.net/man/8/pam_tally" TargetMode="External"/><Relationship Id="rId5" Type="http://schemas.openxmlformats.org/officeDocument/2006/relationships/hyperlink" Target="http://www.uscyberpatriot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hyperlink" Target="http://www.uscyberpatriot.org/" TargetMode="External"/><Relationship Id="rId6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hyperlink" Target="http://www.uscyberpatriot.or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jpg"/><Relationship Id="rId4" Type="http://schemas.openxmlformats.org/officeDocument/2006/relationships/hyperlink" Target="http://www.uscyberpatriot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ondor.depaul.edu/dpowebpg/support/chmod.html" TargetMode="External"/><Relationship Id="rId4" Type="http://schemas.openxmlformats.org/officeDocument/2006/relationships/hyperlink" Target="https://help.ubuntu.com/community/FilePermissions" TargetMode="External"/><Relationship Id="rId5" Type="http://schemas.openxmlformats.org/officeDocument/2006/relationships/image" Target="../media/image45.png"/><Relationship Id="rId6" Type="http://schemas.openxmlformats.org/officeDocument/2006/relationships/hyperlink" Target="http://www.uscyberpatriot.or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Relationship Id="rId5" Type="http://schemas.openxmlformats.org/officeDocument/2006/relationships/hyperlink" Target="http://www.uscyberpatriot.or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jpg"/><Relationship Id="rId4" Type="http://schemas.openxmlformats.org/officeDocument/2006/relationships/hyperlink" Target="http://www.uscyberpatriot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hyperlink" Target="http://www.uscyberpatriot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6.jpg"/><Relationship Id="rId5" Type="http://schemas.openxmlformats.org/officeDocument/2006/relationships/hyperlink" Target="http://www.uscyberpatriot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0.jpg"/><Relationship Id="rId5" Type="http://schemas.openxmlformats.org/officeDocument/2006/relationships/hyperlink" Target="http://www.uscyberpatriot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hyperlink" Target="http://www.uscyberpatriot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5" Type="http://schemas.openxmlformats.org/officeDocument/2006/relationships/hyperlink" Target="http://www.uscyberpatriot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hyperlink" Target="http://www.uscyberpatriot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uscyberpatriot.org/" TargetMode="External"/><Relationship Id="rId4" Type="http://schemas.openxmlformats.org/officeDocument/2006/relationships/image" Target="../media/image39.jp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46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7"/>
          <p:cNvSpPr/>
          <p:nvPr/>
        </p:nvSpPr>
        <p:spPr>
          <a:xfrm>
            <a:off x="0" y="0"/>
            <a:ext cx="9144000" cy="1449705"/>
          </a:xfrm>
          <a:custGeom>
            <a:rect b="b" l="l" r="r" t="t"/>
            <a:pathLst>
              <a:path extrusionOk="0" h="1449705" w="9144000">
                <a:moveTo>
                  <a:pt x="9144000" y="0"/>
                </a:moveTo>
                <a:lnTo>
                  <a:pt x="0" y="0"/>
                </a:lnTo>
                <a:lnTo>
                  <a:pt x="0" y="1449324"/>
                </a:lnTo>
                <a:lnTo>
                  <a:pt x="9144000" y="14493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>
              <a:alpha val="274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7"/>
          <p:cNvSpPr txBox="1"/>
          <p:nvPr/>
        </p:nvSpPr>
        <p:spPr>
          <a:xfrm>
            <a:off x="1756029" y="176910"/>
            <a:ext cx="2179320" cy="26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AIR FORCE ASSOCIATION’S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1223009" y="2439162"/>
            <a:ext cx="6703059" cy="1842770"/>
            <a:chOff x="1223009" y="2439162"/>
            <a:chExt cx="6703059" cy="1842770"/>
          </a:xfrm>
        </p:grpSpPr>
        <p:sp>
          <p:nvSpPr>
            <p:cNvPr id="52" name="Google Shape;52;p7"/>
            <p:cNvSpPr/>
            <p:nvPr/>
          </p:nvSpPr>
          <p:spPr>
            <a:xfrm>
              <a:off x="1223009" y="2439162"/>
              <a:ext cx="6703059" cy="1842770"/>
            </a:xfrm>
            <a:custGeom>
              <a:rect b="b" l="l" r="r" t="t"/>
              <a:pathLst>
                <a:path extrusionOk="0" h="1842770" w="6703059">
                  <a:moveTo>
                    <a:pt x="6578092" y="0"/>
                  </a:moveTo>
                  <a:lnTo>
                    <a:pt x="124459" y="0"/>
                  </a:lnTo>
                  <a:lnTo>
                    <a:pt x="76027" y="9784"/>
                  </a:lnTo>
                  <a:lnTo>
                    <a:pt x="36464" y="36464"/>
                  </a:lnTo>
                  <a:lnTo>
                    <a:pt x="9784" y="76027"/>
                  </a:lnTo>
                  <a:lnTo>
                    <a:pt x="0" y="124460"/>
                  </a:lnTo>
                  <a:lnTo>
                    <a:pt x="0" y="1718056"/>
                  </a:lnTo>
                  <a:lnTo>
                    <a:pt x="9784" y="1766488"/>
                  </a:lnTo>
                  <a:lnTo>
                    <a:pt x="36464" y="1806051"/>
                  </a:lnTo>
                  <a:lnTo>
                    <a:pt x="76027" y="1832731"/>
                  </a:lnTo>
                  <a:lnTo>
                    <a:pt x="124459" y="1842515"/>
                  </a:lnTo>
                  <a:lnTo>
                    <a:pt x="6578092" y="1842515"/>
                  </a:lnTo>
                  <a:lnTo>
                    <a:pt x="6626524" y="1832731"/>
                  </a:lnTo>
                  <a:lnTo>
                    <a:pt x="6666087" y="1806051"/>
                  </a:lnTo>
                  <a:lnTo>
                    <a:pt x="6692767" y="1766488"/>
                  </a:lnTo>
                  <a:lnTo>
                    <a:pt x="6702552" y="1718056"/>
                  </a:lnTo>
                  <a:lnTo>
                    <a:pt x="6702552" y="124460"/>
                  </a:lnTo>
                  <a:lnTo>
                    <a:pt x="6692767" y="76027"/>
                  </a:lnTo>
                  <a:lnTo>
                    <a:pt x="6666087" y="36464"/>
                  </a:lnTo>
                  <a:lnTo>
                    <a:pt x="6626524" y="9784"/>
                  </a:lnTo>
                  <a:lnTo>
                    <a:pt x="6578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23009" y="2439162"/>
              <a:ext cx="6703059" cy="1842770"/>
            </a:xfrm>
            <a:custGeom>
              <a:rect b="b" l="l" r="r" t="t"/>
              <a:pathLst>
                <a:path extrusionOk="0" h="1842770" w="6703059">
                  <a:moveTo>
                    <a:pt x="0" y="124460"/>
                  </a:moveTo>
                  <a:lnTo>
                    <a:pt x="9784" y="76027"/>
                  </a:lnTo>
                  <a:lnTo>
                    <a:pt x="36464" y="36464"/>
                  </a:lnTo>
                  <a:lnTo>
                    <a:pt x="76027" y="9784"/>
                  </a:lnTo>
                  <a:lnTo>
                    <a:pt x="124459" y="0"/>
                  </a:lnTo>
                  <a:lnTo>
                    <a:pt x="6578092" y="0"/>
                  </a:lnTo>
                  <a:lnTo>
                    <a:pt x="6626524" y="9784"/>
                  </a:lnTo>
                  <a:lnTo>
                    <a:pt x="6666087" y="36464"/>
                  </a:lnTo>
                  <a:lnTo>
                    <a:pt x="6692767" y="76027"/>
                  </a:lnTo>
                  <a:lnTo>
                    <a:pt x="6702552" y="124460"/>
                  </a:lnTo>
                  <a:lnTo>
                    <a:pt x="6702552" y="1718056"/>
                  </a:lnTo>
                  <a:lnTo>
                    <a:pt x="6692767" y="1766488"/>
                  </a:lnTo>
                  <a:lnTo>
                    <a:pt x="6666087" y="1806051"/>
                  </a:lnTo>
                  <a:lnTo>
                    <a:pt x="6626524" y="1832731"/>
                  </a:lnTo>
                  <a:lnTo>
                    <a:pt x="6578092" y="1842515"/>
                  </a:lnTo>
                  <a:lnTo>
                    <a:pt x="124459" y="1842515"/>
                  </a:lnTo>
                  <a:lnTo>
                    <a:pt x="76027" y="1832731"/>
                  </a:lnTo>
                  <a:lnTo>
                    <a:pt x="36464" y="1806051"/>
                  </a:lnTo>
                  <a:lnTo>
                    <a:pt x="9784" y="1766488"/>
                  </a:lnTo>
                  <a:lnTo>
                    <a:pt x="0" y="1718056"/>
                  </a:lnTo>
                  <a:lnTo>
                    <a:pt x="0" y="124460"/>
                  </a:lnTo>
                  <a:close/>
                </a:path>
              </a:pathLst>
            </a:custGeom>
            <a:noFill/>
            <a:ln cap="flat" cmpd="sng" w="6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4" name="Google Shape;54;p7"/>
          <p:cNvGrpSpPr/>
          <p:nvPr/>
        </p:nvGrpSpPr>
        <p:grpSpPr>
          <a:xfrm>
            <a:off x="0" y="128015"/>
            <a:ext cx="9144000" cy="1339850"/>
            <a:chOff x="0" y="128015"/>
            <a:chExt cx="9144000" cy="1339850"/>
          </a:xfrm>
        </p:grpSpPr>
        <p:sp>
          <p:nvSpPr>
            <p:cNvPr id="55" name="Google Shape;55;p7"/>
            <p:cNvSpPr/>
            <p:nvPr/>
          </p:nvSpPr>
          <p:spPr>
            <a:xfrm>
              <a:off x="0" y="1431035"/>
              <a:ext cx="9144000" cy="36830"/>
            </a:xfrm>
            <a:custGeom>
              <a:rect b="b" l="l" r="r" t="t"/>
              <a:pathLst>
                <a:path extrusionOk="0" h="36830" w="9144000">
                  <a:moveTo>
                    <a:pt x="0" y="36575"/>
                  </a:moveTo>
                  <a:lnTo>
                    <a:pt x="9144000" y="3657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8327" y="128015"/>
              <a:ext cx="1165860" cy="11658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7"/>
          <p:cNvSpPr txBox="1"/>
          <p:nvPr>
            <p:ph type="title"/>
          </p:nvPr>
        </p:nvSpPr>
        <p:spPr>
          <a:xfrm>
            <a:off x="1756029" y="399110"/>
            <a:ext cx="4023360" cy="8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CYBERPATRIOT</a:t>
            </a:r>
            <a:endParaRPr/>
          </a:p>
          <a:p>
            <a:pPr indent="0" lvl="0" marL="12700" rtl="0" algn="l">
              <a:lnSpc>
                <a:spcPct val="118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50"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359" y="6409944"/>
            <a:ext cx="306324" cy="29260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3558921" y="2937459"/>
            <a:ext cx="2026920" cy="823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UNIT 10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Ubuntu Security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415544" y="646910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5525261" y="6492265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/>
        </p:nvSpPr>
        <p:spPr>
          <a:xfrm>
            <a:off x="536244" y="1463497"/>
            <a:ext cx="7871459" cy="42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D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b="1" lang="en-US" sz="26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Software &amp; Updates </a:t>
            </a:r>
            <a:r>
              <a:rPr lang="en-US" sz="26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in the System Settings window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>
            <p:ph type="title"/>
          </p:nvPr>
        </p:nvSpPr>
        <p:spPr>
          <a:xfrm>
            <a:off x="1428369" y="240233"/>
            <a:ext cx="395287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Configuring Updates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1325880" y="2020823"/>
            <a:ext cx="6492240" cy="4366260"/>
            <a:chOff x="1325880" y="2020823"/>
            <a:chExt cx="6492240" cy="4366260"/>
          </a:xfrm>
        </p:grpSpPr>
        <p:pic>
          <p:nvPicPr>
            <p:cNvPr id="207" name="Google Shape;20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25880" y="2020823"/>
              <a:ext cx="6492240" cy="4366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6"/>
            <p:cNvSpPr/>
            <p:nvPr/>
          </p:nvSpPr>
          <p:spPr>
            <a:xfrm>
              <a:off x="3593591" y="5618988"/>
              <a:ext cx="685800" cy="695325"/>
            </a:xfrm>
            <a:custGeom>
              <a:rect b="b" l="l" r="r" t="t"/>
              <a:pathLst>
                <a:path extrusionOk="0" h="695325" w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580644"/>
                  </a:lnTo>
                  <a:lnTo>
                    <a:pt x="676816" y="625131"/>
                  </a:lnTo>
                  <a:lnTo>
                    <a:pt x="652319" y="661463"/>
                  </a:lnTo>
                  <a:lnTo>
                    <a:pt x="615987" y="685960"/>
                  </a:lnTo>
                  <a:lnTo>
                    <a:pt x="571500" y="694944"/>
                  </a:lnTo>
                  <a:lnTo>
                    <a:pt x="114300" y="694944"/>
                  </a:lnTo>
                  <a:lnTo>
                    <a:pt x="69812" y="685960"/>
                  </a:lnTo>
                  <a:lnTo>
                    <a:pt x="33480" y="661463"/>
                  </a:lnTo>
                  <a:lnTo>
                    <a:pt x="8983" y="625131"/>
                  </a:lnTo>
                  <a:lnTo>
                    <a:pt x="0" y="580644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9" name="Google Shape;209;p16"/>
          <p:cNvSpPr txBox="1"/>
          <p:nvPr/>
        </p:nvSpPr>
        <p:spPr>
          <a:xfrm>
            <a:off x="5516626" y="6467881"/>
            <a:ext cx="31191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fld id="{00000000-1234-1234-1234-123412341234}" type="slidenum">
              <a:rPr baseline="30000" lang="en-US" sz="17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aseline="30000" sz="17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7"/>
          <p:cNvGrpSpPr/>
          <p:nvPr/>
        </p:nvGrpSpPr>
        <p:grpSpPr>
          <a:xfrm>
            <a:off x="2386583" y="3314700"/>
            <a:ext cx="6217920" cy="3049524"/>
            <a:chOff x="2386583" y="3314700"/>
            <a:chExt cx="6217920" cy="3049524"/>
          </a:xfrm>
        </p:grpSpPr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6583" y="3314700"/>
              <a:ext cx="6217920" cy="3049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7"/>
            <p:cNvSpPr/>
            <p:nvPr/>
          </p:nvSpPr>
          <p:spPr>
            <a:xfrm>
              <a:off x="2478023" y="3579875"/>
              <a:ext cx="2222500" cy="210820"/>
            </a:xfrm>
            <a:custGeom>
              <a:rect b="b" l="l" r="r" t="t"/>
              <a:pathLst>
                <a:path extrusionOk="0" h="210820" w="2222500">
                  <a:moveTo>
                    <a:pt x="0" y="35051"/>
                  </a:moveTo>
                  <a:lnTo>
                    <a:pt x="2762" y="21431"/>
                  </a:lnTo>
                  <a:lnTo>
                    <a:pt x="10287" y="10287"/>
                  </a:lnTo>
                  <a:lnTo>
                    <a:pt x="21431" y="2762"/>
                  </a:lnTo>
                  <a:lnTo>
                    <a:pt x="35051" y="0"/>
                  </a:lnTo>
                  <a:lnTo>
                    <a:pt x="861060" y="0"/>
                  </a:lnTo>
                  <a:lnTo>
                    <a:pt x="874680" y="2762"/>
                  </a:lnTo>
                  <a:lnTo>
                    <a:pt x="885825" y="10286"/>
                  </a:lnTo>
                  <a:lnTo>
                    <a:pt x="893349" y="21431"/>
                  </a:lnTo>
                  <a:lnTo>
                    <a:pt x="896112" y="35051"/>
                  </a:lnTo>
                  <a:lnTo>
                    <a:pt x="896112" y="175260"/>
                  </a:lnTo>
                  <a:lnTo>
                    <a:pt x="893349" y="188880"/>
                  </a:lnTo>
                  <a:lnTo>
                    <a:pt x="885825" y="200025"/>
                  </a:lnTo>
                  <a:lnTo>
                    <a:pt x="874680" y="207549"/>
                  </a:lnTo>
                  <a:lnTo>
                    <a:pt x="861060" y="210312"/>
                  </a:lnTo>
                  <a:lnTo>
                    <a:pt x="35051" y="210312"/>
                  </a:lnTo>
                  <a:lnTo>
                    <a:pt x="21431" y="207549"/>
                  </a:lnTo>
                  <a:lnTo>
                    <a:pt x="10287" y="200025"/>
                  </a:lnTo>
                  <a:lnTo>
                    <a:pt x="2762" y="188880"/>
                  </a:lnTo>
                  <a:lnTo>
                    <a:pt x="0" y="175260"/>
                  </a:lnTo>
                  <a:lnTo>
                    <a:pt x="0" y="35051"/>
                  </a:lnTo>
                  <a:close/>
                </a:path>
                <a:path extrusionOk="0" h="210820" w="2222500">
                  <a:moveTo>
                    <a:pt x="905255" y="35051"/>
                  </a:moveTo>
                  <a:lnTo>
                    <a:pt x="908018" y="21431"/>
                  </a:lnTo>
                  <a:lnTo>
                    <a:pt x="915543" y="10287"/>
                  </a:lnTo>
                  <a:lnTo>
                    <a:pt x="926687" y="2762"/>
                  </a:lnTo>
                  <a:lnTo>
                    <a:pt x="940308" y="0"/>
                  </a:lnTo>
                  <a:lnTo>
                    <a:pt x="1706879" y="0"/>
                  </a:lnTo>
                  <a:lnTo>
                    <a:pt x="1720500" y="2762"/>
                  </a:lnTo>
                  <a:lnTo>
                    <a:pt x="1731644" y="10286"/>
                  </a:lnTo>
                  <a:lnTo>
                    <a:pt x="1739169" y="21431"/>
                  </a:lnTo>
                  <a:lnTo>
                    <a:pt x="1741931" y="35051"/>
                  </a:lnTo>
                  <a:lnTo>
                    <a:pt x="1741931" y="175260"/>
                  </a:lnTo>
                  <a:lnTo>
                    <a:pt x="1739169" y="188880"/>
                  </a:lnTo>
                  <a:lnTo>
                    <a:pt x="1731645" y="200025"/>
                  </a:lnTo>
                  <a:lnTo>
                    <a:pt x="1720500" y="207549"/>
                  </a:lnTo>
                  <a:lnTo>
                    <a:pt x="1706879" y="210312"/>
                  </a:lnTo>
                  <a:lnTo>
                    <a:pt x="940308" y="210312"/>
                  </a:lnTo>
                  <a:lnTo>
                    <a:pt x="926687" y="207549"/>
                  </a:lnTo>
                  <a:lnTo>
                    <a:pt x="915542" y="200025"/>
                  </a:lnTo>
                  <a:lnTo>
                    <a:pt x="908018" y="188880"/>
                  </a:lnTo>
                  <a:lnTo>
                    <a:pt x="905255" y="175260"/>
                  </a:lnTo>
                  <a:lnTo>
                    <a:pt x="905255" y="35051"/>
                  </a:lnTo>
                  <a:close/>
                </a:path>
                <a:path extrusionOk="0" h="210820" w="2222500">
                  <a:moveTo>
                    <a:pt x="1746503" y="35051"/>
                  </a:moveTo>
                  <a:lnTo>
                    <a:pt x="1749266" y="21431"/>
                  </a:lnTo>
                  <a:lnTo>
                    <a:pt x="1756790" y="10287"/>
                  </a:lnTo>
                  <a:lnTo>
                    <a:pt x="1767935" y="2762"/>
                  </a:lnTo>
                  <a:lnTo>
                    <a:pt x="1781555" y="0"/>
                  </a:lnTo>
                  <a:lnTo>
                    <a:pt x="2186940" y="0"/>
                  </a:lnTo>
                  <a:lnTo>
                    <a:pt x="2200560" y="2762"/>
                  </a:lnTo>
                  <a:lnTo>
                    <a:pt x="2211704" y="10286"/>
                  </a:lnTo>
                  <a:lnTo>
                    <a:pt x="2219229" y="21431"/>
                  </a:lnTo>
                  <a:lnTo>
                    <a:pt x="2221991" y="35051"/>
                  </a:lnTo>
                  <a:lnTo>
                    <a:pt x="2221991" y="175260"/>
                  </a:lnTo>
                  <a:lnTo>
                    <a:pt x="2219229" y="188880"/>
                  </a:lnTo>
                  <a:lnTo>
                    <a:pt x="2211704" y="200025"/>
                  </a:lnTo>
                  <a:lnTo>
                    <a:pt x="2200560" y="207549"/>
                  </a:lnTo>
                  <a:lnTo>
                    <a:pt x="2186940" y="210312"/>
                  </a:lnTo>
                  <a:lnTo>
                    <a:pt x="1781555" y="210312"/>
                  </a:lnTo>
                  <a:lnTo>
                    <a:pt x="1767935" y="207549"/>
                  </a:lnTo>
                  <a:lnTo>
                    <a:pt x="1756790" y="200025"/>
                  </a:lnTo>
                  <a:lnTo>
                    <a:pt x="1749266" y="188880"/>
                  </a:lnTo>
                  <a:lnTo>
                    <a:pt x="1746503" y="175260"/>
                  </a:lnTo>
                  <a:lnTo>
                    <a:pt x="1746503" y="35051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8" name="Google Shape;218;p17"/>
          <p:cNvSpPr txBox="1"/>
          <p:nvPr/>
        </p:nvSpPr>
        <p:spPr>
          <a:xfrm>
            <a:off x="358851" y="1366675"/>
            <a:ext cx="3350260" cy="1862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Three Important Tabs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Ubuntu Software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Other Software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Updates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5516626" y="6467881"/>
            <a:ext cx="31191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fld id="{00000000-1234-1234-1234-123412341234}" type="slidenum">
              <a:rPr baseline="30000" lang="en-US" sz="17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aseline="30000" sz="17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 txBox="1"/>
          <p:nvPr>
            <p:ph type="title"/>
          </p:nvPr>
        </p:nvSpPr>
        <p:spPr>
          <a:xfrm>
            <a:off x="1428369" y="240233"/>
            <a:ext cx="268859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Update Policy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1428369" y="240233"/>
            <a:ext cx="344932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Installing Updates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383844" y="1498549"/>
            <a:ext cx="7453630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88290" lvl="0" marL="3003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D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Click the Ubuntu button in the left-hand menu and search  for Update Manager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18"/>
          <p:cNvGrpSpPr/>
          <p:nvPr/>
        </p:nvGrpSpPr>
        <p:grpSpPr>
          <a:xfrm>
            <a:off x="306324" y="2839264"/>
            <a:ext cx="8737069" cy="3456379"/>
            <a:chOff x="306324" y="2839264"/>
            <a:chExt cx="8737069" cy="3456379"/>
          </a:xfrm>
        </p:grpSpPr>
        <p:pic>
          <p:nvPicPr>
            <p:cNvPr id="229" name="Google Shape;22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6324" y="2839264"/>
              <a:ext cx="8737069" cy="2994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8"/>
            <p:cNvSpPr/>
            <p:nvPr/>
          </p:nvSpPr>
          <p:spPr>
            <a:xfrm>
              <a:off x="1517904" y="4288535"/>
              <a:ext cx="1568450" cy="1426845"/>
            </a:xfrm>
            <a:custGeom>
              <a:rect b="b" l="l" r="r" t="t"/>
              <a:pathLst>
                <a:path extrusionOk="0" h="1426845" w="1568450">
                  <a:moveTo>
                    <a:pt x="0" y="237744"/>
                  </a:moveTo>
                  <a:lnTo>
                    <a:pt x="4829" y="189825"/>
                  </a:lnTo>
                  <a:lnTo>
                    <a:pt x="18680" y="145196"/>
                  </a:lnTo>
                  <a:lnTo>
                    <a:pt x="40598" y="104812"/>
                  </a:lnTo>
                  <a:lnTo>
                    <a:pt x="69627" y="69627"/>
                  </a:lnTo>
                  <a:lnTo>
                    <a:pt x="104812" y="40598"/>
                  </a:lnTo>
                  <a:lnTo>
                    <a:pt x="145196" y="18680"/>
                  </a:lnTo>
                  <a:lnTo>
                    <a:pt x="189825" y="4829"/>
                  </a:lnTo>
                  <a:lnTo>
                    <a:pt x="237744" y="0"/>
                  </a:lnTo>
                  <a:lnTo>
                    <a:pt x="1330452" y="0"/>
                  </a:lnTo>
                  <a:lnTo>
                    <a:pt x="1378370" y="4829"/>
                  </a:lnTo>
                  <a:lnTo>
                    <a:pt x="1422999" y="18680"/>
                  </a:lnTo>
                  <a:lnTo>
                    <a:pt x="1463383" y="40598"/>
                  </a:lnTo>
                  <a:lnTo>
                    <a:pt x="1498568" y="69627"/>
                  </a:lnTo>
                  <a:lnTo>
                    <a:pt x="1527597" y="104812"/>
                  </a:lnTo>
                  <a:lnTo>
                    <a:pt x="1549515" y="145196"/>
                  </a:lnTo>
                  <a:lnTo>
                    <a:pt x="1563366" y="189825"/>
                  </a:lnTo>
                  <a:lnTo>
                    <a:pt x="1568196" y="237744"/>
                  </a:lnTo>
                  <a:lnTo>
                    <a:pt x="1568196" y="1188720"/>
                  </a:lnTo>
                  <a:lnTo>
                    <a:pt x="1563366" y="1236634"/>
                  </a:lnTo>
                  <a:lnTo>
                    <a:pt x="1549515" y="1281261"/>
                  </a:lnTo>
                  <a:lnTo>
                    <a:pt x="1527597" y="1321646"/>
                  </a:lnTo>
                  <a:lnTo>
                    <a:pt x="1498568" y="1356831"/>
                  </a:lnTo>
                  <a:lnTo>
                    <a:pt x="1463383" y="1385861"/>
                  </a:lnTo>
                  <a:lnTo>
                    <a:pt x="1422999" y="1407781"/>
                  </a:lnTo>
                  <a:lnTo>
                    <a:pt x="1378370" y="1421634"/>
                  </a:lnTo>
                  <a:lnTo>
                    <a:pt x="1330452" y="1426464"/>
                  </a:lnTo>
                  <a:lnTo>
                    <a:pt x="237744" y="1426464"/>
                  </a:lnTo>
                  <a:lnTo>
                    <a:pt x="189825" y="1421634"/>
                  </a:lnTo>
                  <a:lnTo>
                    <a:pt x="145196" y="1407781"/>
                  </a:lnTo>
                  <a:lnTo>
                    <a:pt x="104812" y="1385861"/>
                  </a:lnTo>
                  <a:lnTo>
                    <a:pt x="69627" y="1356831"/>
                  </a:lnTo>
                  <a:lnTo>
                    <a:pt x="40598" y="1321646"/>
                  </a:lnTo>
                  <a:lnTo>
                    <a:pt x="18680" y="1281261"/>
                  </a:lnTo>
                  <a:lnTo>
                    <a:pt x="4829" y="1236634"/>
                  </a:lnTo>
                  <a:lnTo>
                    <a:pt x="0" y="1188720"/>
                  </a:lnTo>
                  <a:lnTo>
                    <a:pt x="0" y="237744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1" name="Google Shape;23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43200" y="4544567"/>
              <a:ext cx="6122087" cy="175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8"/>
            <p:cNvSpPr/>
            <p:nvPr/>
          </p:nvSpPr>
          <p:spPr>
            <a:xfrm>
              <a:off x="2898647" y="5815583"/>
              <a:ext cx="1138555" cy="311150"/>
            </a:xfrm>
            <a:custGeom>
              <a:rect b="b" l="l" r="r" t="t"/>
              <a:pathLst>
                <a:path extrusionOk="0" h="311150" w="1138554">
                  <a:moveTo>
                    <a:pt x="0" y="51815"/>
                  </a:moveTo>
                  <a:lnTo>
                    <a:pt x="4077" y="31648"/>
                  </a:lnTo>
                  <a:lnTo>
                    <a:pt x="15192" y="15178"/>
                  </a:lnTo>
                  <a:lnTo>
                    <a:pt x="31664" y="4072"/>
                  </a:lnTo>
                  <a:lnTo>
                    <a:pt x="51815" y="0"/>
                  </a:lnTo>
                  <a:lnTo>
                    <a:pt x="1086612" y="0"/>
                  </a:lnTo>
                  <a:lnTo>
                    <a:pt x="1106763" y="4072"/>
                  </a:lnTo>
                  <a:lnTo>
                    <a:pt x="1123235" y="15178"/>
                  </a:lnTo>
                  <a:lnTo>
                    <a:pt x="1134350" y="31648"/>
                  </a:lnTo>
                  <a:lnTo>
                    <a:pt x="1138427" y="51815"/>
                  </a:lnTo>
                  <a:lnTo>
                    <a:pt x="1138427" y="259079"/>
                  </a:lnTo>
                  <a:lnTo>
                    <a:pt x="1134350" y="279247"/>
                  </a:lnTo>
                  <a:lnTo>
                    <a:pt x="1123235" y="295717"/>
                  </a:lnTo>
                  <a:lnTo>
                    <a:pt x="1106763" y="306823"/>
                  </a:lnTo>
                  <a:lnTo>
                    <a:pt x="1086612" y="310895"/>
                  </a:lnTo>
                  <a:lnTo>
                    <a:pt x="51815" y="310895"/>
                  </a:lnTo>
                  <a:lnTo>
                    <a:pt x="31664" y="306823"/>
                  </a:lnTo>
                  <a:lnTo>
                    <a:pt x="15192" y="295717"/>
                  </a:lnTo>
                  <a:lnTo>
                    <a:pt x="4077" y="279247"/>
                  </a:lnTo>
                  <a:lnTo>
                    <a:pt x="0" y="259079"/>
                  </a:lnTo>
                  <a:lnTo>
                    <a:pt x="0" y="51815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3" name="Google Shape;233;p18"/>
          <p:cNvSpPr txBox="1"/>
          <p:nvPr/>
        </p:nvSpPr>
        <p:spPr>
          <a:xfrm>
            <a:off x="5516626" y="6467881"/>
            <a:ext cx="31191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fld id="{00000000-1234-1234-1234-123412341234}" type="slidenum">
              <a:rPr baseline="30000" lang="en-US" sz="17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aseline="30000" sz="17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/>
        </p:nvSpPr>
        <p:spPr>
          <a:xfrm>
            <a:off x="535940" y="1410411"/>
            <a:ext cx="4177029" cy="353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7980" lvl="0" marL="3600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Enable the Ubuntu Built-in Firewall  (UFW) to prevent unauthorized access to  the computer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8290" lvl="1" marL="75819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550"/>
              <a:buFont typeface="Arial"/>
              <a:buChar char="–"/>
            </a:pPr>
            <a:r>
              <a:rPr b="0" i="0" lang="en-US" sz="1550" u="none" cap="none" strike="noStrike">
                <a:latin typeface="Calibri"/>
                <a:ea typeface="Calibri"/>
                <a:cs typeface="Calibri"/>
                <a:sym typeface="Calibri"/>
              </a:rPr>
              <a:t>The UFW is deactivated by default</a:t>
            </a:r>
            <a:endParaRPr b="0" i="0" sz="155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By default, UFW is only accessible by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command 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11811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You can download </a:t>
            </a:r>
            <a:r>
              <a:rPr lang="en-US" sz="18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Gufw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a graphical  firewall interface, from the Software  Center and use it to make changes to the  UFW in the GUI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8290" lvl="1" marL="75819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1550"/>
              <a:buFont typeface="Arial"/>
              <a:buChar char="–"/>
            </a:pPr>
            <a:r>
              <a:rPr b="0" i="0" lang="en-US" sz="1550" u="none" cap="none" strike="noStrike">
                <a:latin typeface="Calibri"/>
                <a:ea typeface="Calibri"/>
                <a:cs typeface="Calibri"/>
                <a:sym typeface="Calibri"/>
              </a:rPr>
              <a:t>You might need to install Ubuntu updates</a:t>
            </a:r>
            <a:endParaRPr b="0" i="0" sz="155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75819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before installing Gufw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/>
          <p:nvPr>
            <p:ph type="title"/>
          </p:nvPr>
        </p:nvSpPr>
        <p:spPr>
          <a:xfrm>
            <a:off x="1428369" y="240233"/>
            <a:ext cx="401955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Enabling the Firewall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19"/>
          <p:cNvGrpSpPr/>
          <p:nvPr/>
        </p:nvGrpSpPr>
        <p:grpSpPr>
          <a:xfrm>
            <a:off x="2642545" y="5216652"/>
            <a:ext cx="3771970" cy="793320"/>
            <a:chOff x="2642545" y="5216652"/>
            <a:chExt cx="3771970" cy="793320"/>
          </a:xfrm>
        </p:grpSpPr>
        <p:pic>
          <p:nvPicPr>
            <p:cNvPr id="242" name="Google Shape;24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42545" y="5276008"/>
              <a:ext cx="834530" cy="733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9484" y="5362956"/>
              <a:ext cx="662940" cy="562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36861" y="5371642"/>
              <a:ext cx="400878" cy="250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9"/>
            <p:cNvSpPr/>
            <p:nvPr/>
          </p:nvSpPr>
          <p:spPr>
            <a:xfrm>
              <a:off x="5664708" y="5376545"/>
              <a:ext cx="347980" cy="198755"/>
            </a:xfrm>
            <a:custGeom>
              <a:rect b="b" l="l" r="r" t="t"/>
              <a:pathLst>
                <a:path extrusionOk="0" h="198754" w="347979">
                  <a:moveTo>
                    <a:pt x="54228" y="69341"/>
                  </a:moveTo>
                  <a:lnTo>
                    <a:pt x="0" y="161670"/>
                  </a:lnTo>
                  <a:lnTo>
                    <a:pt x="100583" y="198373"/>
                  </a:lnTo>
                  <a:lnTo>
                    <a:pt x="83702" y="151383"/>
                  </a:lnTo>
                  <a:lnTo>
                    <a:pt x="69214" y="151383"/>
                  </a:lnTo>
                  <a:lnTo>
                    <a:pt x="59943" y="125602"/>
                  </a:lnTo>
                  <a:lnTo>
                    <a:pt x="72782" y="120985"/>
                  </a:lnTo>
                  <a:lnTo>
                    <a:pt x="54228" y="69341"/>
                  </a:lnTo>
                  <a:close/>
                </a:path>
                <a:path extrusionOk="0" h="198754" w="347979">
                  <a:moveTo>
                    <a:pt x="72782" y="120985"/>
                  </a:moveTo>
                  <a:lnTo>
                    <a:pt x="59943" y="125602"/>
                  </a:lnTo>
                  <a:lnTo>
                    <a:pt x="69214" y="151383"/>
                  </a:lnTo>
                  <a:lnTo>
                    <a:pt x="82044" y="146769"/>
                  </a:lnTo>
                  <a:lnTo>
                    <a:pt x="72782" y="120985"/>
                  </a:lnTo>
                  <a:close/>
                </a:path>
                <a:path extrusionOk="0" h="198754" w="347979">
                  <a:moveTo>
                    <a:pt x="82044" y="146769"/>
                  </a:moveTo>
                  <a:lnTo>
                    <a:pt x="69214" y="151383"/>
                  </a:lnTo>
                  <a:lnTo>
                    <a:pt x="83702" y="151383"/>
                  </a:lnTo>
                  <a:lnTo>
                    <a:pt x="82044" y="146769"/>
                  </a:lnTo>
                  <a:close/>
                </a:path>
                <a:path extrusionOk="0" h="198754" w="347979">
                  <a:moveTo>
                    <a:pt x="265568" y="51645"/>
                  </a:moveTo>
                  <a:lnTo>
                    <a:pt x="72782" y="120985"/>
                  </a:lnTo>
                  <a:lnTo>
                    <a:pt x="82044" y="146769"/>
                  </a:lnTo>
                  <a:lnTo>
                    <a:pt x="274831" y="77428"/>
                  </a:lnTo>
                  <a:lnTo>
                    <a:pt x="265568" y="51645"/>
                  </a:lnTo>
                  <a:close/>
                </a:path>
                <a:path extrusionOk="0" h="198754" w="347979">
                  <a:moveTo>
                    <a:pt x="341669" y="46989"/>
                  </a:moveTo>
                  <a:lnTo>
                    <a:pt x="278511" y="46989"/>
                  </a:lnTo>
                  <a:lnTo>
                    <a:pt x="287781" y="72770"/>
                  </a:lnTo>
                  <a:lnTo>
                    <a:pt x="274831" y="77428"/>
                  </a:lnTo>
                  <a:lnTo>
                    <a:pt x="293369" y="129031"/>
                  </a:lnTo>
                  <a:lnTo>
                    <a:pt x="341669" y="46989"/>
                  </a:lnTo>
                  <a:close/>
                </a:path>
                <a:path extrusionOk="0" h="198754" w="347979">
                  <a:moveTo>
                    <a:pt x="278511" y="46989"/>
                  </a:moveTo>
                  <a:lnTo>
                    <a:pt x="265568" y="51645"/>
                  </a:lnTo>
                  <a:lnTo>
                    <a:pt x="274831" y="77428"/>
                  </a:lnTo>
                  <a:lnTo>
                    <a:pt x="287781" y="72770"/>
                  </a:lnTo>
                  <a:lnTo>
                    <a:pt x="278511" y="46989"/>
                  </a:lnTo>
                  <a:close/>
                </a:path>
                <a:path extrusionOk="0" h="198754" w="347979">
                  <a:moveTo>
                    <a:pt x="247014" y="0"/>
                  </a:moveTo>
                  <a:lnTo>
                    <a:pt x="265568" y="51645"/>
                  </a:lnTo>
                  <a:lnTo>
                    <a:pt x="278511" y="46989"/>
                  </a:lnTo>
                  <a:lnTo>
                    <a:pt x="341669" y="46989"/>
                  </a:lnTo>
                  <a:lnTo>
                    <a:pt x="347725" y="36702"/>
                  </a:lnTo>
                  <a:lnTo>
                    <a:pt x="247014" y="0"/>
                  </a:lnTo>
                  <a:close/>
                </a:path>
              </a:pathLst>
            </a:custGeom>
            <a:solidFill>
              <a:srgbClr val="231C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6" name="Google Shape;246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12179" y="5216652"/>
              <a:ext cx="347472" cy="315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52301" y="5550002"/>
              <a:ext cx="880595" cy="185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9"/>
            <p:cNvSpPr/>
            <p:nvPr/>
          </p:nvSpPr>
          <p:spPr>
            <a:xfrm>
              <a:off x="4375404" y="5554980"/>
              <a:ext cx="834390" cy="137160"/>
            </a:xfrm>
            <a:custGeom>
              <a:rect b="b" l="l" r="r" t="t"/>
              <a:pathLst>
                <a:path extrusionOk="0" h="137160" w="834389">
                  <a:moveTo>
                    <a:pt x="82296" y="0"/>
                  </a:moveTo>
                  <a:lnTo>
                    <a:pt x="0" y="68580"/>
                  </a:lnTo>
                  <a:lnTo>
                    <a:pt x="82296" y="137160"/>
                  </a:lnTo>
                  <a:lnTo>
                    <a:pt x="82296" y="82296"/>
                  </a:lnTo>
                  <a:lnTo>
                    <a:pt x="68580" y="82296"/>
                  </a:lnTo>
                  <a:lnTo>
                    <a:pt x="68580" y="54864"/>
                  </a:lnTo>
                  <a:lnTo>
                    <a:pt x="82296" y="54864"/>
                  </a:lnTo>
                  <a:lnTo>
                    <a:pt x="82296" y="0"/>
                  </a:lnTo>
                  <a:close/>
                </a:path>
                <a:path extrusionOk="0" h="137160" w="834389">
                  <a:moveTo>
                    <a:pt x="752094" y="0"/>
                  </a:moveTo>
                  <a:lnTo>
                    <a:pt x="752094" y="137160"/>
                  </a:lnTo>
                  <a:lnTo>
                    <a:pt x="817930" y="82296"/>
                  </a:lnTo>
                  <a:lnTo>
                    <a:pt x="765810" y="82296"/>
                  </a:lnTo>
                  <a:lnTo>
                    <a:pt x="765810" y="54864"/>
                  </a:lnTo>
                  <a:lnTo>
                    <a:pt x="817930" y="54864"/>
                  </a:lnTo>
                  <a:lnTo>
                    <a:pt x="752094" y="0"/>
                  </a:lnTo>
                  <a:close/>
                </a:path>
                <a:path extrusionOk="0" h="137160" w="834389">
                  <a:moveTo>
                    <a:pt x="82296" y="54864"/>
                  </a:moveTo>
                  <a:lnTo>
                    <a:pt x="68580" y="54864"/>
                  </a:lnTo>
                  <a:lnTo>
                    <a:pt x="68580" y="82296"/>
                  </a:lnTo>
                  <a:lnTo>
                    <a:pt x="82296" y="82296"/>
                  </a:lnTo>
                  <a:lnTo>
                    <a:pt x="82296" y="54864"/>
                  </a:lnTo>
                  <a:close/>
                </a:path>
                <a:path extrusionOk="0" h="137160" w="834389">
                  <a:moveTo>
                    <a:pt x="752094" y="54864"/>
                  </a:moveTo>
                  <a:lnTo>
                    <a:pt x="82296" y="54864"/>
                  </a:lnTo>
                  <a:lnTo>
                    <a:pt x="82296" y="82296"/>
                  </a:lnTo>
                  <a:lnTo>
                    <a:pt x="752094" y="82296"/>
                  </a:lnTo>
                  <a:lnTo>
                    <a:pt x="752094" y="54864"/>
                  </a:lnTo>
                  <a:close/>
                </a:path>
                <a:path extrusionOk="0" h="137160" w="834389">
                  <a:moveTo>
                    <a:pt x="817930" y="54864"/>
                  </a:moveTo>
                  <a:lnTo>
                    <a:pt x="765810" y="54864"/>
                  </a:lnTo>
                  <a:lnTo>
                    <a:pt x="765810" y="82296"/>
                  </a:lnTo>
                  <a:lnTo>
                    <a:pt x="817930" y="82296"/>
                  </a:lnTo>
                  <a:lnTo>
                    <a:pt x="834390" y="68580"/>
                  </a:lnTo>
                  <a:lnTo>
                    <a:pt x="817930" y="54864"/>
                  </a:lnTo>
                  <a:close/>
                </a:path>
              </a:pathLst>
            </a:custGeom>
            <a:solidFill>
              <a:srgbClr val="31999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9" name="Google Shape;249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826763" y="5413248"/>
              <a:ext cx="560070" cy="3954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70299" y="5446395"/>
              <a:ext cx="66166" cy="240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44238" y="5450459"/>
              <a:ext cx="66166" cy="240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49624" y="5577840"/>
              <a:ext cx="464058" cy="148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/>
            <p:nvPr/>
          </p:nvSpPr>
          <p:spPr>
            <a:xfrm>
              <a:off x="3858768" y="5632704"/>
              <a:ext cx="411480" cy="91440"/>
            </a:xfrm>
            <a:custGeom>
              <a:rect b="b" l="l" r="r" t="t"/>
              <a:pathLst>
                <a:path extrusionOk="0" h="91439" w="411479">
                  <a:moveTo>
                    <a:pt x="405638" y="0"/>
                  </a:moveTo>
                  <a:lnTo>
                    <a:pt x="5842" y="0"/>
                  </a:lnTo>
                  <a:lnTo>
                    <a:pt x="0" y="5854"/>
                  </a:lnTo>
                  <a:lnTo>
                    <a:pt x="0" y="13081"/>
                  </a:lnTo>
                  <a:lnTo>
                    <a:pt x="0" y="85585"/>
                  </a:lnTo>
                  <a:lnTo>
                    <a:pt x="5842" y="91440"/>
                  </a:lnTo>
                  <a:lnTo>
                    <a:pt x="405638" y="91440"/>
                  </a:lnTo>
                  <a:lnTo>
                    <a:pt x="411480" y="85585"/>
                  </a:lnTo>
                  <a:lnTo>
                    <a:pt x="411480" y="5854"/>
                  </a:lnTo>
                  <a:lnTo>
                    <a:pt x="40563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183380" y="5650992"/>
              <a:ext cx="59690" cy="18415"/>
            </a:xfrm>
            <a:custGeom>
              <a:rect b="b" l="l" r="r" t="t"/>
              <a:pathLst>
                <a:path extrusionOk="0" h="18414" w="59689">
                  <a:moveTo>
                    <a:pt x="13716" y="3073"/>
                  </a:moveTo>
                  <a:lnTo>
                    <a:pt x="10668" y="0"/>
                  </a:lnTo>
                  <a:lnTo>
                    <a:pt x="3048" y="0"/>
                  </a:lnTo>
                  <a:lnTo>
                    <a:pt x="0" y="3073"/>
                  </a:lnTo>
                  <a:lnTo>
                    <a:pt x="0" y="6858"/>
                  </a:lnTo>
                  <a:lnTo>
                    <a:pt x="0" y="10642"/>
                  </a:lnTo>
                  <a:lnTo>
                    <a:pt x="3048" y="13716"/>
                  </a:lnTo>
                  <a:lnTo>
                    <a:pt x="10668" y="13716"/>
                  </a:lnTo>
                  <a:lnTo>
                    <a:pt x="13716" y="10642"/>
                  </a:lnTo>
                  <a:lnTo>
                    <a:pt x="13716" y="3073"/>
                  </a:lnTo>
                  <a:close/>
                </a:path>
                <a:path extrusionOk="0" h="18414" w="59689">
                  <a:moveTo>
                    <a:pt x="32004" y="3073"/>
                  </a:moveTo>
                  <a:lnTo>
                    <a:pt x="29972" y="0"/>
                  </a:lnTo>
                  <a:lnTo>
                    <a:pt x="24892" y="0"/>
                  </a:lnTo>
                  <a:lnTo>
                    <a:pt x="22860" y="3073"/>
                  </a:lnTo>
                  <a:lnTo>
                    <a:pt x="22860" y="6858"/>
                  </a:lnTo>
                  <a:lnTo>
                    <a:pt x="22860" y="10642"/>
                  </a:lnTo>
                  <a:lnTo>
                    <a:pt x="24892" y="13716"/>
                  </a:lnTo>
                  <a:lnTo>
                    <a:pt x="29972" y="13716"/>
                  </a:lnTo>
                  <a:lnTo>
                    <a:pt x="32004" y="10642"/>
                  </a:lnTo>
                  <a:lnTo>
                    <a:pt x="32004" y="3073"/>
                  </a:lnTo>
                  <a:close/>
                </a:path>
                <a:path extrusionOk="0" h="18414" w="59689">
                  <a:moveTo>
                    <a:pt x="59436" y="4089"/>
                  </a:moveTo>
                  <a:lnTo>
                    <a:pt x="55372" y="0"/>
                  </a:lnTo>
                  <a:lnTo>
                    <a:pt x="45212" y="0"/>
                  </a:lnTo>
                  <a:lnTo>
                    <a:pt x="41148" y="4089"/>
                  </a:lnTo>
                  <a:lnTo>
                    <a:pt x="41148" y="9144"/>
                  </a:lnTo>
                  <a:lnTo>
                    <a:pt x="41148" y="14198"/>
                  </a:lnTo>
                  <a:lnTo>
                    <a:pt x="45212" y="18288"/>
                  </a:lnTo>
                  <a:lnTo>
                    <a:pt x="55372" y="18288"/>
                  </a:lnTo>
                  <a:lnTo>
                    <a:pt x="59436" y="14198"/>
                  </a:lnTo>
                  <a:lnTo>
                    <a:pt x="59436" y="4089"/>
                  </a:lnTo>
                  <a:close/>
                </a:path>
              </a:pathLst>
            </a:custGeom>
            <a:solidFill>
              <a:srgbClr val="88FF6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893058" y="5657850"/>
              <a:ext cx="146685" cy="32384"/>
            </a:xfrm>
            <a:custGeom>
              <a:rect b="b" l="l" r="r" t="t"/>
              <a:pathLst>
                <a:path extrusionOk="0" h="32385" w="146685">
                  <a:moveTo>
                    <a:pt x="0" y="32003"/>
                  </a:moveTo>
                  <a:lnTo>
                    <a:pt x="146303" y="32003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229100" y="5682996"/>
              <a:ext cx="13970" cy="13970"/>
            </a:xfrm>
            <a:custGeom>
              <a:rect b="b" l="l" r="r" t="t"/>
              <a:pathLst>
                <a:path extrusionOk="0" h="13970" w="13970">
                  <a:moveTo>
                    <a:pt x="10667" y="0"/>
                  </a:moveTo>
                  <a:lnTo>
                    <a:pt x="3048" y="0"/>
                  </a:lnTo>
                  <a:lnTo>
                    <a:pt x="0" y="3073"/>
                  </a:lnTo>
                  <a:lnTo>
                    <a:pt x="0" y="6857"/>
                  </a:lnTo>
                  <a:lnTo>
                    <a:pt x="0" y="10642"/>
                  </a:lnTo>
                  <a:lnTo>
                    <a:pt x="3048" y="13715"/>
                  </a:lnTo>
                  <a:lnTo>
                    <a:pt x="10667" y="13715"/>
                  </a:lnTo>
                  <a:lnTo>
                    <a:pt x="13715" y="10642"/>
                  </a:lnTo>
                  <a:lnTo>
                    <a:pt x="13715" y="3073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183380" y="5682996"/>
              <a:ext cx="32384" cy="13970"/>
            </a:xfrm>
            <a:custGeom>
              <a:rect b="b" l="l" r="r" t="t"/>
              <a:pathLst>
                <a:path extrusionOk="0" h="13970" w="32385">
                  <a:moveTo>
                    <a:pt x="13716" y="3073"/>
                  </a:moveTo>
                  <a:lnTo>
                    <a:pt x="10668" y="0"/>
                  </a:lnTo>
                  <a:lnTo>
                    <a:pt x="3048" y="0"/>
                  </a:lnTo>
                  <a:lnTo>
                    <a:pt x="0" y="3073"/>
                  </a:lnTo>
                  <a:lnTo>
                    <a:pt x="0" y="6858"/>
                  </a:lnTo>
                  <a:lnTo>
                    <a:pt x="0" y="10642"/>
                  </a:lnTo>
                  <a:lnTo>
                    <a:pt x="3048" y="13716"/>
                  </a:lnTo>
                  <a:lnTo>
                    <a:pt x="10668" y="13716"/>
                  </a:lnTo>
                  <a:lnTo>
                    <a:pt x="13716" y="10642"/>
                  </a:lnTo>
                  <a:lnTo>
                    <a:pt x="13716" y="3073"/>
                  </a:lnTo>
                  <a:close/>
                </a:path>
                <a:path extrusionOk="0" h="13970" w="32385">
                  <a:moveTo>
                    <a:pt x="32004" y="3073"/>
                  </a:moveTo>
                  <a:lnTo>
                    <a:pt x="29972" y="0"/>
                  </a:lnTo>
                  <a:lnTo>
                    <a:pt x="24892" y="0"/>
                  </a:lnTo>
                  <a:lnTo>
                    <a:pt x="22860" y="3073"/>
                  </a:lnTo>
                  <a:lnTo>
                    <a:pt x="22860" y="6858"/>
                  </a:lnTo>
                  <a:lnTo>
                    <a:pt x="22860" y="10642"/>
                  </a:lnTo>
                  <a:lnTo>
                    <a:pt x="24892" y="13716"/>
                  </a:lnTo>
                  <a:lnTo>
                    <a:pt x="29972" y="13716"/>
                  </a:lnTo>
                  <a:lnTo>
                    <a:pt x="32004" y="10642"/>
                  </a:lnTo>
                  <a:lnTo>
                    <a:pt x="32004" y="3073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58" name="Google Shape;258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13148" y="5454396"/>
              <a:ext cx="342900" cy="306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198364" y="5513832"/>
              <a:ext cx="464058" cy="230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9"/>
            <p:cNvSpPr/>
            <p:nvPr/>
          </p:nvSpPr>
          <p:spPr>
            <a:xfrm>
              <a:off x="5518404" y="5614416"/>
              <a:ext cx="18415" cy="45720"/>
            </a:xfrm>
            <a:custGeom>
              <a:rect b="b" l="l" r="r" t="t"/>
              <a:pathLst>
                <a:path extrusionOk="0" h="45720" w="18414">
                  <a:moveTo>
                    <a:pt x="9144" y="35077"/>
                  </a:moveTo>
                  <a:lnTo>
                    <a:pt x="7112" y="32004"/>
                  </a:lnTo>
                  <a:lnTo>
                    <a:pt x="2032" y="32004"/>
                  </a:lnTo>
                  <a:lnTo>
                    <a:pt x="0" y="35077"/>
                  </a:lnTo>
                  <a:lnTo>
                    <a:pt x="0" y="38862"/>
                  </a:lnTo>
                  <a:lnTo>
                    <a:pt x="0" y="42646"/>
                  </a:lnTo>
                  <a:lnTo>
                    <a:pt x="2032" y="45720"/>
                  </a:lnTo>
                  <a:lnTo>
                    <a:pt x="7112" y="45720"/>
                  </a:lnTo>
                  <a:lnTo>
                    <a:pt x="9144" y="42646"/>
                  </a:lnTo>
                  <a:lnTo>
                    <a:pt x="9144" y="35077"/>
                  </a:lnTo>
                  <a:close/>
                </a:path>
                <a:path extrusionOk="0" h="45720" w="18414">
                  <a:moveTo>
                    <a:pt x="9144" y="20332"/>
                  </a:moveTo>
                  <a:lnTo>
                    <a:pt x="7112" y="18288"/>
                  </a:lnTo>
                  <a:lnTo>
                    <a:pt x="2032" y="18288"/>
                  </a:lnTo>
                  <a:lnTo>
                    <a:pt x="0" y="20332"/>
                  </a:lnTo>
                  <a:lnTo>
                    <a:pt x="0" y="22860"/>
                  </a:lnTo>
                  <a:lnTo>
                    <a:pt x="0" y="25387"/>
                  </a:lnTo>
                  <a:lnTo>
                    <a:pt x="2032" y="27432"/>
                  </a:lnTo>
                  <a:lnTo>
                    <a:pt x="7112" y="27432"/>
                  </a:lnTo>
                  <a:lnTo>
                    <a:pt x="9144" y="25387"/>
                  </a:lnTo>
                  <a:lnTo>
                    <a:pt x="9144" y="20332"/>
                  </a:lnTo>
                  <a:close/>
                </a:path>
                <a:path extrusionOk="0" h="45720" w="18414">
                  <a:moveTo>
                    <a:pt x="9144" y="3073"/>
                  </a:moveTo>
                  <a:lnTo>
                    <a:pt x="7112" y="0"/>
                  </a:lnTo>
                  <a:lnTo>
                    <a:pt x="2032" y="0"/>
                  </a:lnTo>
                  <a:lnTo>
                    <a:pt x="0" y="3073"/>
                  </a:lnTo>
                  <a:lnTo>
                    <a:pt x="0" y="6858"/>
                  </a:lnTo>
                  <a:lnTo>
                    <a:pt x="0" y="10642"/>
                  </a:lnTo>
                  <a:lnTo>
                    <a:pt x="2032" y="13716"/>
                  </a:lnTo>
                  <a:lnTo>
                    <a:pt x="7112" y="13716"/>
                  </a:lnTo>
                  <a:lnTo>
                    <a:pt x="9144" y="10642"/>
                  </a:lnTo>
                  <a:lnTo>
                    <a:pt x="9144" y="3073"/>
                  </a:lnTo>
                  <a:close/>
                </a:path>
                <a:path extrusionOk="0" h="45720" w="18414">
                  <a:moveTo>
                    <a:pt x="18288" y="35077"/>
                  </a:moveTo>
                  <a:lnTo>
                    <a:pt x="17272" y="32004"/>
                  </a:lnTo>
                  <a:lnTo>
                    <a:pt x="14732" y="32004"/>
                  </a:lnTo>
                  <a:lnTo>
                    <a:pt x="13716" y="35077"/>
                  </a:lnTo>
                  <a:lnTo>
                    <a:pt x="13716" y="38862"/>
                  </a:lnTo>
                  <a:lnTo>
                    <a:pt x="13716" y="42646"/>
                  </a:lnTo>
                  <a:lnTo>
                    <a:pt x="14732" y="45720"/>
                  </a:lnTo>
                  <a:lnTo>
                    <a:pt x="17272" y="45720"/>
                  </a:lnTo>
                  <a:lnTo>
                    <a:pt x="18288" y="42646"/>
                  </a:lnTo>
                  <a:lnTo>
                    <a:pt x="18288" y="35077"/>
                  </a:lnTo>
                  <a:close/>
                </a:path>
                <a:path extrusionOk="0" h="45720" w="18414">
                  <a:moveTo>
                    <a:pt x="18288" y="20332"/>
                  </a:moveTo>
                  <a:lnTo>
                    <a:pt x="17272" y="18288"/>
                  </a:lnTo>
                  <a:lnTo>
                    <a:pt x="14732" y="18288"/>
                  </a:lnTo>
                  <a:lnTo>
                    <a:pt x="13716" y="20332"/>
                  </a:lnTo>
                  <a:lnTo>
                    <a:pt x="13716" y="22860"/>
                  </a:lnTo>
                  <a:lnTo>
                    <a:pt x="13716" y="25387"/>
                  </a:lnTo>
                  <a:lnTo>
                    <a:pt x="14732" y="27432"/>
                  </a:lnTo>
                  <a:lnTo>
                    <a:pt x="17272" y="27432"/>
                  </a:lnTo>
                  <a:lnTo>
                    <a:pt x="18288" y="25387"/>
                  </a:lnTo>
                  <a:lnTo>
                    <a:pt x="18288" y="20332"/>
                  </a:lnTo>
                  <a:close/>
                </a:path>
                <a:path extrusionOk="0" h="45720" w="18414">
                  <a:moveTo>
                    <a:pt x="18288" y="3073"/>
                  </a:moveTo>
                  <a:lnTo>
                    <a:pt x="17272" y="0"/>
                  </a:lnTo>
                  <a:lnTo>
                    <a:pt x="14732" y="0"/>
                  </a:lnTo>
                  <a:lnTo>
                    <a:pt x="13716" y="3073"/>
                  </a:lnTo>
                  <a:lnTo>
                    <a:pt x="13716" y="6858"/>
                  </a:lnTo>
                  <a:lnTo>
                    <a:pt x="13716" y="10642"/>
                  </a:lnTo>
                  <a:lnTo>
                    <a:pt x="14732" y="13716"/>
                  </a:lnTo>
                  <a:lnTo>
                    <a:pt x="17272" y="13716"/>
                  </a:lnTo>
                  <a:lnTo>
                    <a:pt x="18288" y="10642"/>
                  </a:lnTo>
                  <a:lnTo>
                    <a:pt x="18288" y="3073"/>
                  </a:lnTo>
                  <a:close/>
                </a:path>
              </a:pathLst>
            </a:custGeom>
            <a:solidFill>
              <a:srgbClr val="88FF6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1" name="Google Shape;261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332988" y="5513832"/>
              <a:ext cx="587501" cy="2811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9"/>
            <p:cNvSpPr/>
            <p:nvPr/>
          </p:nvSpPr>
          <p:spPr>
            <a:xfrm>
              <a:off x="3474719" y="5568696"/>
              <a:ext cx="306705" cy="137160"/>
            </a:xfrm>
            <a:custGeom>
              <a:rect b="b" l="l" r="r" t="t"/>
              <a:pathLst>
                <a:path extrusionOk="0" h="137160" w="306704">
                  <a:moveTo>
                    <a:pt x="82295" y="0"/>
                  </a:moveTo>
                  <a:lnTo>
                    <a:pt x="0" y="68579"/>
                  </a:lnTo>
                  <a:lnTo>
                    <a:pt x="82295" y="137159"/>
                  </a:lnTo>
                  <a:lnTo>
                    <a:pt x="82295" y="82295"/>
                  </a:lnTo>
                  <a:lnTo>
                    <a:pt x="68579" y="82295"/>
                  </a:lnTo>
                  <a:lnTo>
                    <a:pt x="68579" y="54863"/>
                  </a:lnTo>
                  <a:lnTo>
                    <a:pt x="82295" y="54863"/>
                  </a:lnTo>
                  <a:lnTo>
                    <a:pt x="82295" y="0"/>
                  </a:lnTo>
                  <a:close/>
                </a:path>
                <a:path extrusionOk="0" h="137160" w="306704">
                  <a:moveTo>
                    <a:pt x="224154" y="0"/>
                  </a:moveTo>
                  <a:lnTo>
                    <a:pt x="224154" y="137159"/>
                  </a:lnTo>
                  <a:lnTo>
                    <a:pt x="289991" y="82295"/>
                  </a:lnTo>
                  <a:lnTo>
                    <a:pt x="237870" y="82295"/>
                  </a:lnTo>
                  <a:lnTo>
                    <a:pt x="237870" y="54863"/>
                  </a:lnTo>
                  <a:lnTo>
                    <a:pt x="289991" y="54863"/>
                  </a:lnTo>
                  <a:lnTo>
                    <a:pt x="224154" y="0"/>
                  </a:lnTo>
                  <a:close/>
                </a:path>
                <a:path extrusionOk="0" h="137160" w="306704">
                  <a:moveTo>
                    <a:pt x="82295" y="54863"/>
                  </a:moveTo>
                  <a:lnTo>
                    <a:pt x="68579" y="54863"/>
                  </a:lnTo>
                  <a:lnTo>
                    <a:pt x="68579" y="82295"/>
                  </a:lnTo>
                  <a:lnTo>
                    <a:pt x="82295" y="82295"/>
                  </a:lnTo>
                  <a:lnTo>
                    <a:pt x="82295" y="54863"/>
                  </a:lnTo>
                  <a:close/>
                </a:path>
                <a:path extrusionOk="0" h="137160" w="306704">
                  <a:moveTo>
                    <a:pt x="224154" y="54863"/>
                  </a:moveTo>
                  <a:lnTo>
                    <a:pt x="82295" y="54863"/>
                  </a:lnTo>
                  <a:lnTo>
                    <a:pt x="82295" y="82295"/>
                  </a:lnTo>
                  <a:lnTo>
                    <a:pt x="224154" y="82295"/>
                  </a:lnTo>
                  <a:lnTo>
                    <a:pt x="224154" y="54863"/>
                  </a:lnTo>
                  <a:close/>
                </a:path>
                <a:path extrusionOk="0" h="137160" w="306704">
                  <a:moveTo>
                    <a:pt x="289991" y="54863"/>
                  </a:moveTo>
                  <a:lnTo>
                    <a:pt x="237870" y="54863"/>
                  </a:lnTo>
                  <a:lnTo>
                    <a:pt x="237870" y="82295"/>
                  </a:lnTo>
                  <a:lnTo>
                    <a:pt x="289991" y="82295"/>
                  </a:lnTo>
                  <a:lnTo>
                    <a:pt x="306450" y="68579"/>
                  </a:lnTo>
                  <a:lnTo>
                    <a:pt x="289991" y="54863"/>
                  </a:lnTo>
                  <a:close/>
                </a:path>
              </a:pathLst>
            </a:custGeom>
            <a:solidFill>
              <a:srgbClr val="017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3" name="Google Shape;263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504688" y="5541264"/>
              <a:ext cx="628650" cy="409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19"/>
            <p:cNvSpPr/>
            <p:nvPr/>
          </p:nvSpPr>
          <p:spPr>
            <a:xfrm>
              <a:off x="5646420" y="5628005"/>
              <a:ext cx="347980" cy="198755"/>
            </a:xfrm>
            <a:custGeom>
              <a:rect b="b" l="l" r="r" t="t"/>
              <a:pathLst>
                <a:path extrusionOk="0" h="198754" w="347979">
                  <a:moveTo>
                    <a:pt x="265563" y="146729"/>
                  </a:moveTo>
                  <a:lnTo>
                    <a:pt x="247014" y="198374"/>
                  </a:lnTo>
                  <a:lnTo>
                    <a:pt x="347725" y="161671"/>
                  </a:lnTo>
                  <a:lnTo>
                    <a:pt x="341672" y="151384"/>
                  </a:lnTo>
                  <a:lnTo>
                    <a:pt x="278510" y="151384"/>
                  </a:lnTo>
                  <a:lnTo>
                    <a:pt x="265563" y="146729"/>
                  </a:lnTo>
                  <a:close/>
                </a:path>
                <a:path extrusionOk="0" h="198754" w="347979">
                  <a:moveTo>
                    <a:pt x="274835" y="120910"/>
                  </a:moveTo>
                  <a:lnTo>
                    <a:pt x="265563" y="146729"/>
                  </a:lnTo>
                  <a:lnTo>
                    <a:pt x="278510" y="151384"/>
                  </a:lnTo>
                  <a:lnTo>
                    <a:pt x="287781" y="125564"/>
                  </a:lnTo>
                  <a:lnTo>
                    <a:pt x="274835" y="120910"/>
                  </a:lnTo>
                  <a:close/>
                </a:path>
                <a:path extrusionOk="0" h="198754" w="347979">
                  <a:moveTo>
                    <a:pt x="293369" y="69303"/>
                  </a:moveTo>
                  <a:lnTo>
                    <a:pt x="274835" y="120910"/>
                  </a:lnTo>
                  <a:lnTo>
                    <a:pt x="287781" y="125564"/>
                  </a:lnTo>
                  <a:lnTo>
                    <a:pt x="278510" y="151384"/>
                  </a:lnTo>
                  <a:lnTo>
                    <a:pt x="341672" y="151384"/>
                  </a:lnTo>
                  <a:lnTo>
                    <a:pt x="293369" y="69303"/>
                  </a:lnTo>
                  <a:close/>
                </a:path>
                <a:path extrusionOk="0" h="198754" w="347979">
                  <a:moveTo>
                    <a:pt x="82052" y="51604"/>
                  </a:moveTo>
                  <a:lnTo>
                    <a:pt x="72780" y="77423"/>
                  </a:lnTo>
                  <a:lnTo>
                    <a:pt x="265563" y="146729"/>
                  </a:lnTo>
                  <a:lnTo>
                    <a:pt x="274835" y="120910"/>
                  </a:lnTo>
                  <a:lnTo>
                    <a:pt x="82052" y="51604"/>
                  </a:lnTo>
                  <a:close/>
                </a:path>
                <a:path extrusionOk="0" h="198754" w="347979">
                  <a:moveTo>
                    <a:pt x="100583" y="0"/>
                  </a:moveTo>
                  <a:lnTo>
                    <a:pt x="0" y="36703"/>
                  </a:lnTo>
                  <a:lnTo>
                    <a:pt x="54228" y="129082"/>
                  </a:lnTo>
                  <a:lnTo>
                    <a:pt x="72780" y="77423"/>
                  </a:lnTo>
                  <a:lnTo>
                    <a:pt x="59943" y="72809"/>
                  </a:lnTo>
                  <a:lnTo>
                    <a:pt x="69214" y="46990"/>
                  </a:lnTo>
                  <a:lnTo>
                    <a:pt x="83709" y="46990"/>
                  </a:lnTo>
                  <a:lnTo>
                    <a:pt x="100583" y="0"/>
                  </a:lnTo>
                  <a:close/>
                </a:path>
                <a:path extrusionOk="0" h="198754" w="347979">
                  <a:moveTo>
                    <a:pt x="69214" y="46990"/>
                  </a:moveTo>
                  <a:lnTo>
                    <a:pt x="59943" y="72809"/>
                  </a:lnTo>
                  <a:lnTo>
                    <a:pt x="72780" y="77423"/>
                  </a:lnTo>
                  <a:lnTo>
                    <a:pt x="82052" y="51604"/>
                  </a:lnTo>
                  <a:lnTo>
                    <a:pt x="69214" y="46990"/>
                  </a:lnTo>
                  <a:close/>
                </a:path>
                <a:path extrusionOk="0" h="198754" w="347979">
                  <a:moveTo>
                    <a:pt x="83709" y="46990"/>
                  </a:moveTo>
                  <a:lnTo>
                    <a:pt x="69214" y="46990"/>
                  </a:lnTo>
                  <a:lnTo>
                    <a:pt x="82052" y="51604"/>
                  </a:lnTo>
                  <a:lnTo>
                    <a:pt x="83709" y="46990"/>
                  </a:lnTo>
                  <a:close/>
                </a:path>
              </a:pathLst>
            </a:custGeom>
            <a:solidFill>
              <a:srgbClr val="231C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5" name="Google Shape;265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998464" y="5586984"/>
              <a:ext cx="416051" cy="3749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19"/>
          <p:cNvGrpSpPr/>
          <p:nvPr/>
        </p:nvGrpSpPr>
        <p:grpSpPr>
          <a:xfrm>
            <a:off x="5340095" y="1600199"/>
            <a:ext cx="3145790" cy="3017520"/>
            <a:chOff x="5340095" y="1600199"/>
            <a:chExt cx="3145790" cy="3017520"/>
          </a:xfrm>
        </p:grpSpPr>
        <p:pic>
          <p:nvPicPr>
            <p:cNvPr id="267" name="Google Shape;267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344667" y="1604771"/>
              <a:ext cx="3136391" cy="3008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9"/>
            <p:cNvSpPr/>
            <p:nvPr/>
          </p:nvSpPr>
          <p:spPr>
            <a:xfrm>
              <a:off x="5340095" y="1600199"/>
              <a:ext cx="3145790" cy="3017520"/>
            </a:xfrm>
            <a:custGeom>
              <a:rect b="b" l="l" r="r" t="t"/>
              <a:pathLst>
                <a:path extrusionOk="0" h="3017520" w="3145790">
                  <a:moveTo>
                    <a:pt x="0" y="3017520"/>
                  </a:moveTo>
                  <a:lnTo>
                    <a:pt x="3145536" y="3017520"/>
                  </a:lnTo>
                  <a:lnTo>
                    <a:pt x="3145536" y="0"/>
                  </a:lnTo>
                  <a:lnTo>
                    <a:pt x="0" y="0"/>
                  </a:lnTo>
                  <a:lnTo>
                    <a:pt x="0" y="3017520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9" name="Google Shape;269;p19"/>
          <p:cNvSpPr txBox="1"/>
          <p:nvPr/>
        </p:nvSpPr>
        <p:spPr>
          <a:xfrm>
            <a:off x="3489197" y="6067755"/>
            <a:ext cx="2152015" cy="14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https://help.ubuntu.com/community/UFW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2977514" y="2866898"/>
            <a:ext cx="2312670" cy="422275"/>
          </a:xfrm>
          <a:custGeom>
            <a:rect b="b" l="l" r="r" t="t"/>
            <a:pathLst>
              <a:path extrusionOk="0" h="422275" w="2312670">
                <a:moveTo>
                  <a:pt x="2236342" y="30824"/>
                </a:moveTo>
                <a:lnTo>
                  <a:pt x="0" y="408304"/>
                </a:lnTo>
                <a:lnTo>
                  <a:pt x="2286" y="421766"/>
                </a:lnTo>
                <a:lnTo>
                  <a:pt x="2238617" y="44288"/>
                </a:lnTo>
                <a:lnTo>
                  <a:pt x="2236342" y="30824"/>
                </a:lnTo>
                <a:close/>
              </a:path>
              <a:path extrusionOk="0" h="422275" w="2312670">
                <a:moveTo>
                  <a:pt x="2307455" y="28701"/>
                </a:moveTo>
                <a:lnTo>
                  <a:pt x="2248916" y="28701"/>
                </a:lnTo>
                <a:lnTo>
                  <a:pt x="2251202" y="42163"/>
                </a:lnTo>
                <a:lnTo>
                  <a:pt x="2238617" y="44288"/>
                </a:lnTo>
                <a:lnTo>
                  <a:pt x="2243836" y="75184"/>
                </a:lnTo>
                <a:lnTo>
                  <a:pt x="2307455" y="28701"/>
                </a:lnTo>
                <a:close/>
              </a:path>
              <a:path extrusionOk="0" h="422275" w="2312670">
                <a:moveTo>
                  <a:pt x="2248916" y="28701"/>
                </a:moveTo>
                <a:lnTo>
                  <a:pt x="2236342" y="30824"/>
                </a:lnTo>
                <a:lnTo>
                  <a:pt x="2238617" y="44288"/>
                </a:lnTo>
                <a:lnTo>
                  <a:pt x="2251202" y="42163"/>
                </a:lnTo>
                <a:lnTo>
                  <a:pt x="2248916" y="28701"/>
                </a:lnTo>
                <a:close/>
              </a:path>
              <a:path extrusionOk="0" h="422275" w="2312670">
                <a:moveTo>
                  <a:pt x="2231136" y="0"/>
                </a:moveTo>
                <a:lnTo>
                  <a:pt x="2236342" y="30824"/>
                </a:lnTo>
                <a:lnTo>
                  <a:pt x="2248916" y="28701"/>
                </a:lnTo>
                <a:lnTo>
                  <a:pt x="2307455" y="28701"/>
                </a:lnTo>
                <a:lnTo>
                  <a:pt x="2312670" y="24891"/>
                </a:lnTo>
                <a:lnTo>
                  <a:pt x="2231136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19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/>
        </p:nvSpPr>
        <p:spPr>
          <a:xfrm>
            <a:off x="366775" y="1498922"/>
            <a:ext cx="5193030" cy="4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28600" lvl="0" marL="2413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•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After downloading Gufw from the Software Center, </a:t>
            </a:r>
            <a:r>
              <a:rPr lang="en-US" sz="1550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click the  Ubuntu button in your menu bar → Search → Firewall  Configuration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319997"/>
              </a:buClr>
              <a:buSzPts val="1550"/>
              <a:buFont typeface="Arial"/>
              <a:buChar char="•"/>
            </a:pPr>
            <a:r>
              <a:rPr lang="en-US" sz="1550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Click the Unlock button on the Gufw window → Enact root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63500" rtl="0" algn="ctr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permissions by authenticating → Turn Firewall Status On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27965" marR="11557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550"/>
              <a:buFont typeface="Arial"/>
              <a:buChar char="•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The default (and recommended) rules governing traffic are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95250" rtl="0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to Deny all incoming traffic and Allow all outgoing traffic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23495" rtl="0" algn="l">
              <a:lnSpc>
                <a:spcPct val="112400"/>
              </a:lnSpc>
              <a:spcBef>
                <a:spcPts val="650"/>
              </a:spcBef>
              <a:spcAft>
                <a:spcPts val="0"/>
              </a:spcAft>
              <a:buSzPts val="1550"/>
              <a:buFont typeface="Arial"/>
              <a:buChar char="•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The Reject option is the same as Deny, but also sends a  notification to the sender that connection has been blocked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39090" lvl="0" marL="354330" marR="70358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•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The Preconfigured rule panel allows incoming  and/or outgoing traffic to be controlled for certain  applications or services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473075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‐	Similar to the Windows Firewall Exceptions list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73075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‐	Open entire ports by clicking the Simple 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711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Advanced tabs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 txBox="1"/>
          <p:nvPr>
            <p:ph type="title"/>
          </p:nvPr>
        </p:nvSpPr>
        <p:spPr>
          <a:xfrm>
            <a:off x="1428369" y="240233"/>
            <a:ext cx="225234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Using Gufw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0"/>
          <p:cNvGrpSpPr/>
          <p:nvPr/>
        </p:nvGrpSpPr>
        <p:grpSpPr>
          <a:xfrm>
            <a:off x="6089904" y="1728216"/>
            <a:ext cx="2524125" cy="1449705"/>
            <a:chOff x="6089904" y="1728216"/>
            <a:chExt cx="2524125" cy="1449705"/>
          </a:xfrm>
        </p:grpSpPr>
        <p:pic>
          <p:nvPicPr>
            <p:cNvPr id="281" name="Google Shape;28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4476" y="1732788"/>
              <a:ext cx="2514600" cy="1440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20"/>
            <p:cNvSpPr/>
            <p:nvPr/>
          </p:nvSpPr>
          <p:spPr>
            <a:xfrm>
              <a:off x="6089904" y="1728216"/>
              <a:ext cx="2524125" cy="1449705"/>
            </a:xfrm>
            <a:custGeom>
              <a:rect b="b" l="l" r="r" t="t"/>
              <a:pathLst>
                <a:path extrusionOk="0" h="1449705" w="2524125">
                  <a:moveTo>
                    <a:pt x="0" y="1449324"/>
                  </a:moveTo>
                  <a:lnTo>
                    <a:pt x="2523744" y="1449324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1449324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6807708" y="1952244"/>
              <a:ext cx="576580" cy="182880"/>
            </a:xfrm>
            <a:custGeom>
              <a:rect b="b" l="l" r="r" t="t"/>
              <a:pathLst>
                <a:path extrusionOk="0" h="182880" w="576579">
                  <a:moveTo>
                    <a:pt x="0" y="30479"/>
                  </a:moveTo>
                  <a:lnTo>
                    <a:pt x="2387" y="18591"/>
                  </a:lnTo>
                  <a:lnTo>
                    <a:pt x="8905" y="8905"/>
                  </a:lnTo>
                  <a:lnTo>
                    <a:pt x="18591" y="2387"/>
                  </a:lnTo>
                  <a:lnTo>
                    <a:pt x="30480" y="0"/>
                  </a:lnTo>
                  <a:lnTo>
                    <a:pt x="545592" y="0"/>
                  </a:lnTo>
                  <a:lnTo>
                    <a:pt x="557480" y="2387"/>
                  </a:lnTo>
                  <a:lnTo>
                    <a:pt x="567166" y="8905"/>
                  </a:lnTo>
                  <a:lnTo>
                    <a:pt x="573684" y="18591"/>
                  </a:lnTo>
                  <a:lnTo>
                    <a:pt x="576072" y="30479"/>
                  </a:lnTo>
                  <a:lnTo>
                    <a:pt x="576072" y="152400"/>
                  </a:lnTo>
                  <a:lnTo>
                    <a:pt x="573684" y="164288"/>
                  </a:lnTo>
                  <a:lnTo>
                    <a:pt x="567166" y="173974"/>
                  </a:lnTo>
                  <a:lnTo>
                    <a:pt x="557480" y="180492"/>
                  </a:lnTo>
                  <a:lnTo>
                    <a:pt x="545592" y="182879"/>
                  </a:lnTo>
                  <a:lnTo>
                    <a:pt x="30480" y="182879"/>
                  </a:lnTo>
                  <a:lnTo>
                    <a:pt x="18591" y="180492"/>
                  </a:lnTo>
                  <a:lnTo>
                    <a:pt x="8905" y="173974"/>
                  </a:lnTo>
                  <a:lnTo>
                    <a:pt x="2387" y="164288"/>
                  </a:lnTo>
                  <a:lnTo>
                    <a:pt x="0" y="152400"/>
                  </a:lnTo>
                  <a:lnTo>
                    <a:pt x="0" y="30479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7344918" y="1851914"/>
              <a:ext cx="295275" cy="105410"/>
            </a:xfrm>
            <a:custGeom>
              <a:rect b="b" l="l" r="r" t="t"/>
              <a:pathLst>
                <a:path extrusionOk="0" h="105410" w="295275">
                  <a:moveTo>
                    <a:pt x="63118" y="31623"/>
                  </a:moveTo>
                  <a:lnTo>
                    <a:pt x="0" y="88900"/>
                  </a:lnTo>
                  <a:lnTo>
                    <a:pt x="83692" y="104901"/>
                  </a:lnTo>
                  <a:lnTo>
                    <a:pt x="76205" y="78232"/>
                  </a:lnTo>
                  <a:lnTo>
                    <a:pt x="62991" y="78232"/>
                  </a:lnTo>
                  <a:lnTo>
                    <a:pt x="59308" y="65150"/>
                  </a:lnTo>
                  <a:lnTo>
                    <a:pt x="71565" y="61705"/>
                  </a:lnTo>
                  <a:lnTo>
                    <a:pt x="63118" y="31623"/>
                  </a:lnTo>
                  <a:close/>
                </a:path>
                <a:path extrusionOk="0" h="105410" w="295275">
                  <a:moveTo>
                    <a:pt x="71565" y="61705"/>
                  </a:moveTo>
                  <a:lnTo>
                    <a:pt x="59308" y="65150"/>
                  </a:lnTo>
                  <a:lnTo>
                    <a:pt x="62991" y="78232"/>
                  </a:lnTo>
                  <a:lnTo>
                    <a:pt x="75240" y="74795"/>
                  </a:lnTo>
                  <a:lnTo>
                    <a:pt x="71565" y="61705"/>
                  </a:lnTo>
                  <a:close/>
                </a:path>
                <a:path extrusionOk="0" h="105410" w="295275">
                  <a:moveTo>
                    <a:pt x="75240" y="74795"/>
                  </a:moveTo>
                  <a:lnTo>
                    <a:pt x="62991" y="78232"/>
                  </a:lnTo>
                  <a:lnTo>
                    <a:pt x="76205" y="78232"/>
                  </a:lnTo>
                  <a:lnTo>
                    <a:pt x="75240" y="74795"/>
                  </a:lnTo>
                  <a:close/>
                </a:path>
                <a:path extrusionOk="0" h="105410" w="295275">
                  <a:moveTo>
                    <a:pt x="291083" y="0"/>
                  </a:moveTo>
                  <a:lnTo>
                    <a:pt x="71565" y="61705"/>
                  </a:lnTo>
                  <a:lnTo>
                    <a:pt x="75240" y="74795"/>
                  </a:lnTo>
                  <a:lnTo>
                    <a:pt x="294766" y="13208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5" name="Google Shape;285;p20"/>
          <p:cNvSpPr txBox="1"/>
          <p:nvPr/>
        </p:nvSpPr>
        <p:spPr>
          <a:xfrm>
            <a:off x="3482721" y="6067755"/>
            <a:ext cx="2174875" cy="14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https://help.ubuntu.com/community/Gufw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20"/>
          <p:cNvGrpSpPr/>
          <p:nvPr/>
        </p:nvGrpSpPr>
        <p:grpSpPr>
          <a:xfrm>
            <a:off x="2768219" y="4283963"/>
            <a:ext cx="5937377" cy="1174496"/>
            <a:chOff x="2768219" y="4283963"/>
            <a:chExt cx="5937377" cy="1174496"/>
          </a:xfrm>
        </p:grpSpPr>
        <p:pic>
          <p:nvPicPr>
            <p:cNvPr id="287" name="Google Shape;287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07508" y="4288535"/>
              <a:ext cx="3493008" cy="1161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0"/>
            <p:cNvSpPr/>
            <p:nvPr/>
          </p:nvSpPr>
          <p:spPr>
            <a:xfrm>
              <a:off x="5202936" y="4283963"/>
              <a:ext cx="3502660" cy="1170940"/>
            </a:xfrm>
            <a:custGeom>
              <a:rect b="b" l="l" r="r" t="t"/>
              <a:pathLst>
                <a:path extrusionOk="0" h="1170939" w="3502659">
                  <a:moveTo>
                    <a:pt x="0" y="1170432"/>
                  </a:moveTo>
                  <a:lnTo>
                    <a:pt x="3502152" y="1170432"/>
                  </a:lnTo>
                  <a:lnTo>
                    <a:pt x="3502152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6062472" y="4809743"/>
              <a:ext cx="622300" cy="178435"/>
            </a:xfrm>
            <a:custGeom>
              <a:rect b="b" l="l" r="r" t="t"/>
              <a:pathLst>
                <a:path extrusionOk="0" h="178435" w="622300">
                  <a:moveTo>
                    <a:pt x="0" y="29717"/>
                  </a:moveTo>
                  <a:lnTo>
                    <a:pt x="2339" y="18162"/>
                  </a:lnTo>
                  <a:lnTo>
                    <a:pt x="8715" y="8715"/>
                  </a:lnTo>
                  <a:lnTo>
                    <a:pt x="18162" y="2339"/>
                  </a:lnTo>
                  <a:lnTo>
                    <a:pt x="29717" y="0"/>
                  </a:lnTo>
                  <a:lnTo>
                    <a:pt x="592074" y="0"/>
                  </a:lnTo>
                  <a:lnTo>
                    <a:pt x="603629" y="2339"/>
                  </a:lnTo>
                  <a:lnTo>
                    <a:pt x="613076" y="8715"/>
                  </a:lnTo>
                  <a:lnTo>
                    <a:pt x="619452" y="18162"/>
                  </a:lnTo>
                  <a:lnTo>
                    <a:pt x="621792" y="29717"/>
                  </a:lnTo>
                  <a:lnTo>
                    <a:pt x="621792" y="148589"/>
                  </a:lnTo>
                  <a:lnTo>
                    <a:pt x="619452" y="160145"/>
                  </a:lnTo>
                  <a:lnTo>
                    <a:pt x="613076" y="169592"/>
                  </a:lnTo>
                  <a:lnTo>
                    <a:pt x="603629" y="175968"/>
                  </a:lnTo>
                  <a:lnTo>
                    <a:pt x="592074" y="178307"/>
                  </a:lnTo>
                  <a:lnTo>
                    <a:pt x="29717" y="178307"/>
                  </a:lnTo>
                  <a:lnTo>
                    <a:pt x="18162" y="175968"/>
                  </a:lnTo>
                  <a:lnTo>
                    <a:pt x="8715" y="169592"/>
                  </a:lnTo>
                  <a:lnTo>
                    <a:pt x="2339" y="160145"/>
                  </a:lnTo>
                  <a:lnTo>
                    <a:pt x="0" y="148589"/>
                  </a:lnTo>
                  <a:lnTo>
                    <a:pt x="0" y="29717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768219" y="4892039"/>
              <a:ext cx="3233420" cy="88265"/>
            </a:xfrm>
            <a:custGeom>
              <a:rect b="b" l="l" r="r" t="t"/>
              <a:pathLst>
                <a:path extrusionOk="0" h="88264" w="3233420">
                  <a:moveTo>
                    <a:pt x="3157347" y="11557"/>
                  </a:moveTo>
                  <a:lnTo>
                    <a:pt x="3156931" y="42753"/>
                  </a:lnTo>
                  <a:lnTo>
                    <a:pt x="3169666" y="42926"/>
                  </a:lnTo>
                  <a:lnTo>
                    <a:pt x="3169411" y="56642"/>
                  </a:lnTo>
                  <a:lnTo>
                    <a:pt x="3156745" y="56642"/>
                  </a:lnTo>
                  <a:lnTo>
                    <a:pt x="3156331" y="87757"/>
                  </a:lnTo>
                  <a:lnTo>
                    <a:pt x="3220692" y="56642"/>
                  </a:lnTo>
                  <a:lnTo>
                    <a:pt x="3169411" y="56642"/>
                  </a:lnTo>
                  <a:lnTo>
                    <a:pt x="3156748" y="56470"/>
                  </a:lnTo>
                  <a:lnTo>
                    <a:pt x="3221046" y="56470"/>
                  </a:lnTo>
                  <a:lnTo>
                    <a:pt x="3233039" y="50673"/>
                  </a:lnTo>
                  <a:lnTo>
                    <a:pt x="3157347" y="11557"/>
                  </a:lnTo>
                  <a:close/>
                </a:path>
                <a:path extrusionOk="0" h="88264" w="3233420">
                  <a:moveTo>
                    <a:pt x="3156931" y="42753"/>
                  </a:moveTo>
                  <a:lnTo>
                    <a:pt x="3156748" y="56470"/>
                  </a:lnTo>
                  <a:lnTo>
                    <a:pt x="3169411" y="56642"/>
                  </a:lnTo>
                  <a:lnTo>
                    <a:pt x="3169666" y="42926"/>
                  </a:lnTo>
                  <a:lnTo>
                    <a:pt x="3156931" y="42753"/>
                  </a:lnTo>
                  <a:close/>
                </a:path>
                <a:path extrusionOk="0" h="88264" w="3233420">
                  <a:moveTo>
                    <a:pt x="254" y="0"/>
                  </a:moveTo>
                  <a:lnTo>
                    <a:pt x="0" y="13716"/>
                  </a:lnTo>
                  <a:lnTo>
                    <a:pt x="3156748" y="56470"/>
                  </a:lnTo>
                  <a:lnTo>
                    <a:pt x="3156931" y="4275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888736" y="4485131"/>
              <a:ext cx="297180" cy="155575"/>
            </a:xfrm>
            <a:custGeom>
              <a:rect b="b" l="l" r="r" t="t"/>
              <a:pathLst>
                <a:path extrusionOk="0" h="155575" w="297179">
                  <a:moveTo>
                    <a:pt x="0" y="25908"/>
                  </a:moveTo>
                  <a:lnTo>
                    <a:pt x="2030" y="15805"/>
                  </a:lnTo>
                  <a:lnTo>
                    <a:pt x="7572" y="7572"/>
                  </a:lnTo>
                  <a:lnTo>
                    <a:pt x="15805" y="2030"/>
                  </a:lnTo>
                  <a:lnTo>
                    <a:pt x="25908" y="0"/>
                  </a:lnTo>
                  <a:lnTo>
                    <a:pt x="271272" y="0"/>
                  </a:lnTo>
                  <a:lnTo>
                    <a:pt x="281374" y="2030"/>
                  </a:lnTo>
                  <a:lnTo>
                    <a:pt x="289607" y="7572"/>
                  </a:lnTo>
                  <a:lnTo>
                    <a:pt x="295149" y="15805"/>
                  </a:lnTo>
                  <a:lnTo>
                    <a:pt x="297179" y="25908"/>
                  </a:lnTo>
                  <a:lnTo>
                    <a:pt x="297179" y="129540"/>
                  </a:lnTo>
                  <a:lnTo>
                    <a:pt x="295149" y="139642"/>
                  </a:lnTo>
                  <a:lnTo>
                    <a:pt x="289607" y="147875"/>
                  </a:lnTo>
                  <a:lnTo>
                    <a:pt x="281374" y="153417"/>
                  </a:lnTo>
                  <a:lnTo>
                    <a:pt x="271272" y="155448"/>
                  </a:lnTo>
                  <a:lnTo>
                    <a:pt x="25908" y="155448"/>
                  </a:lnTo>
                  <a:lnTo>
                    <a:pt x="15805" y="153417"/>
                  </a:lnTo>
                  <a:lnTo>
                    <a:pt x="7572" y="147875"/>
                  </a:lnTo>
                  <a:lnTo>
                    <a:pt x="2030" y="139642"/>
                  </a:lnTo>
                  <a:lnTo>
                    <a:pt x="0" y="129540"/>
                  </a:lnTo>
                  <a:lnTo>
                    <a:pt x="0" y="25908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4520945" y="4697094"/>
              <a:ext cx="1543050" cy="761365"/>
            </a:xfrm>
            <a:custGeom>
              <a:rect b="b" l="l" r="r" t="t"/>
              <a:pathLst>
                <a:path extrusionOk="0" h="761364" w="1543050">
                  <a:moveTo>
                    <a:pt x="1471218" y="28054"/>
                  </a:moveTo>
                  <a:lnTo>
                    <a:pt x="0" y="748918"/>
                  </a:lnTo>
                  <a:lnTo>
                    <a:pt x="6095" y="761237"/>
                  </a:lnTo>
                  <a:lnTo>
                    <a:pt x="1477249" y="40344"/>
                  </a:lnTo>
                  <a:lnTo>
                    <a:pt x="1471218" y="28054"/>
                  </a:lnTo>
                  <a:close/>
                </a:path>
                <a:path extrusionOk="0" h="761364" w="1543050">
                  <a:moveTo>
                    <a:pt x="1525988" y="22478"/>
                  </a:moveTo>
                  <a:lnTo>
                    <a:pt x="1482598" y="22478"/>
                  </a:lnTo>
                  <a:lnTo>
                    <a:pt x="1488566" y="34797"/>
                  </a:lnTo>
                  <a:lnTo>
                    <a:pt x="1477249" y="40344"/>
                  </a:lnTo>
                  <a:lnTo>
                    <a:pt x="1490979" y="68325"/>
                  </a:lnTo>
                  <a:lnTo>
                    <a:pt x="1525988" y="22478"/>
                  </a:lnTo>
                  <a:close/>
                </a:path>
                <a:path extrusionOk="0" h="761364" w="1543050">
                  <a:moveTo>
                    <a:pt x="1482598" y="22478"/>
                  </a:moveTo>
                  <a:lnTo>
                    <a:pt x="1471218" y="28054"/>
                  </a:lnTo>
                  <a:lnTo>
                    <a:pt x="1477249" y="40344"/>
                  </a:lnTo>
                  <a:lnTo>
                    <a:pt x="1488566" y="34797"/>
                  </a:lnTo>
                  <a:lnTo>
                    <a:pt x="1482598" y="22478"/>
                  </a:lnTo>
                  <a:close/>
                </a:path>
                <a:path extrusionOk="0" h="761364" w="1543050">
                  <a:moveTo>
                    <a:pt x="1457452" y="0"/>
                  </a:moveTo>
                  <a:lnTo>
                    <a:pt x="1471218" y="28054"/>
                  </a:lnTo>
                  <a:lnTo>
                    <a:pt x="1482598" y="22478"/>
                  </a:lnTo>
                  <a:lnTo>
                    <a:pt x="1525988" y="22478"/>
                  </a:lnTo>
                  <a:lnTo>
                    <a:pt x="1542668" y="634"/>
                  </a:lnTo>
                  <a:lnTo>
                    <a:pt x="1457452" y="0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6222491" y="4485131"/>
              <a:ext cx="398145" cy="155575"/>
            </a:xfrm>
            <a:custGeom>
              <a:rect b="b" l="l" r="r" t="t"/>
              <a:pathLst>
                <a:path extrusionOk="0" h="155575" w="398145">
                  <a:moveTo>
                    <a:pt x="0" y="25908"/>
                  </a:moveTo>
                  <a:lnTo>
                    <a:pt x="2030" y="15805"/>
                  </a:lnTo>
                  <a:lnTo>
                    <a:pt x="7572" y="7572"/>
                  </a:lnTo>
                  <a:lnTo>
                    <a:pt x="15805" y="2030"/>
                  </a:lnTo>
                  <a:lnTo>
                    <a:pt x="25908" y="0"/>
                  </a:lnTo>
                  <a:lnTo>
                    <a:pt x="371856" y="0"/>
                  </a:lnTo>
                  <a:lnTo>
                    <a:pt x="381958" y="2030"/>
                  </a:lnTo>
                  <a:lnTo>
                    <a:pt x="390191" y="7572"/>
                  </a:lnTo>
                  <a:lnTo>
                    <a:pt x="395733" y="15805"/>
                  </a:lnTo>
                  <a:lnTo>
                    <a:pt x="397763" y="25908"/>
                  </a:lnTo>
                  <a:lnTo>
                    <a:pt x="397763" y="129540"/>
                  </a:lnTo>
                  <a:lnTo>
                    <a:pt x="395733" y="139642"/>
                  </a:lnTo>
                  <a:lnTo>
                    <a:pt x="390191" y="147875"/>
                  </a:lnTo>
                  <a:lnTo>
                    <a:pt x="381958" y="153417"/>
                  </a:lnTo>
                  <a:lnTo>
                    <a:pt x="371856" y="155448"/>
                  </a:lnTo>
                  <a:lnTo>
                    <a:pt x="25908" y="155448"/>
                  </a:lnTo>
                  <a:lnTo>
                    <a:pt x="15805" y="153417"/>
                  </a:lnTo>
                  <a:lnTo>
                    <a:pt x="7572" y="147875"/>
                  </a:lnTo>
                  <a:lnTo>
                    <a:pt x="2030" y="139642"/>
                  </a:lnTo>
                  <a:lnTo>
                    <a:pt x="0" y="129540"/>
                  </a:lnTo>
                  <a:lnTo>
                    <a:pt x="0" y="25908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4" name="Google Shape;294;p20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0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02" name="Google Shape;30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1"/>
            <p:cNvSpPr/>
            <p:nvPr/>
          </p:nvSpPr>
          <p:spPr>
            <a:xfrm>
              <a:off x="0" y="0"/>
              <a:ext cx="9144000" cy="1449705"/>
            </a:xfrm>
            <a:custGeom>
              <a:rect b="b" l="l" r="r" t="t"/>
              <a:pathLst>
                <a:path extrusionOk="0" h="1449705" w="9144000">
                  <a:moveTo>
                    <a:pt x="9144000" y="0"/>
                  </a:moveTo>
                  <a:lnTo>
                    <a:pt x="0" y="0"/>
                  </a:lnTo>
                  <a:lnTo>
                    <a:pt x="0" y="1449324"/>
                  </a:lnTo>
                  <a:lnTo>
                    <a:pt x="9144000" y="14493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0" y="1431036"/>
              <a:ext cx="9144000" cy="36830"/>
            </a:xfrm>
            <a:custGeom>
              <a:rect b="b" l="l" r="r" t="t"/>
              <a:pathLst>
                <a:path extrusionOk="0" h="36830" w="9144000">
                  <a:moveTo>
                    <a:pt x="0" y="36575"/>
                  </a:moveTo>
                  <a:lnTo>
                    <a:pt x="9144000" y="3657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1223010" y="2439161"/>
              <a:ext cx="6703059" cy="1842770"/>
            </a:xfrm>
            <a:custGeom>
              <a:rect b="b" l="l" r="r" t="t"/>
              <a:pathLst>
                <a:path extrusionOk="0" h="1842770" w="6703059">
                  <a:moveTo>
                    <a:pt x="6578092" y="0"/>
                  </a:moveTo>
                  <a:lnTo>
                    <a:pt x="124459" y="0"/>
                  </a:lnTo>
                  <a:lnTo>
                    <a:pt x="76027" y="9784"/>
                  </a:lnTo>
                  <a:lnTo>
                    <a:pt x="36464" y="36464"/>
                  </a:lnTo>
                  <a:lnTo>
                    <a:pt x="9784" y="76027"/>
                  </a:lnTo>
                  <a:lnTo>
                    <a:pt x="0" y="124460"/>
                  </a:lnTo>
                  <a:lnTo>
                    <a:pt x="0" y="1718056"/>
                  </a:lnTo>
                  <a:lnTo>
                    <a:pt x="9784" y="1766488"/>
                  </a:lnTo>
                  <a:lnTo>
                    <a:pt x="36464" y="1806051"/>
                  </a:lnTo>
                  <a:lnTo>
                    <a:pt x="76027" y="1832731"/>
                  </a:lnTo>
                  <a:lnTo>
                    <a:pt x="124459" y="1842515"/>
                  </a:lnTo>
                  <a:lnTo>
                    <a:pt x="6578092" y="1842515"/>
                  </a:lnTo>
                  <a:lnTo>
                    <a:pt x="6626524" y="1832731"/>
                  </a:lnTo>
                  <a:lnTo>
                    <a:pt x="6666087" y="1806051"/>
                  </a:lnTo>
                  <a:lnTo>
                    <a:pt x="6692767" y="1766488"/>
                  </a:lnTo>
                  <a:lnTo>
                    <a:pt x="6702552" y="1718056"/>
                  </a:lnTo>
                  <a:lnTo>
                    <a:pt x="6702552" y="124460"/>
                  </a:lnTo>
                  <a:lnTo>
                    <a:pt x="6692767" y="76027"/>
                  </a:lnTo>
                  <a:lnTo>
                    <a:pt x="6666087" y="36464"/>
                  </a:lnTo>
                  <a:lnTo>
                    <a:pt x="6626524" y="9784"/>
                  </a:lnTo>
                  <a:lnTo>
                    <a:pt x="6578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223010" y="2439161"/>
              <a:ext cx="6703059" cy="1842770"/>
            </a:xfrm>
            <a:custGeom>
              <a:rect b="b" l="l" r="r" t="t"/>
              <a:pathLst>
                <a:path extrusionOk="0" h="1842770" w="6703059">
                  <a:moveTo>
                    <a:pt x="0" y="124460"/>
                  </a:moveTo>
                  <a:lnTo>
                    <a:pt x="9784" y="76027"/>
                  </a:lnTo>
                  <a:lnTo>
                    <a:pt x="36464" y="36464"/>
                  </a:lnTo>
                  <a:lnTo>
                    <a:pt x="76027" y="9784"/>
                  </a:lnTo>
                  <a:lnTo>
                    <a:pt x="124459" y="0"/>
                  </a:lnTo>
                  <a:lnTo>
                    <a:pt x="6578092" y="0"/>
                  </a:lnTo>
                  <a:lnTo>
                    <a:pt x="6626524" y="9784"/>
                  </a:lnTo>
                  <a:lnTo>
                    <a:pt x="6666087" y="36464"/>
                  </a:lnTo>
                  <a:lnTo>
                    <a:pt x="6692767" y="76027"/>
                  </a:lnTo>
                  <a:lnTo>
                    <a:pt x="6702552" y="124460"/>
                  </a:lnTo>
                  <a:lnTo>
                    <a:pt x="6702552" y="1718056"/>
                  </a:lnTo>
                  <a:lnTo>
                    <a:pt x="6692767" y="1766488"/>
                  </a:lnTo>
                  <a:lnTo>
                    <a:pt x="6666087" y="1806051"/>
                  </a:lnTo>
                  <a:lnTo>
                    <a:pt x="6626524" y="1832731"/>
                  </a:lnTo>
                  <a:lnTo>
                    <a:pt x="6578092" y="1842515"/>
                  </a:lnTo>
                  <a:lnTo>
                    <a:pt x="124459" y="1842515"/>
                  </a:lnTo>
                  <a:lnTo>
                    <a:pt x="76027" y="1832731"/>
                  </a:lnTo>
                  <a:lnTo>
                    <a:pt x="36464" y="1806051"/>
                  </a:lnTo>
                  <a:lnTo>
                    <a:pt x="9784" y="1766488"/>
                  </a:lnTo>
                  <a:lnTo>
                    <a:pt x="0" y="1718056"/>
                  </a:lnTo>
                  <a:lnTo>
                    <a:pt x="0" y="124460"/>
                  </a:lnTo>
                  <a:close/>
                </a:path>
              </a:pathLst>
            </a:custGeom>
            <a:noFill/>
            <a:ln cap="flat" cmpd="sng" w="6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07" name="Google Shape;30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5359" y="6409944"/>
              <a:ext cx="306324" cy="2926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Google Shape;308;p21"/>
          <p:cNvSpPr txBox="1"/>
          <p:nvPr/>
        </p:nvSpPr>
        <p:spPr>
          <a:xfrm>
            <a:off x="415544" y="6431381"/>
            <a:ext cx="1567180" cy="20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1756029" y="176910"/>
            <a:ext cx="2179320" cy="26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AIR FORCE ASSOCIATION’S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 txBox="1"/>
          <p:nvPr>
            <p:ph type="title"/>
          </p:nvPr>
        </p:nvSpPr>
        <p:spPr>
          <a:xfrm>
            <a:off x="1756029" y="399110"/>
            <a:ext cx="4023360" cy="8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CYBERPATRIOT</a:t>
            </a:r>
            <a:endParaRPr/>
          </a:p>
          <a:p>
            <a:pPr indent="0" lvl="0" marL="12700" rtl="0" algn="l">
              <a:lnSpc>
                <a:spcPct val="118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50"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327" y="128015"/>
            <a:ext cx="1165860" cy="116585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1"/>
          <p:cNvSpPr txBox="1"/>
          <p:nvPr/>
        </p:nvSpPr>
        <p:spPr>
          <a:xfrm>
            <a:off x="5525261" y="6454546"/>
            <a:ext cx="2936875" cy="20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2753995" y="2959049"/>
            <a:ext cx="3637915" cy="823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SECTION 2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Basic Command Line Security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/>
        </p:nvSpPr>
        <p:spPr>
          <a:xfrm>
            <a:off x="536244" y="1395882"/>
            <a:ext cx="6042025" cy="163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/etc/passwd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Usually does not contain passwords (anymore)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Contains user information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462CAA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200">
                <a:solidFill>
                  <a:srgbClr val="0055FF"/>
                </a:solidFill>
                <a:latin typeface="Consolas"/>
                <a:ea typeface="Consolas"/>
                <a:cs typeface="Consolas"/>
                <a:sym typeface="Consolas"/>
              </a:rPr>
              <a:t>cat /etc/passwd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22"/>
          <p:cNvSpPr txBox="1"/>
          <p:nvPr>
            <p:ph type="title"/>
          </p:nvPr>
        </p:nvSpPr>
        <p:spPr>
          <a:xfrm>
            <a:off x="1428369" y="240233"/>
            <a:ext cx="346075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The Password file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2" y="3246120"/>
            <a:ext cx="6803135" cy="138988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2"/>
          <p:cNvSpPr txBox="1"/>
          <p:nvPr/>
        </p:nvSpPr>
        <p:spPr>
          <a:xfrm>
            <a:off x="536244" y="4790947"/>
            <a:ext cx="8013065" cy="133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-343535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462CAA"/>
              </a:buClr>
              <a:buSzPts val="2950"/>
              <a:buFont typeface="Arial"/>
              <a:buChar char="•"/>
            </a:pPr>
            <a:r>
              <a:rPr lang="en-US" sz="295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950">
                <a:solidFill>
                  <a:srgbClr val="0055FF"/>
                </a:solidFill>
                <a:latin typeface="Consolas"/>
                <a:ea typeface="Consolas"/>
                <a:cs typeface="Consolas"/>
                <a:sym typeface="Consolas"/>
              </a:rPr>
              <a:t>man 5 passwd </a:t>
            </a:r>
            <a:r>
              <a:rPr lang="en-US" sz="295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to view the manual for the  </a:t>
            </a:r>
            <a:r>
              <a:rPr lang="en-US" sz="30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password file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62CAA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6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When you are done, press </a:t>
            </a:r>
            <a:r>
              <a:rPr lang="en-US" sz="2600">
                <a:solidFill>
                  <a:srgbClr val="0055FF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US" sz="26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to quit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5516626" y="6467881"/>
            <a:ext cx="31191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fld id="{00000000-1234-1234-1234-123412341234}" type="slidenum">
              <a:rPr baseline="30000" lang="en-US" sz="17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aseline="30000" sz="17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1428369" y="240233"/>
            <a:ext cx="359854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The Password File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457200" y="1632204"/>
            <a:ext cx="1393190" cy="303530"/>
          </a:xfrm>
          <a:custGeom>
            <a:rect b="b" l="l" r="r" t="t"/>
            <a:pathLst>
              <a:path extrusionOk="0" h="303530" w="1393189">
                <a:moveTo>
                  <a:pt x="0" y="0"/>
                </a:moveTo>
                <a:lnTo>
                  <a:pt x="1393063" y="0"/>
                </a:lnTo>
              </a:path>
              <a:path extrusionOk="0" h="303530" w="1393189">
                <a:moveTo>
                  <a:pt x="708660" y="0"/>
                </a:moveTo>
                <a:lnTo>
                  <a:pt x="708660" y="303275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" name="Google Shape;330;p23"/>
          <p:cNvSpPr txBox="1"/>
          <p:nvPr/>
        </p:nvSpPr>
        <p:spPr>
          <a:xfrm>
            <a:off x="634085" y="1954225"/>
            <a:ext cx="105854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2002535" y="1636776"/>
            <a:ext cx="161925" cy="922655"/>
          </a:xfrm>
          <a:custGeom>
            <a:rect b="b" l="l" r="r" t="t"/>
            <a:pathLst>
              <a:path extrusionOk="0" h="922655" w="161925">
                <a:moveTo>
                  <a:pt x="0" y="0"/>
                </a:moveTo>
                <a:lnTo>
                  <a:pt x="161416" y="0"/>
                </a:lnTo>
              </a:path>
              <a:path extrusionOk="0" h="922655" w="161925">
                <a:moveTo>
                  <a:pt x="73151" y="18287"/>
                </a:moveTo>
                <a:lnTo>
                  <a:pt x="73151" y="922527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23"/>
          <p:cNvSpPr/>
          <p:nvPr/>
        </p:nvSpPr>
        <p:spPr>
          <a:xfrm>
            <a:off x="2304288" y="1632204"/>
            <a:ext cx="424180" cy="478155"/>
          </a:xfrm>
          <a:custGeom>
            <a:rect b="b" l="l" r="r" t="t"/>
            <a:pathLst>
              <a:path extrusionOk="0" h="478155" w="424180">
                <a:moveTo>
                  <a:pt x="0" y="4572"/>
                </a:moveTo>
                <a:lnTo>
                  <a:pt x="423672" y="4572"/>
                </a:lnTo>
              </a:path>
              <a:path extrusionOk="0" h="478155" w="424180">
                <a:moveTo>
                  <a:pt x="210312" y="0"/>
                </a:moveTo>
                <a:lnTo>
                  <a:pt x="210312" y="477647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" name="Google Shape;333;p23"/>
          <p:cNvSpPr txBox="1"/>
          <p:nvPr/>
        </p:nvSpPr>
        <p:spPr>
          <a:xfrm>
            <a:off x="2202307" y="2129993"/>
            <a:ext cx="70612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ID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2894076" y="1636776"/>
            <a:ext cx="424180" cy="963294"/>
          </a:xfrm>
          <a:custGeom>
            <a:rect b="b" l="l" r="r" t="t"/>
            <a:pathLst>
              <a:path extrusionOk="0" h="963294" w="424179">
                <a:moveTo>
                  <a:pt x="0" y="0"/>
                </a:moveTo>
                <a:lnTo>
                  <a:pt x="423672" y="0"/>
                </a:lnTo>
              </a:path>
              <a:path extrusionOk="0" h="963294" w="424179">
                <a:moveTo>
                  <a:pt x="201168" y="0"/>
                </a:moveTo>
                <a:lnTo>
                  <a:pt x="201168" y="962913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23"/>
          <p:cNvSpPr txBox="1"/>
          <p:nvPr/>
        </p:nvSpPr>
        <p:spPr>
          <a:xfrm>
            <a:off x="536244" y="2597022"/>
            <a:ext cx="7896225" cy="3726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95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Password	Group ID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The name associated with this user account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This is primarily used by humans to identify a user account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x denotes password is stored in shadow file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User ID – Numerical user ID, or “UID”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The OS internally identifies users using their UID not Username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Group ID – Numerical primary group ID, or “GID”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03019"/>
            <a:ext cx="7900416" cy="22402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/>
        </p:nvSpPr>
        <p:spPr>
          <a:xfrm>
            <a:off x="5516626" y="6467881"/>
            <a:ext cx="31191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fld id="{00000000-1234-1234-1234-123412341234}" type="slidenum">
              <a:rPr baseline="30000" lang="en-US" sz="17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aseline="30000" sz="17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/>
        </p:nvSpPr>
        <p:spPr>
          <a:xfrm>
            <a:off x="546912" y="3017034"/>
            <a:ext cx="7766050" cy="3181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Comment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Typically used to store the users “real name”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Home Directory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The current working directory when this user log in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Shell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The shell (or command) that gets executed when you log in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290" lvl="1" marL="758190" marR="5080" rtl="0" algn="l">
              <a:lnSpc>
                <a:spcPct val="101000"/>
              </a:lnSpc>
              <a:spcBef>
                <a:spcPts val="50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How this user interacts with the computer when logging in on  the command line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4"/>
          <p:cNvSpPr txBox="1"/>
          <p:nvPr>
            <p:ph type="title"/>
          </p:nvPr>
        </p:nvSpPr>
        <p:spPr>
          <a:xfrm>
            <a:off x="1428369" y="240233"/>
            <a:ext cx="359854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The Password File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457200" y="1632204"/>
            <a:ext cx="1393190" cy="303530"/>
          </a:xfrm>
          <a:custGeom>
            <a:rect b="b" l="l" r="r" t="t"/>
            <a:pathLst>
              <a:path extrusionOk="0" h="303530" w="1393189">
                <a:moveTo>
                  <a:pt x="0" y="0"/>
                </a:moveTo>
                <a:lnTo>
                  <a:pt x="1393063" y="0"/>
                </a:lnTo>
              </a:path>
              <a:path extrusionOk="0" h="303530" w="1393189">
                <a:moveTo>
                  <a:pt x="708660" y="0"/>
                </a:moveTo>
                <a:lnTo>
                  <a:pt x="708660" y="303275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24"/>
          <p:cNvSpPr txBox="1"/>
          <p:nvPr/>
        </p:nvSpPr>
        <p:spPr>
          <a:xfrm>
            <a:off x="634085" y="1954225"/>
            <a:ext cx="105854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2002535" y="1636776"/>
            <a:ext cx="161925" cy="922655"/>
          </a:xfrm>
          <a:custGeom>
            <a:rect b="b" l="l" r="r" t="t"/>
            <a:pathLst>
              <a:path extrusionOk="0" h="922655" w="161925">
                <a:moveTo>
                  <a:pt x="0" y="0"/>
                </a:moveTo>
                <a:lnTo>
                  <a:pt x="161416" y="0"/>
                </a:lnTo>
              </a:path>
              <a:path extrusionOk="0" h="922655" w="161925">
                <a:moveTo>
                  <a:pt x="73151" y="18287"/>
                </a:moveTo>
                <a:lnTo>
                  <a:pt x="73151" y="922527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24"/>
          <p:cNvSpPr/>
          <p:nvPr/>
        </p:nvSpPr>
        <p:spPr>
          <a:xfrm>
            <a:off x="2304288" y="1632204"/>
            <a:ext cx="424180" cy="478155"/>
          </a:xfrm>
          <a:custGeom>
            <a:rect b="b" l="l" r="r" t="t"/>
            <a:pathLst>
              <a:path extrusionOk="0" h="478155" w="424180">
                <a:moveTo>
                  <a:pt x="0" y="4572"/>
                </a:moveTo>
                <a:lnTo>
                  <a:pt x="423672" y="4572"/>
                </a:lnTo>
              </a:path>
              <a:path extrusionOk="0" h="478155" w="424180">
                <a:moveTo>
                  <a:pt x="210312" y="0"/>
                </a:moveTo>
                <a:lnTo>
                  <a:pt x="210312" y="477647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24"/>
          <p:cNvSpPr txBox="1"/>
          <p:nvPr/>
        </p:nvSpPr>
        <p:spPr>
          <a:xfrm>
            <a:off x="2202307" y="2129993"/>
            <a:ext cx="70612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ID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2894076" y="1636776"/>
            <a:ext cx="424180" cy="963294"/>
          </a:xfrm>
          <a:custGeom>
            <a:rect b="b" l="l" r="r" t="t"/>
            <a:pathLst>
              <a:path extrusionOk="0" h="963294" w="424179">
                <a:moveTo>
                  <a:pt x="0" y="0"/>
                </a:moveTo>
                <a:lnTo>
                  <a:pt x="423672" y="0"/>
                </a:lnTo>
              </a:path>
              <a:path extrusionOk="0" h="963294" w="424179">
                <a:moveTo>
                  <a:pt x="201168" y="0"/>
                </a:moveTo>
                <a:lnTo>
                  <a:pt x="201168" y="962913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24"/>
          <p:cNvSpPr txBox="1"/>
          <p:nvPr/>
        </p:nvSpPr>
        <p:spPr>
          <a:xfrm>
            <a:off x="1619250" y="2597022"/>
            <a:ext cx="19443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Password	Group ID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3515867" y="1632204"/>
            <a:ext cx="1381125" cy="521334"/>
          </a:xfrm>
          <a:custGeom>
            <a:rect b="b" l="l" r="r" t="t"/>
            <a:pathLst>
              <a:path extrusionOk="0" h="521335" w="1381125">
                <a:moveTo>
                  <a:pt x="713232" y="0"/>
                </a:moveTo>
                <a:lnTo>
                  <a:pt x="713232" y="521081"/>
                </a:lnTo>
              </a:path>
              <a:path extrusionOk="0" h="521335" w="1381125">
                <a:moveTo>
                  <a:pt x="0" y="0"/>
                </a:moveTo>
                <a:lnTo>
                  <a:pt x="1380871" y="0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24"/>
          <p:cNvSpPr/>
          <p:nvPr/>
        </p:nvSpPr>
        <p:spPr>
          <a:xfrm>
            <a:off x="5047488" y="1632204"/>
            <a:ext cx="2099945" cy="521334"/>
          </a:xfrm>
          <a:custGeom>
            <a:rect b="b" l="l" r="r" t="t"/>
            <a:pathLst>
              <a:path extrusionOk="0" h="521335" w="2099945">
                <a:moveTo>
                  <a:pt x="0" y="4572"/>
                </a:moveTo>
                <a:lnTo>
                  <a:pt x="2099437" y="4572"/>
                </a:lnTo>
              </a:path>
              <a:path extrusionOk="0" h="521335" w="2099945">
                <a:moveTo>
                  <a:pt x="1165860" y="0"/>
                </a:moveTo>
                <a:lnTo>
                  <a:pt x="1165860" y="521081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Google Shape;354;p24"/>
          <p:cNvSpPr/>
          <p:nvPr/>
        </p:nvSpPr>
        <p:spPr>
          <a:xfrm>
            <a:off x="7338059" y="1636776"/>
            <a:ext cx="1021715" cy="521334"/>
          </a:xfrm>
          <a:custGeom>
            <a:rect b="b" l="l" r="r" t="t"/>
            <a:pathLst>
              <a:path extrusionOk="0" h="521335" w="1021715">
                <a:moveTo>
                  <a:pt x="0" y="0"/>
                </a:moveTo>
                <a:lnTo>
                  <a:pt x="1021715" y="0"/>
                </a:lnTo>
              </a:path>
              <a:path extrusionOk="0" h="521335" w="1021715">
                <a:moveTo>
                  <a:pt x="480060" y="0"/>
                </a:moveTo>
                <a:lnTo>
                  <a:pt x="480060" y="521081"/>
                </a:lnTo>
              </a:path>
            </a:pathLst>
          </a:custGeom>
          <a:noFill/>
          <a:ln cap="flat" cmpd="sng" w="27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p24"/>
          <p:cNvSpPr txBox="1"/>
          <p:nvPr/>
        </p:nvSpPr>
        <p:spPr>
          <a:xfrm>
            <a:off x="3757676" y="2178507"/>
            <a:ext cx="94361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5787390" y="2172715"/>
            <a:ext cx="87947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7589901" y="2187905"/>
            <a:ext cx="46672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03019"/>
            <a:ext cx="7900416" cy="22402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4"/>
          <p:cNvSpPr txBox="1"/>
          <p:nvPr/>
        </p:nvSpPr>
        <p:spPr>
          <a:xfrm>
            <a:off x="5516626" y="6467881"/>
            <a:ext cx="31191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fld id="{00000000-1234-1234-1234-123412341234}" type="slidenum">
              <a:rPr baseline="30000" lang="en-US" sz="17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aseline="30000" sz="17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/>
        </p:nvSpPr>
        <p:spPr>
          <a:xfrm>
            <a:off x="536244" y="1154394"/>
            <a:ext cx="7586345" cy="289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D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Try running the following commands in the terminal: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55FF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55FF"/>
                </a:solidFill>
                <a:latin typeface="Calibri"/>
                <a:ea typeface="Calibri"/>
                <a:cs typeface="Calibri"/>
                <a:sym typeface="Calibri"/>
              </a:rPr>
              <a:t>whoami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 u="none" cap="none" strike="noStrike">
                <a:latin typeface="Calibri"/>
                <a:ea typeface="Calibri"/>
                <a:cs typeface="Calibri"/>
                <a:sym typeface="Calibri"/>
              </a:rPr>
              <a:t>Prints your current username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0055FF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55FF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 u="none" cap="none" strike="noStrike">
                <a:latin typeface="Calibri"/>
                <a:ea typeface="Calibri"/>
                <a:cs typeface="Calibri"/>
                <a:sym typeface="Calibri"/>
              </a:rPr>
              <a:t>Prints the user names of users currently logged in to the current host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55FF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55FF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 u="none" cap="none" strike="noStrike">
                <a:latin typeface="Calibri"/>
                <a:ea typeface="Calibri"/>
                <a:cs typeface="Calibri"/>
                <a:sym typeface="Calibri"/>
              </a:rPr>
              <a:t>Prints information about users who are currently logged in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0055FF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55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 u="none" cap="none" strike="noStrike">
                <a:latin typeface="Calibri"/>
                <a:ea typeface="Calibri"/>
                <a:cs typeface="Calibri"/>
                <a:sym typeface="Calibri"/>
              </a:rPr>
              <a:t>Displays information about the users currently on the machine, and their processes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 txBox="1"/>
          <p:nvPr>
            <p:ph type="title"/>
          </p:nvPr>
        </p:nvSpPr>
        <p:spPr>
          <a:xfrm>
            <a:off x="1428369" y="240233"/>
            <a:ext cx="251460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Listing Users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139" y="4224528"/>
            <a:ext cx="6720840" cy="213055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/>
          <p:nvPr/>
        </p:nvSpPr>
        <p:spPr>
          <a:xfrm>
            <a:off x="5516626" y="6467881"/>
            <a:ext cx="31191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fld id="{00000000-1234-1234-1234-123412341234}" type="slidenum">
              <a:rPr baseline="30000" lang="en-US" sz="17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aseline="30000" sz="17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627684" y="1470786"/>
            <a:ext cx="7703184" cy="4358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29234" lvl="0" marL="241300" marR="0" rtl="0" algn="l">
              <a:lnSpc>
                <a:spcPct val="10775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Participants will understand how to configure major components of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0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Linux/Ubuntu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Account management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Updates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8500"/>
              </a:lnSpc>
              <a:spcBef>
                <a:spcPts val="45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Participants will understand how to implement user-level configurations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within Ubuntu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Account settings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Group configuration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Authentication and the PAM file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39370" rtl="0" algn="l">
              <a:lnSpc>
                <a:spcPct val="79600"/>
              </a:lnSpc>
              <a:spcBef>
                <a:spcPts val="97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Participants will understand commands that will be useful for securing a  Linux machine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Participants will understand system and audit logging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4522470" y="6577304"/>
            <a:ext cx="10223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428369" y="240233"/>
            <a:ext cx="382841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/>
        </p:nvSpPr>
        <p:spPr>
          <a:xfrm>
            <a:off x="764844" y="1305285"/>
            <a:ext cx="7447915" cy="426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Gedit is one of many text editor commands in Ubuntu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b="0" i="0" lang="en-US" sz="2000" u="none" cap="none" strike="noStrike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gedit [filepath]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14000"/>
              </a:lnSpc>
              <a:spcBef>
                <a:spcPts val="95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Unlike with other text editors, using gedit will cause a second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75819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window to pop-up where you can easily change the text of a file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This command will allow you to edit security policy files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14058"/>
              </a:lnSpc>
              <a:spcBef>
                <a:spcPts val="1035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You need to enact root permissions before using gedit to edit files that cannot be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accessed by standard users (e.g. system and security files)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14058"/>
              </a:lnSpc>
              <a:spcBef>
                <a:spcPts val="985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When using gedit for the first time, go to </a:t>
            </a:r>
            <a:r>
              <a:rPr lang="en-US" sz="1700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Edit → Preferences → Uncheck “Create 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backup copy of files”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to avoid saving issues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Try using gedit by </a:t>
            </a:r>
            <a:r>
              <a:rPr lang="en-US" sz="1700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opening Terminal and entering gedit hello2.txt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14000"/>
              </a:lnSpc>
              <a:spcBef>
                <a:spcPts val="94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You will not be prompted to authenticate because this is a public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75819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6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26"/>
          <p:cNvSpPr txBox="1"/>
          <p:nvPr>
            <p:ph type="title"/>
          </p:nvPr>
        </p:nvSpPr>
        <p:spPr>
          <a:xfrm>
            <a:off x="1428369" y="240233"/>
            <a:ext cx="393446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The gedit Command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/>
        </p:nvSpPr>
        <p:spPr>
          <a:xfrm>
            <a:off x="536244" y="1382075"/>
            <a:ext cx="7972425" cy="2814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233679" lvl="0" marL="245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Like in Windows, the Ubuntu guest account is turned on by default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59817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US" sz="1400" u="none" cap="none" strike="noStrike">
                <a:latin typeface="Calibri"/>
                <a:ea typeface="Calibri"/>
                <a:cs typeface="Calibri"/>
                <a:sym typeface="Calibri"/>
              </a:rPr>
              <a:t>You should disable it so people can’t access the computer anonymously</a:t>
            </a:r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33679" lvl="0" marL="245745" marR="0" rtl="0" algn="l">
              <a:lnSpc>
                <a:spcPct val="114058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The guest account is controlled by LightDM, the display manager controlling the Ubuntu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5745" marR="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login screen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33679" lvl="0" marL="24574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To turn off the guest account, edit the LightDM file: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59817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US" sz="1400" u="none" cap="none" strike="noStrike">
                <a:latin typeface="Calibri"/>
                <a:ea typeface="Calibri"/>
                <a:cs typeface="Calibri"/>
                <a:sym typeface="Calibri"/>
              </a:rPr>
              <a:t>After root authenticating, type </a:t>
            </a:r>
            <a:r>
              <a:rPr b="0" i="0" lang="en-US" sz="1400" u="none" cap="none" strike="noStrike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gedit /etc/lightdm/lightdm.conf</a:t>
            </a:r>
            <a:endParaRPr b="0" i="0" sz="14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-229234" lvl="1" marL="598170" marR="0" rtl="0" algn="l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US" sz="1400" u="none" cap="none" strike="noStrike">
                <a:latin typeface="Calibri"/>
                <a:ea typeface="Calibri"/>
                <a:cs typeface="Calibri"/>
                <a:sym typeface="Calibri"/>
              </a:rPr>
              <a:t>Add the line </a:t>
            </a:r>
            <a:r>
              <a:rPr b="0" i="0" lang="en-US" sz="1400" u="none" cap="none" strike="noStrike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allow-guest=false </a:t>
            </a:r>
            <a:r>
              <a:rPr b="0" i="0" lang="en-US" sz="1400" u="none" cap="none" strike="noStrike">
                <a:latin typeface="Calibri"/>
                <a:ea typeface="Calibri"/>
                <a:cs typeface="Calibri"/>
                <a:sym typeface="Calibri"/>
              </a:rPr>
              <a:t>to the end of the Light DM file that pops up and click </a:t>
            </a:r>
            <a:r>
              <a:rPr b="0" i="0" lang="en-US" sz="1400" u="none" cap="none" strike="noStrike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598170" marR="0" rtl="0" algn="l">
              <a:lnSpc>
                <a:spcPct val="113928"/>
              </a:lnSpc>
              <a:spcBef>
                <a:spcPts val="409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US" sz="1400" u="none" cap="none" strike="noStrike">
                <a:latin typeface="Calibri"/>
                <a:ea typeface="Calibri"/>
                <a:cs typeface="Calibri"/>
                <a:sym typeface="Calibri"/>
              </a:rPr>
              <a:t>Restart your system and click your username button in the top-right corner of your desktop. The guest</a:t>
            </a:r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59817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account should be disabled.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996" y="3177539"/>
            <a:ext cx="6922008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27"/>
          <p:cNvGrpSpPr/>
          <p:nvPr/>
        </p:nvGrpSpPr>
        <p:grpSpPr>
          <a:xfrm>
            <a:off x="3154679" y="4343400"/>
            <a:ext cx="2834640" cy="1513840"/>
            <a:chOff x="3154679" y="4343400"/>
            <a:chExt cx="2834640" cy="1513840"/>
          </a:xfrm>
        </p:grpSpPr>
        <p:pic>
          <p:nvPicPr>
            <p:cNvPr id="386" name="Google Shape;38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9251" y="4347972"/>
              <a:ext cx="2825496" cy="150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27"/>
            <p:cNvSpPr/>
            <p:nvPr/>
          </p:nvSpPr>
          <p:spPr>
            <a:xfrm>
              <a:off x="3154679" y="4343400"/>
              <a:ext cx="2834640" cy="1513840"/>
            </a:xfrm>
            <a:custGeom>
              <a:rect b="b" l="l" r="r" t="t"/>
              <a:pathLst>
                <a:path extrusionOk="0" h="1513839" w="2834640">
                  <a:moveTo>
                    <a:pt x="0" y="1513332"/>
                  </a:moveTo>
                  <a:lnTo>
                    <a:pt x="2834640" y="1513332"/>
                  </a:lnTo>
                  <a:lnTo>
                    <a:pt x="2834640" y="0"/>
                  </a:lnTo>
                  <a:lnTo>
                    <a:pt x="0" y="0"/>
                  </a:lnTo>
                  <a:lnTo>
                    <a:pt x="0" y="151333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8" name="Google Shape;388;p27"/>
          <p:cNvSpPr txBox="1"/>
          <p:nvPr/>
        </p:nvSpPr>
        <p:spPr>
          <a:xfrm>
            <a:off x="2425954" y="6067755"/>
            <a:ext cx="4298315" cy="2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254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Sources: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https://help.ubuntu.com/8.04/serverguide/C/user-management.html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,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http://askubuntu.com/questions/451526/removing-guest-session-at-login-in-ubuntu-14-04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7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7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7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1428369" y="6807"/>
            <a:ext cx="4664075" cy="1003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Arial"/>
                <a:ea typeface="Arial"/>
                <a:cs typeface="Arial"/>
                <a:sym typeface="Arial"/>
              </a:rPr>
              <a:t>Using gedit to Turn off the  Guest Account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/>
        </p:nvSpPr>
        <p:spPr>
          <a:xfrm>
            <a:off x="597814" y="1714110"/>
            <a:ext cx="3768090" cy="409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•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55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gedit /etc/login.defs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41300" marR="13334" rtl="0" algn="just">
              <a:lnSpc>
                <a:spcPct val="103600"/>
              </a:lnSpc>
              <a:spcBef>
                <a:spcPts val="595"/>
              </a:spcBef>
              <a:spcAft>
                <a:spcPts val="0"/>
              </a:spcAft>
              <a:buSzPts val="1550"/>
              <a:buFont typeface="Arial"/>
              <a:buChar char="•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This is a much longer file. To easily find the  section to edit, </a:t>
            </a:r>
            <a:r>
              <a:rPr lang="en-US" sz="155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type Ctrl+F and then  “PASS_MAX_AGE”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550"/>
              <a:buFont typeface="Arial"/>
              <a:buChar char="•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Modify the following variables to the same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recommended settings used in Windows: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b="0" i="0" lang="en-US" sz="1500" u="none" cap="none" strike="noStrike">
                <a:latin typeface="Calibri"/>
                <a:ea typeface="Calibri"/>
                <a:cs typeface="Calibri"/>
                <a:sym typeface="Calibri"/>
              </a:rPr>
              <a:t>Maximum Password Duration: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17DFF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PASS_MAX_DAYS	9</a:t>
            </a:r>
            <a:r>
              <a:rPr b="0" i="0" lang="en-US" sz="1500" u="none" cap="none" strike="noStrike"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5819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b="0" i="0" lang="en-US" sz="1500" u="none" cap="none" strike="noStrike">
                <a:latin typeface="Calibri"/>
                <a:ea typeface="Calibri"/>
                <a:cs typeface="Calibri"/>
                <a:sym typeface="Calibri"/>
              </a:rPr>
              <a:t>Minimum Password Duration: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17DFF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PASS_MIN_DAYS	10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8290" lvl="1" marL="758190" marR="12065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b="0" i="0" lang="en-US" sz="1500" u="none" cap="none" strike="noStrike">
                <a:latin typeface="Calibri"/>
                <a:ea typeface="Calibri"/>
                <a:cs typeface="Calibri"/>
                <a:sym typeface="Calibri"/>
              </a:rPr>
              <a:t>Days Before Expiration to Warn Users  to Change Their Password: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17DFF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PASS_WARN_AGE	</a:t>
            </a:r>
            <a:r>
              <a:rPr b="0" i="0" lang="en-US" sz="1150" u="none" cap="none" strike="noStrike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15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1550"/>
              <a:buFont typeface="Arial"/>
              <a:buChar char="•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Save the file and close it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28"/>
          <p:cNvGrpSpPr/>
          <p:nvPr/>
        </p:nvGrpSpPr>
        <p:grpSpPr>
          <a:xfrm>
            <a:off x="4599432" y="1943099"/>
            <a:ext cx="3909060" cy="3200400"/>
            <a:chOff x="4599432" y="1943099"/>
            <a:chExt cx="3909060" cy="3200400"/>
          </a:xfrm>
        </p:grpSpPr>
        <p:pic>
          <p:nvPicPr>
            <p:cNvPr id="399" name="Google Shape;39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04004" y="1947671"/>
              <a:ext cx="3899915" cy="3191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28"/>
            <p:cNvSpPr/>
            <p:nvPr/>
          </p:nvSpPr>
          <p:spPr>
            <a:xfrm>
              <a:off x="4599432" y="1943099"/>
              <a:ext cx="3909060" cy="3200400"/>
            </a:xfrm>
            <a:custGeom>
              <a:rect b="b" l="l" r="r" t="t"/>
              <a:pathLst>
                <a:path extrusionOk="0" h="3200400" w="3909059">
                  <a:moveTo>
                    <a:pt x="0" y="3200400"/>
                  </a:moveTo>
                  <a:lnTo>
                    <a:pt x="3909060" y="3200400"/>
                  </a:lnTo>
                  <a:lnTo>
                    <a:pt x="390906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4604004" y="3570732"/>
              <a:ext cx="1321435" cy="421005"/>
            </a:xfrm>
            <a:custGeom>
              <a:rect b="b" l="l" r="r" t="t"/>
              <a:pathLst>
                <a:path extrusionOk="0" h="421004" w="1321435">
                  <a:moveTo>
                    <a:pt x="0" y="70103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4" y="0"/>
                  </a:lnTo>
                  <a:lnTo>
                    <a:pt x="1251204" y="0"/>
                  </a:lnTo>
                  <a:lnTo>
                    <a:pt x="1278499" y="5506"/>
                  </a:lnTo>
                  <a:lnTo>
                    <a:pt x="1300781" y="20526"/>
                  </a:lnTo>
                  <a:lnTo>
                    <a:pt x="1315801" y="42808"/>
                  </a:lnTo>
                  <a:lnTo>
                    <a:pt x="1321308" y="70103"/>
                  </a:lnTo>
                  <a:lnTo>
                    <a:pt x="1321308" y="350519"/>
                  </a:lnTo>
                  <a:lnTo>
                    <a:pt x="1315801" y="377815"/>
                  </a:lnTo>
                  <a:lnTo>
                    <a:pt x="1300781" y="400097"/>
                  </a:lnTo>
                  <a:lnTo>
                    <a:pt x="1278499" y="415117"/>
                  </a:lnTo>
                  <a:lnTo>
                    <a:pt x="1251204" y="420623"/>
                  </a:lnTo>
                  <a:lnTo>
                    <a:pt x="70104" y="420623"/>
                  </a:lnTo>
                  <a:lnTo>
                    <a:pt x="42808" y="415117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3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2" name="Google Shape;402;p28"/>
          <p:cNvSpPr txBox="1"/>
          <p:nvPr/>
        </p:nvSpPr>
        <p:spPr>
          <a:xfrm>
            <a:off x="3080130" y="6184188"/>
            <a:ext cx="2987675" cy="14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Sources: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http://xmodulo.com/2013/12/set-password-policy-linux.html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,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8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28"/>
          <p:cNvSpPr txBox="1"/>
          <p:nvPr>
            <p:ph type="title"/>
          </p:nvPr>
        </p:nvSpPr>
        <p:spPr>
          <a:xfrm>
            <a:off x="1428369" y="240233"/>
            <a:ext cx="6998334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Using gedit to Edit Password History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/>
        </p:nvSpPr>
        <p:spPr>
          <a:xfrm>
            <a:off x="402132" y="1433509"/>
            <a:ext cx="8137525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gedit /etc/pam.d/common-auth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file allows you to set an account lockout policy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 this line to the end of the file: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auth required pam_tally2.so deny=5 onerr=fail unlock_time=1800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0576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Save the file and close it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" name="Google Shape;412;p29"/>
          <p:cNvGrpSpPr/>
          <p:nvPr/>
        </p:nvGrpSpPr>
        <p:grpSpPr>
          <a:xfrm>
            <a:off x="790955" y="3410712"/>
            <a:ext cx="2990215" cy="2459990"/>
            <a:chOff x="790955" y="3410712"/>
            <a:chExt cx="2990215" cy="2459990"/>
          </a:xfrm>
        </p:grpSpPr>
        <p:pic>
          <p:nvPicPr>
            <p:cNvPr id="413" name="Google Shape;41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5527" y="3415284"/>
              <a:ext cx="2980944" cy="2450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p29"/>
            <p:cNvSpPr/>
            <p:nvPr/>
          </p:nvSpPr>
          <p:spPr>
            <a:xfrm>
              <a:off x="790955" y="3410712"/>
              <a:ext cx="2990215" cy="2459990"/>
            </a:xfrm>
            <a:custGeom>
              <a:rect b="b" l="l" r="r" t="t"/>
              <a:pathLst>
                <a:path extrusionOk="0" h="2459990" w="2990215">
                  <a:moveTo>
                    <a:pt x="0" y="2459736"/>
                  </a:moveTo>
                  <a:lnTo>
                    <a:pt x="2990088" y="2459736"/>
                  </a:lnTo>
                  <a:lnTo>
                    <a:pt x="2990088" y="0"/>
                  </a:lnTo>
                  <a:lnTo>
                    <a:pt x="0" y="0"/>
                  </a:lnTo>
                  <a:lnTo>
                    <a:pt x="0" y="2459736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15" name="Google Shape;415;p29"/>
          <p:cNvGrpSpPr/>
          <p:nvPr/>
        </p:nvGrpSpPr>
        <p:grpSpPr>
          <a:xfrm>
            <a:off x="4224527" y="2601467"/>
            <a:ext cx="1023620" cy="1318895"/>
            <a:chOff x="4224527" y="2601467"/>
            <a:chExt cx="1023620" cy="1318895"/>
          </a:xfrm>
        </p:grpSpPr>
        <p:sp>
          <p:nvSpPr>
            <p:cNvPr id="416" name="Google Shape;416;p29"/>
            <p:cNvSpPr/>
            <p:nvPr/>
          </p:nvSpPr>
          <p:spPr>
            <a:xfrm>
              <a:off x="4224527" y="2601467"/>
              <a:ext cx="882650" cy="325120"/>
            </a:xfrm>
            <a:custGeom>
              <a:rect b="b" l="l" r="r" t="t"/>
              <a:pathLst>
                <a:path extrusionOk="0" h="325119" w="882650">
                  <a:moveTo>
                    <a:pt x="0" y="324612"/>
                  </a:moveTo>
                  <a:lnTo>
                    <a:pt x="882396" y="324612"/>
                  </a:lnTo>
                  <a:lnTo>
                    <a:pt x="882396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noFill/>
            <a:ln cap="flat" cmpd="sng" w="274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4670297" y="2955797"/>
              <a:ext cx="577850" cy="964565"/>
            </a:xfrm>
            <a:custGeom>
              <a:rect b="b" l="l" r="r" t="t"/>
              <a:pathLst>
                <a:path extrusionOk="0" h="964564" w="577850">
                  <a:moveTo>
                    <a:pt x="44854" y="61978"/>
                  </a:moveTo>
                  <a:lnTo>
                    <a:pt x="33061" y="68995"/>
                  </a:lnTo>
                  <a:lnTo>
                    <a:pt x="565912" y="964564"/>
                  </a:lnTo>
                  <a:lnTo>
                    <a:pt x="577723" y="957579"/>
                  </a:lnTo>
                  <a:lnTo>
                    <a:pt x="44854" y="61978"/>
                  </a:lnTo>
                  <a:close/>
                </a:path>
                <a:path extrusionOk="0" h="964564" w="577850">
                  <a:moveTo>
                    <a:pt x="0" y="0"/>
                  </a:moveTo>
                  <a:lnTo>
                    <a:pt x="6223" y="84962"/>
                  </a:lnTo>
                  <a:lnTo>
                    <a:pt x="33061" y="68995"/>
                  </a:lnTo>
                  <a:lnTo>
                    <a:pt x="26542" y="58038"/>
                  </a:lnTo>
                  <a:lnTo>
                    <a:pt x="38353" y="51053"/>
                  </a:lnTo>
                  <a:lnTo>
                    <a:pt x="63216" y="51053"/>
                  </a:lnTo>
                  <a:lnTo>
                    <a:pt x="71754" y="45974"/>
                  </a:lnTo>
                  <a:lnTo>
                    <a:pt x="0" y="0"/>
                  </a:lnTo>
                  <a:close/>
                </a:path>
                <a:path extrusionOk="0" h="964564" w="577850">
                  <a:moveTo>
                    <a:pt x="38353" y="51053"/>
                  </a:moveTo>
                  <a:lnTo>
                    <a:pt x="26542" y="58038"/>
                  </a:lnTo>
                  <a:lnTo>
                    <a:pt x="33061" y="68995"/>
                  </a:lnTo>
                  <a:lnTo>
                    <a:pt x="44854" y="61978"/>
                  </a:lnTo>
                  <a:lnTo>
                    <a:pt x="38353" y="51053"/>
                  </a:lnTo>
                  <a:close/>
                </a:path>
                <a:path extrusionOk="0" h="964564" w="577850">
                  <a:moveTo>
                    <a:pt x="63216" y="51053"/>
                  </a:moveTo>
                  <a:lnTo>
                    <a:pt x="38353" y="51053"/>
                  </a:lnTo>
                  <a:lnTo>
                    <a:pt x="44854" y="61978"/>
                  </a:lnTo>
                  <a:lnTo>
                    <a:pt x="63216" y="5105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18" name="Google Shape;418;p29"/>
          <p:cNvGrpSpPr/>
          <p:nvPr/>
        </p:nvGrpSpPr>
        <p:grpSpPr>
          <a:xfrm>
            <a:off x="6437375" y="2601467"/>
            <a:ext cx="2263140" cy="1401445"/>
            <a:chOff x="6437375" y="2601467"/>
            <a:chExt cx="2263140" cy="1401445"/>
          </a:xfrm>
        </p:grpSpPr>
        <p:sp>
          <p:nvSpPr>
            <p:cNvPr id="419" name="Google Shape;419;p29"/>
            <p:cNvSpPr/>
            <p:nvPr/>
          </p:nvSpPr>
          <p:spPr>
            <a:xfrm>
              <a:off x="6437375" y="2601467"/>
              <a:ext cx="2263140" cy="325120"/>
            </a:xfrm>
            <a:custGeom>
              <a:rect b="b" l="l" r="r" t="t"/>
              <a:pathLst>
                <a:path extrusionOk="0" h="325119" w="2263140">
                  <a:moveTo>
                    <a:pt x="0" y="324612"/>
                  </a:moveTo>
                  <a:lnTo>
                    <a:pt x="2263139" y="324612"/>
                  </a:lnTo>
                  <a:lnTo>
                    <a:pt x="2263139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noFill/>
            <a:ln cap="flat" cmpd="sng" w="274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338440" y="2955797"/>
              <a:ext cx="322580" cy="1047115"/>
            </a:xfrm>
            <a:custGeom>
              <a:rect b="b" l="l" r="r" t="t"/>
              <a:pathLst>
                <a:path extrusionOk="0" h="1047114" w="322579">
                  <a:moveTo>
                    <a:pt x="43238" y="71328"/>
                  </a:moveTo>
                  <a:lnTo>
                    <a:pt x="30054" y="75098"/>
                  </a:lnTo>
                  <a:lnTo>
                    <a:pt x="308990" y="1046860"/>
                  </a:lnTo>
                  <a:lnTo>
                    <a:pt x="322199" y="1043051"/>
                  </a:lnTo>
                  <a:lnTo>
                    <a:pt x="43238" y="71328"/>
                  </a:lnTo>
                  <a:close/>
                </a:path>
                <a:path extrusionOk="0" h="1047114" w="322579">
                  <a:moveTo>
                    <a:pt x="15620" y="0"/>
                  </a:moveTo>
                  <a:lnTo>
                    <a:pt x="0" y="83692"/>
                  </a:lnTo>
                  <a:lnTo>
                    <a:pt x="30054" y="75098"/>
                  </a:lnTo>
                  <a:lnTo>
                    <a:pt x="26542" y="62864"/>
                  </a:lnTo>
                  <a:lnTo>
                    <a:pt x="39750" y="59181"/>
                  </a:lnTo>
                  <a:lnTo>
                    <a:pt x="70010" y="59181"/>
                  </a:lnTo>
                  <a:lnTo>
                    <a:pt x="15620" y="0"/>
                  </a:lnTo>
                  <a:close/>
                </a:path>
                <a:path extrusionOk="0" h="1047114" w="322579">
                  <a:moveTo>
                    <a:pt x="39750" y="59181"/>
                  </a:moveTo>
                  <a:lnTo>
                    <a:pt x="26542" y="62864"/>
                  </a:lnTo>
                  <a:lnTo>
                    <a:pt x="30054" y="75098"/>
                  </a:lnTo>
                  <a:lnTo>
                    <a:pt x="43238" y="71328"/>
                  </a:lnTo>
                  <a:lnTo>
                    <a:pt x="39750" y="59181"/>
                  </a:lnTo>
                  <a:close/>
                </a:path>
                <a:path extrusionOk="0" h="1047114" w="322579">
                  <a:moveTo>
                    <a:pt x="70010" y="59181"/>
                  </a:moveTo>
                  <a:lnTo>
                    <a:pt x="39750" y="59181"/>
                  </a:lnTo>
                  <a:lnTo>
                    <a:pt x="43238" y="71328"/>
                  </a:lnTo>
                  <a:lnTo>
                    <a:pt x="73278" y="62737"/>
                  </a:lnTo>
                  <a:lnTo>
                    <a:pt x="70010" y="5918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1" name="Google Shape;421;p29"/>
          <p:cNvSpPr txBox="1"/>
          <p:nvPr/>
        </p:nvSpPr>
        <p:spPr>
          <a:xfrm>
            <a:off x="3594353" y="6161328"/>
            <a:ext cx="1929764" cy="14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http://linux.die.net/man/8/pam_tally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9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9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29"/>
          <p:cNvSpPr txBox="1"/>
          <p:nvPr/>
        </p:nvSpPr>
        <p:spPr>
          <a:xfrm>
            <a:off x="4110990" y="3932301"/>
            <a:ext cx="2243455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Sets the number of  allowed failed login  attempts (in this case 5)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6766052" y="4019499"/>
            <a:ext cx="1778635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Sets the account  lockout duration in  seconds (in this  case, 30 minutes)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9"/>
          <p:cNvSpPr txBox="1"/>
          <p:nvPr>
            <p:ph type="title"/>
          </p:nvPr>
        </p:nvSpPr>
        <p:spPr>
          <a:xfrm>
            <a:off x="1428369" y="240233"/>
            <a:ext cx="635698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Using gedit to Set Account Policy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33" name="Google Shape;43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30"/>
            <p:cNvSpPr/>
            <p:nvPr/>
          </p:nvSpPr>
          <p:spPr>
            <a:xfrm>
              <a:off x="0" y="0"/>
              <a:ext cx="9144000" cy="1449705"/>
            </a:xfrm>
            <a:custGeom>
              <a:rect b="b" l="l" r="r" t="t"/>
              <a:pathLst>
                <a:path extrusionOk="0" h="1449705" w="9144000">
                  <a:moveTo>
                    <a:pt x="9144000" y="0"/>
                  </a:moveTo>
                  <a:lnTo>
                    <a:pt x="0" y="0"/>
                  </a:lnTo>
                  <a:lnTo>
                    <a:pt x="0" y="1449324"/>
                  </a:lnTo>
                  <a:lnTo>
                    <a:pt x="9144000" y="14493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0" y="1431036"/>
              <a:ext cx="9144000" cy="36830"/>
            </a:xfrm>
            <a:custGeom>
              <a:rect b="b" l="l" r="r" t="t"/>
              <a:pathLst>
                <a:path extrusionOk="0" h="36830" w="9144000">
                  <a:moveTo>
                    <a:pt x="0" y="36575"/>
                  </a:moveTo>
                  <a:lnTo>
                    <a:pt x="9144000" y="3657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223010" y="2439161"/>
              <a:ext cx="6703059" cy="1842770"/>
            </a:xfrm>
            <a:custGeom>
              <a:rect b="b" l="l" r="r" t="t"/>
              <a:pathLst>
                <a:path extrusionOk="0" h="1842770" w="6703059">
                  <a:moveTo>
                    <a:pt x="6578092" y="0"/>
                  </a:moveTo>
                  <a:lnTo>
                    <a:pt x="124459" y="0"/>
                  </a:lnTo>
                  <a:lnTo>
                    <a:pt x="76027" y="9784"/>
                  </a:lnTo>
                  <a:lnTo>
                    <a:pt x="36464" y="36464"/>
                  </a:lnTo>
                  <a:lnTo>
                    <a:pt x="9784" y="76027"/>
                  </a:lnTo>
                  <a:lnTo>
                    <a:pt x="0" y="124460"/>
                  </a:lnTo>
                  <a:lnTo>
                    <a:pt x="0" y="1718056"/>
                  </a:lnTo>
                  <a:lnTo>
                    <a:pt x="9784" y="1766488"/>
                  </a:lnTo>
                  <a:lnTo>
                    <a:pt x="36464" y="1806051"/>
                  </a:lnTo>
                  <a:lnTo>
                    <a:pt x="76027" y="1832731"/>
                  </a:lnTo>
                  <a:lnTo>
                    <a:pt x="124459" y="1842515"/>
                  </a:lnTo>
                  <a:lnTo>
                    <a:pt x="6578092" y="1842515"/>
                  </a:lnTo>
                  <a:lnTo>
                    <a:pt x="6626524" y="1832731"/>
                  </a:lnTo>
                  <a:lnTo>
                    <a:pt x="6666087" y="1806051"/>
                  </a:lnTo>
                  <a:lnTo>
                    <a:pt x="6692767" y="1766488"/>
                  </a:lnTo>
                  <a:lnTo>
                    <a:pt x="6702552" y="1718056"/>
                  </a:lnTo>
                  <a:lnTo>
                    <a:pt x="6702552" y="124460"/>
                  </a:lnTo>
                  <a:lnTo>
                    <a:pt x="6692767" y="76027"/>
                  </a:lnTo>
                  <a:lnTo>
                    <a:pt x="6666087" y="36464"/>
                  </a:lnTo>
                  <a:lnTo>
                    <a:pt x="6626524" y="9784"/>
                  </a:lnTo>
                  <a:lnTo>
                    <a:pt x="6578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223010" y="2439161"/>
              <a:ext cx="6703059" cy="1842770"/>
            </a:xfrm>
            <a:custGeom>
              <a:rect b="b" l="l" r="r" t="t"/>
              <a:pathLst>
                <a:path extrusionOk="0" h="1842770" w="6703059">
                  <a:moveTo>
                    <a:pt x="0" y="124460"/>
                  </a:moveTo>
                  <a:lnTo>
                    <a:pt x="9784" y="76027"/>
                  </a:lnTo>
                  <a:lnTo>
                    <a:pt x="36464" y="36464"/>
                  </a:lnTo>
                  <a:lnTo>
                    <a:pt x="76027" y="9784"/>
                  </a:lnTo>
                  <a:lnTo>
                    <a:pt x="124459" y="0"/>
                  </a:lnTo>
                  <a:lnTo>
                    <a:pt x="6578092" y="0"/>
                  </a:lnTo>
                  <a:lnTo>
                    <a:pt x="6626524" y="9784"/>
                  </a:lnTo>
                  <a:lnTo>
                    <a:pt x="6666087" y="36464"/>
                  </a:lnTo>
                  <a:lnTo>
                    <a:pt x="6692767" y="76027"/>
                  </a:lnTo>
                  <a:lnTo>
                    <a:pt x="6702552" y="124460"/>
                  </a:lnTo>
                  <a:lnTo>
                    <a:pt x="6702552" y="1718056"/>
                  </a:lnTo>
                  <a:lnTo>
                    <a:pt x="6692767" y="1766488"/>
                  </a:lnTo>
                  <a:lnTo>
                    <a:pt x="6666087" y="1806051"/>
                  </a:lnTo>
                  <a:lnTo>
                    <a:pt x="6626524" y="1832731"/>
                  </a:lnTo>
                  <a:lnTo>
                    <a:pt x="6578092" y="1842515"/>
                  </a:lnTo>
                  <a:lnTo>
                    <a:pt x="124459" y="1842515"/>
                  </a:lnTo>
                  <a:lnTo>
                    <a:pt x="76027" y="1832731"/>
                  </a:lnTo>
                  <a:lnTo>
                    <a:pt x="36464" y="1806051"/>
                  </a:lnTo>
                  <a:lnTo>
                    <a:pt x="9784" y="1766488"/>
                  </a:lnTo>
                  <a:lnTo>
                    <a:pt x="0" y="1718056"/>
                  </a:lnTo>
                  <a:lnTo>
                    <a:pt x="0" y="124460"/>
                  </a:lnTo>
                  <a:close/>
                </a:path>
              </a:pathLst>
            </a:custGeom>
            <a:noFill/>
            <a:ln cap="flat" cmpd="sng" w="6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38" name="Google Shape;43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5359" y="6409944"/>
              <a:ext cx="306324" cy="2926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30"/>
          <p:cNvSpPr txBox="1"/>
          <p:nvPr/>
        </p:nvSpPr>
        <p:spPr>
          <a:xfrm>
            <a:off x="415544" y="6431381"/>
            <a:ext cx="1567180" cy="20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0"/>
          <p:cNvSpPr txBox="1"/>
          <p:nvPr/>
        </p:nvSpPr>
        <p:spPr>
          <a:xfrm>
            <a:off x="1756029" y="176910"/>
            <a:ext cx="2179320" cy="26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AIR FORCE ASSOCIATION’S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0"/>
          <p:cNvSpPr txBox="1"/>
          <p:nvPr>
            <p:ph type="title"/>
          </p:nvPr>
        </p:nvSpPr>
        <p:spPr>
          <a:xfrm>
            <a:off x="1756029" y="399110"/>
            <a:ext cx="4023360" cy="8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CYBERPATRIOT</a:t>
            </a:r>
            <a:endParaRPr/>
          </a:p>
          <a:p>
            <a:pPr indent="0" lvl="0" marL="12700" rtl="0" algn="l">
              <a:lnSpc>
                <a:spcPct val="118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50"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327" y="128015"/>
            <a:ext cx="1165860" cy="11658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0"/>
          <p:cNvSpPr txBox="1"/>
          <p:nvPr/>
        </p:nvSpPr>
        <p:spPr>
          <a:xfrm>
            <a:off x="5525261" y="6454546"/>
            <a:ext cx="2936875" cy="20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2593975" y="2928569"/>
            <a:ext cx="395287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175" marR="0" rtl="0" algn="ctr">
              <a:lnSpc>
                <a:spcPct val="119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SECTION 3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9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Advanced Ubuntu Security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"/>
          <p:cNvSpPr txBox="1"/>
          <p:nvPr/>
        </p:nvSpPr>
        <p:spPr>
          <a:xfrm>
            <a:off x="536244" y="1405643"/>
            <a:ext cx="7220584" cy="174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233679" lvl="0" marL="245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Turned on by default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33679" lvl="0" marL="24574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LightDM: display manager controlling the login screen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33679" lvl="0" marL="24574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17D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400">
                <a:solidFill>
                  <a:srgbClr val="276EFF"/>
                </a:solidFill>
                <a:latin typeface="Calibri"/>
                <a:ea typeface="Calibri"/>
                <a:cs typeface="Calibri"/>
                <a:sym typeface="Calibri"/>
              </a:rPr>
              <a:t>sudo </a:t>
            </a:r>
            <a:r>
              <a:rPr lang="en-US" sz="2400">
                <a:solidFill>
                  <a:srgbClr val="276EFF"/>
                </a:solidFill>
                <a:latin typeface="Consolas"/>
                <a:ea typeface="Consolas"/>
                <a:cs typeface="Consolas"/>
                <a:sym typeface="Consolas"/>
              </a:rPr>
              <a:t>gedit /etc/lightdm/lightdm.conf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233679" lvl="0" marL="24574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62CA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Add the line </a:t>
            </a:r>
            <a:r>
              <a:rPr lang="en-US" sz="2400">
                <a:solidFill>
                  <a:srgbClr val="276EFF"/>
                </a:solidFill>
                <a:latin typeface="Consolas"/>
                <a:ea typeface="Consolas"/>
                <a:cs typeface="Consolas"/>
                <a:sym typeface="Consolas"/>
              </a:rPr>
              <a:t>allow-guest=false </a:t>
            </a:r>
            <a:r>
              <a:rPr lang="en-US" sz="2400">
                <a:solidFill>
                  <a:srgbClr val="462CAA"/>
                </a:solidFill>
                <a:latin typeface="Consolas"/>
                <a:ea typeface="Consolas"/>
                <a:cs typeface="Consolas"/>
                <a:sym typeface="Consolas"/>
              </a:rPr>
              <a:t>under </a:t>
            </a:r>
            <a:r>
              <a:rPr lang="en-US" sz="2400">
                <a:solidFill>
                  <a:srgbClr val="276EFF"/>
                </a:solidFill>
                <a:latin typeface="Consolas"/>
                <a:ea typeface="Consolas"/>
                <a:cs typeface="Consolas"/>
                <a:sym typeface="Consolas"/>
              </a:rPr>
              <a:t>[Seat:*]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31"/>
          <p:cNvSpPr txBox="1"/>
          <p:nvPr>
            <p:ph type="title"/>
          </p:nvPr>
        </p:nvSpPr>
        <p:spPr>
          <a:xfrm>
            <a:off x="1428369" y="240233"/>
            <a:ext cx="513778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Turn off the Guest Account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547" y="3328415"/>
            <a:ext cx="6908292" cy="244144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1"/>
          <p:cNvSpPr txBox="1"/>
          <p:nvPr/>
        </p:nvSpPr>
        <p:spPr>
          <a:xfrm>
            <a:off x="5516626" y="6467881"/>
            <a:ext cx="31191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fld id="{00000000-1234-1234-1234-123412341234}" type="slidenum">
              <a:rPr baseline="30000" lang="en-US" sz="17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aseline="30000" sz="17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1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/>
        </p:nvSpPr>
        <p:spPr>
          <a:xfrm>
            <a:off x="659993" y="1322019"/>
            <a:ext cx="6255385" cy="1797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2CAA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In a terminal, type </a:t>
            </a:r>
            <a:r>
              <a:rPr lang="en-US" sz="2200">
                <a:solidFill>
                  <a:srgbClr val="276EFF"/>
                </a:solidFill>
                <a:latin typeface="Calibri"/>
                <a:ea typeface="Calibri"/>
                <a:cs typeface="Calibri"/>
                <a:sym typeface="Calibri"/>
              </a:rPr>
              <a:t>sudo </a:t>
            </a:r>
            <a:r>
              <a:rPr lang="en-US" sz="2200">
                <a:solidFill>
                  <a:srgbClr val="276EFF"/>
                </a:solidFill>
                <a:latin typeface="Consolas"/>
                <a:ea typeface="Consolas"/>
                <a:cs typeface="Consolas"/>
                <a:sym typeface="Consolas"/>
              </a:rPr>
              <a:t>gedit /etc/login.defs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699770" lvl="0" marL="400685" marR="84455" rtl="0" algn="r">
              <a:lnSpc>
                <a:spcPct val="1501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Maximum Password Duration: </a:t>
            </a:r>
            <a:r>
              <a:rPr lang="en-US" sz="20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PASS_MAX_DAYS 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Minimum Password Duration:  </a:t>
            </a:r>
            <a:r>
              <a:rPr baseline="-25000" lang="en-US" sz="30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PASS_MIN_DAYS 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Password Warning Before Expiration:  </a:t>
            </a:r>
            <a:r>
              <a:rPr baseline="-25000" lang="en-US" sz="30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PASS_WARN_AGE</a:t>
            </a:r>
            <a:endParaRPr baseline="-25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32"/>
          <p:cNvSpPr txBox="1"/>
          <p:nvPr>
            <p:ph type="title"/>
          </p:nvPr>
        </p:nvSpPr>
        <p:spPr>
          <a:xfrm>
            <a:off x="1428369" y="240233"/>
            <a:ext cx="405574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Password Age Policy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7367773" y="1871547"/>
            <a:ext cx="30861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7363779" y="2191236"/>
            <a:ext cx="168275" cy="9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525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2" name="Google Shape;462;p32"/>
          <p:cNvGrpSpPr/>
          <p:nvPr/>
        </p:nvGrpSpPr>
        <p:grpSpPr>
          <a:xfrm>
            <a:off x="1828799" y="3241548"/>
            <a:ext cx="5788152" cy="3113532"/>
            <a:chOff x="1828799" y="3241548"/>
            <a:chExt cx="5788152" cy="3113532"/>
          </a:xfrm>
        </p:grpSpPr>
        <p:pic>
          <p:nvPicPr>
            <p:cNvPr id="463" name="Google Shape;463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8799" y="3241548"/>
              <a:ext cx="5788152" cy="3113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" name="Google Shape;464;p32"/>
            <p:cNvSpPr/>
            <p:nvPr/>
          </p:nvSpPr>
          <p:spPr>
            <a:xfrm>
              <a:off x="1828799" y="5701283"/>
              <a:ext cx="1321435" cy="421005"/>
            </a:xfrm>
            <a:custGeom>
              <a:rect b="b" l="l" r="r" t="t"/>
              <a:pathLst>
                <a:path extrusionOk="0" h="421004" w="1321435">
                  <a:moveTo>
                    <a:pt x="0" y="70103"/>
                  </a:moveTo>
                  <a:lnTo>
                    <a:pt x="5506" y="42814"/>
                  </a:lnTo>
                  <a:lnTo>
                    <a:pt x="20526" y="20531"/>
                  </a:lnTo>
                  <a:lnTo>
                    <a:pt x="42808" y="5508"/>
                  </a:lnTo>
                  <a:lnTo>
                    <a:pt x="70104" y="0"/>
                  </a:lnTo>
                  <a:lnTo>
                    <a:pt x="1251204" y="0"/>
                  </a:lnTo>
                  <a:lnTo>
                    <a:pt x="1278499" y="5508"/>
                  </a:lnTo>
                  <a:lnTo>
                    <a:pt x="1300781" y="20531"/>
                  </a:lnTo>
                  <a:lnTo>
                    <a:pt x="1315801" y="42814"/>
                  </a:lnTo>
                  <a:lnTo>
                    <a:pt x="1321308" y="70103"/>
                  </a:lnTo>
                  <a:lnTo>
                    <a:pt x="1321308" y="350519"/>
                  </a:lnTo>
                  <a:lnTo>
                    <a:pt x="1315801" y="377809"/>
                  </a:lnTo>
                  <a:lnTo>
                    <a:pt x="1300781" y="400092"/>
                  </a:lnTo>
                  <a:lnTo>
                    <a:pt x="1278499" y="415115"/>
                  </a:lnTo>
                  <a:lnTo>
                    <a:pt x="1251204" y="420623"/>
                  </a:lnTo>
                  <a:lnTo>
                    <a:pt x="70104" y="420623"/>
                  </a:lnTo>
                  <a:lnTo>
                    <a:pt x="42808" y="415115"/>
                  </a:lnTo>
                  <a:lnTo>
                    <a:pt x="20526" y="400092"/>
                  </a:lnTo>
                  <a:lnTo>
                    <a:pt x="5506" y="377809"/>
                  </a:lnTo>
                  <a:lnTo>
                    <a:pt x="0" y="350519"/>
                  </a:lnTo>
                  <a:lnTo>
                    <a:pt x="0" y="70103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5" name="Google Shape;465;p32"/>
          <p:cNvSpPr txBox="1"/>
          <p:nvPr/>
        </p:nvSpPr>
        <p:spPr>
          <a:xfrm>
            <a:off x="5516626" y="6467881"/>
            <a:ext cx="31191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fld id="{00000000-1234-1234-1234-123412341234}" type="slidenum">
              <a:rPr baseline="30000" lang="en-US" sz="17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aseline="30000" sz="17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"/>
          <p:cNvSpPr txBox="1"/>
          <p:nvPr/>
        </p:nvSpPr>
        <p:spPr>
          <a:xfrm>
            <a:off x="693216" y="1749374"/>
            <a:ext cx="48863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Chmod allows you to change file permissions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3"/>
          <p:cNvSpPr txBox="1"/>
          <p:nvPr>
            <p:ph type="title"/>
          </p:nvPr>
        </p:nvSpPr>
        <p:spPr>
          <a:xfrm>
            <a:off x="1428369" y="240233"/>
            <a:ext cx="429577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The chmod Command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2784348" y="2665476"/>
            <a:ext cx="1188720" cy="299720"/>
          </a:xfrm>
          <a:custGeom>
            <a:rect b="b" l="l" r="r" t="t"/>
            <a:pathLst>
              <a:path extrusionOk="0" h="299719" w="1188720">
                <a:moveTo>
                  <a:pt x="0" y="298450"/>
                </a:moveTo>
                <a:lnTo>
                  <a:pt x="1188719" y="292608"/>
                </a:lnTo>
              </a:path>
              <a:path extrusionOk="0" h="299719" w="1188720">
                <a:moveTo>
                  <a:pt x="169163" y="0"/>
                </a:moveTo>
                <a:lnTo>
                  <a:pt x="626363" y="299720"/>
                </a:lnTo>
              </a:path>
            </a:pathLst>
          </a:custGeom>
          <a:noFill/>
          <a:ln cap="flat" cmpd="sng" w="27425">
            <a:solidFill>
              <a:srgbClr val="231C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" name="Google Shape;474;p33"/>
          <p:cNvSpPr/>
          <p:nvPr/>
        </p:nvSpPr>
        <p:spPr>
          <a:xfrm>
            <a:off x="5253228" y="2665476"/>
            <a:ext cx="1396365" cy="294005"/>
          </a:xfrm>
          <a:custGeom>
            <a:rect b="b" l="l" r="r" t="t"/>
            <a:pathLst>
              <a:path extrusionOk="0" h="294005" w="1396365">
                <a:moveTo>
                  <a:pt x="0" y="293624"/>
                </a:moveTo>
                <a:lnTo>
                  <a:pt x="1396238" y="292608"/>
                </a:lnTo>
              </a:path>
              <a:path extrusionOk="0" h="294005" w="1396365">
                <a:moveTo>
                  <a:pt x="1097280" y="0"/>
                </a:moveTo>
                <a:lnTo>
                  <a:pt x="640080" y="291211"/>
                </a:lnTo>
              </a:path>
            </a:pathLst>
          </a:custGeom>
          <a:noFill/>
          <a:ln cap="flat" cmpd="sng" w="27425">
            <a:solidFill>
              <a:srgbClr val="231C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" name="Google Shape;475;p33"/>
          <p:cNvSpPr/>
          <p:nvPr/>
        </p:nvSpPr>
        <p:spPr>
          <a:xfrm>
            <a:off x="4142232" y="2665476"/>
            <a:ext cx="1005840" cy="283845"/>
          </a:xfrm>
          <a:custGeom>
            <a:rect b="b" l="l" r="r" t="t"/>
            <a:pathLst>
              <a:path extrusionOk="0" h="283844" w="1005839">
                <a:moveTo>
                  <a:pt x="0" y="283463"/>
                </a:moveTo>
                <a:lnTo>
                  <a:pt x="1005839" y="283463"/>
                </a:lnTo>
              </a:path>
              <a:path extrusionOk="0" h="283844" w="1005839">
                <a:moveTo>
                  <a:pt x="498347" y="0"/>
                </a:moveTo>
                <a:lnTo>
                  <a:pt x="498347" y="274574"/>
                </a:lnTo>
              </a:path>
            </a:pathLst>
          </a:custGeom>
          <a:noFill/>
          <a:ln cap="flat" cmpd="sng" w="27425">
            <a:solidFill>
              <a:srgbClr val="231C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" name="Google Shape;476;p33"/>
          <p:cNvSpPr txBox="1"/>
          <p:nvPr/>
        </p:nvSpPr>
        <p:spPr>
          <a:xfrm>
            <a:off x="1562861" y="2217801"/>
            <a:ext cx="1853564" cy="454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6350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31CC4"/>
                </a:solidFill>
                <a:latin typeface="Calibri"/>
                <a:ea typeface="Calibri"/>
                <a:cs typeface="Calibri"/>
                <a:sym typeface="Calibri"/>
              </a:rPr>
              <a:t>Change permissions for  the user, group, or others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3"/>
          <p:cNvSpPr txBox="1"/>
          <p:nvPr/>
        </p:nvSpPr>
        <p:spPr>
          <a:xfrm>
            <a:off x="4083558" y="2158745"/>
            <a:ext cx="1141095" cy="454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31CC4"/>
                </a:solidFill>
                <a:latin typeface="Calibri"/>
                <a:ea typeface="Calibri"/>
                <a:cs typeface="Calibri"/>
                <a:sym typeface="Calibri"/>
              </a:rPr>
              <a:t>Add or subtract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905" marR="0" rtl="0" algn="ctr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31CC4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3"/>
          <p:cNvSpPr txBox="1"/>
          <p:nvPr/>
        </p:nvSpPr>
        <p:spPr>
          <a:xfrm>
            <a:off x="6086347" y="2158745"/>
            <a:ext cx="2066289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ctr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31CC4"/>
                </a:solidFill>
                <a:latin typeface="Calibri"/>
                <a:ea typeface="Calibri"/>
                <a:cs typeface="Calibri"/>
                <a:sym typeface="Calibri"/>
              </a:rPr>
              <a:t>Specify whether read, write,  or execute privileges are  being changed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3"/>
          <p:cNvSpPr txBox="1"/>
          <p:nvPr/>
        </p:nvSpPr>
        <p:spPr>
          <a:xfrm>
            <a:off x="2609214" y="6063183"/>
            <a:ext cx="393509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-429895" lvl="0" marL="441959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Sources: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http://condor.depaul.edu/dpowebpg/support/chmod.html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https://help.ubuntu.com/community/FilePermissions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0" name="Google Shape;480;p33"/>
          <p:cNvGrpSpPr/>
          <p:nvPr/>
        </p:nvGrpSpPr>
        <p:grpSpPr>
          <a:xfrm>
            <a:off x="374904" y="5266944"/>
            <a:ext cx="8311896" cy="512064"/>
            <a:chOff x="374904" y="5266944"/>
            <a:chExt cx="8311896" cy="512064"/>
          </a:xfrm>
        </p:grpSpPr>
        <p:pic>
          <p:nvPicPr>
            <p:cNvPr id="481" name="Google Shape;481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904" y="5266944"/>
              <a:ext cx="8311896" cy="5120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3"/>
            <p:cNvSpPr/>
            <p:nvPr/>
          </p:nvSpPr>
          <p:spPr>
            <a:xfrm>
              <a:off x="4270248" y="5276088"/>
              <a:ext cx="1554480" cy="219710"/>
            </a:xfrm>
            <a:custGeom>
              <a:rect b="b" l="l" r="r" t="t"/>
              <a:pathLst>
                <a:path extrusionOk="0" h="219710" w="1554479">
                  <a:moveTo>
                    <a:pt x="1554479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1554479" y="219456"/>
                  </a:lnTo>
                  <a:lnTo>
                    <a:pt x="1554479" y="0"/>
                  </a:lnTo>
                  <a:close/>
                </a:path>
              </a:pathLst>
            </a:custGeom>
            <a:solidFill>
              <a:srgbClr val="2F09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3" name="Google Shape;483;p33"/>
          <p:cNvSpPr txBox="1"/>
          <p:nvPr>
            <p:ph idx="1" type="body"/>
          </p:nvPr>
        </p:nvSpPr>
        <p:spPr>
          <a:xfrm>
            <a:off x="693216" y="2779676"/>
            <a:ext cx="7490459" cy="275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/>
              <a:t>chmod [u,g or o][+ or -][r,w, or x] [filepath]</a:t>
            </a:r>
            <a:endParaRPr/>
          </a:p>
          <a:p>
            <a:pPr indent="0" lvl="0" marL="469900" rtl="0" algn="l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put spaces between the three fields after “chmod”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343535" lvl="1" marL="81280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SzPts val="1550"/>
              <a:buFont typeface="Calibri"/>
              <a:buAutoNum type="arabicPeriod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55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chmod o-r hello2.txt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343535" lvl="1" marL="81280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1550"/>
              <a:buFont typeface="Calibri"/>
              <a:buAutoNum type="arabicPeriod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55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ls –l hello2.txt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343535" lvl="1" marL="812800" marR="365125" rtl="0" algn="l">
              <a:lnSpc>
                <a:spcPct val="102699"/>
              </a:lnSpc>
              <a:spcBef>
                <a:spcPts val="395"/>
              </a:spcBef>
              <a:spcAft>
                <a:spcPts val="0"/>
              </a:spcAft>
              <a:buSzPts val="1550"/>
              <a:buFont typeface="Calibri"/>
              <a:buAutoNum type="arabicPeriod"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If your permissions originally matched those on the last slide, you should see  hello2.txt’s new file permissions as shown below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9441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126D"/>
                </a:solidFill>
              </a:rPr>
              <a:t>hello2.txt</a:t>
            </a:r>
            <a:endParaRPr sz="1900"/>
          </a:p>
        </p:txBody>
      </p:sp>
      <p:sp>
        <p:nvSpPr>
          <p:cNvPr id="484" name="Google Shape;484;p33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3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 txBox="1"/>
          <p:nvPr/>
        </p:nvSpPr>
        <p:spPr>
          <a:xfrm>
            <a:off x="642010" y="1588356"/>
            <a:ext cx="4173220" cy="3164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very similarly to Windows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Root permissions are required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7980" lvl="0" marL="70739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 list all groups: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6924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cat /etc/group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7980" lvl="0" marL="70739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200"/>
              <a:buFont typeface="Calibri"/>
              <a:buAutoNum type="arabicPeriod" startAt="2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 add a group: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60984" marR="0" rtl="0" algn="ctr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addgroup [groupname]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7980" lvl="0" marL="70739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200"/>
              <a:buFont typeface="Calibri"/>
              <a:buAutoNum type="arabicPeriod" startAt="3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 add a user to a group: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57809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adduser [username] [groupname]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34"/>
          <p:cNvSpPr txBox="1"/>
          <p:nvPr>
            <p:ph type="title"/>
          </p:nvPr>
        </p:nvSpPr>
        <p:spPr>
          <a:xfrm>
            <a:off x="1428369" y="240233"/>
            <a:ext cx="143192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Groups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34"/>
          <p:cNvGrpSpPr/>
          <p:nvPr/>
        </p:nvGrpSpPr>
        <p:grpSpPr>
          <a:xfrm>
            <a:off x="5431536" y="1668779"/>
            <a:ext cx="3351529" cy="4375785"/>
            <a:chOff x="5431536" y="1668779"/>
            <a:chExt cx="3351529" cy="4375785"/>
          </a:xfrm>
        </p:grpSpPr>
        <p:pic>
          <p:nvPicPr>
            <p:cNvPr id="494" name="Google Shape;494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36108" y="1673352"/>
              <a:ext cx="3342132" cy="4366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Google Shape;495;p34"/>
            <p:cNvSpPr/>
            <p:nvPr/>
          </p:nvSpPr>
          <p:spPr>
            <a:xfrm>
              <a:off x="5431536" y="1668779"/>
              <a:ext cx="3351529" cy="4375785"/>
            </a:xfrm>
            <a:custGeom>
              <a:rect b="b" l="l" r="r" t="t"/>
              <a:pathLst>
                <a:path extrusionOk="0" h="4375785" w="3351529">
                  <a:moveTo>
                    <a:pt x="0" y="4375404"/>
                  </a:moveTo>
                  <a:lnTo>
                    <a:pt x="3351275" y="4375404"/>
                  </a:lnTo>
                  <a:lnTo>
                    <a:pt x="3351275" y="0"/>
                  </a:lnTo>
                  <a:lnTo>
                    <a:pt x="0" y="0"/>
                  </a:lnTo>
                  <a:lnTo>
                    <a:pt x="0" y="4375404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96" name="Google Shape;496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6108" y="5609843"/>
              <a:ext cx="3342132" cy="4251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" name="Google Shape;497;p34"/>
          <p:cNvSpPr/>
          <p:nvPr/>
        </p:nvSpPr>
        <p:spPr>
          <a:xfrm>
            <a:off x="3495040" y="2788920"/>
            <a:ext cx="1792605" cy="100965"/>
          </a:xfrm>
          <a:custGeom>
            <a:rect b="b" l="l" r="r" t="t"/>
            <a:pathLst>
              <a:path extrusionOk="0" h="100964" w="1792604">
                <a:moveTo>
                  <a:pt x="1717294" y="24637"/>
                </a:moveTo>
                <a:lnTo>
                  <a:pt x="1716305" y="55848"/>
                </a:lnTo>
                <a:lnTo>
                  <a:pt x="1728977" y="56260"/>
                </a:lnTo>
                <a:lnTo>
                  <a:pt x="1728597" y="69976"/>
                </a:lnTo>
                <a:lnTo>
                  <a:pt x="1715858" y="69976"/>
                </a:lnTo>
                <a:lnTo>
                  <a:pt x="1714881" y="100837"/>
                </a:lnTo>
                <a:lnTo>
                  <a:pt x="1781764" y="69976"/>
                </a:lnTo>
                <a:lnTo>
                  <a:pt x="1728597" y="69976"/>
                </a:lnTo>
                <a:lnTo>
                  <a:pt x="1715871" y="69562"/>
                </a:lnTo>
                <a:lnTo>
                  <a:pt x="1782662" y="69562"/>
                </a:lnTo>
                <a:lnTo>
                  <a:pt x="1792224" y="65150"/>
                </a:lnTo>
                <a:lnTo>
                  <a:pt x="1717294" y="24637"/>
                </a:lnTo>
                <a:close/>
              </a:path>
              <a:path extrusionOk="0" h="100964" w="1792604">
                <a:moveTo>
                  <a:pt x="1716305" y="55848"/>
                </a:moveTo>
                <a:lnTo>
                  <a:pt x="1715871" y="69562"/>
                </a:lnTo>
                <a:lnTo>
                  <a:pt x="1728597" y="69976"/>
                </a:lnTo>
                <a:lnTo>
                  <a:pt x="1728977" y="56260"/>
                </a:lnTo>
                <a:lnTo>
                  <a:pt x="1716305" y="55848"/>
                </a:lnTo>
                <a:close/>
              </a:path>
              <a:path extrusionOk="0" h="100964" w="1792604">
                <a:moveTo>
                  <a:pt x="508" y="0"/>
                </a:moveTo>
                <a:lnTo>
                  <a:pt x="0" y="13715"/>
                </a:lnTo>
                <a:lnTo>
                  <a:pt x="1715871" y="69562"/>
                </a:lnTo>
                <a:lnTo>
                  <a:pt x="1716305" y="55848"/>
                </a:lnTo>
                <a:lnTo>
                  <a:pt x="50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" name="Google Shape;498;p34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4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764844" y="1626067"/>
            <a:ext cx="6025515" cy="1036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Can be viewed and managed in the GUI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install, type </a:t>
            </a:r>
            <a:r>
              <a:rPr lang="en-US" sz="20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apt-get install bum in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Terminal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After installing, type </a:t>
            </a:r>
            <a:r>
              <a:rPr lang="en-US" sz="2000">
                <a:solidFill>
                  <a:srgbClr val="319997"/>
                </a:solidFill>
                <a:latin typeface="Consolas"/>
                <a:ea typeface="Consolas"/>
                <a:cs typeface="Consolas"/>
                <a:sym typeface="Consolas"/>
              </a:rPr>
              <a:t>bum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run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5"/>
          <p:cNvSpPr txBox="1"/>
          <p:nvPr>
            <p:ph type="title"/>
          </p:nvPr>
        </p:nvSpPr>
        <p:spPr>
          <a:xfrm>
            <a:off x="1428369" y="240233"/>
            <a:ext cx="1672589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Services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35"/>
          <p:cNvGrpSpPr/>
          <p:nvPr/>
        </p:nvGrpSpPr>
        <p:grpSpPr>
          <a:xfrm>
            <a:off x="1863090" y="2994660"/>
            <a:ext cx="5502401" cy="3145790"/>
            <a:chOff x="1863090" y="2994660"/>
            <a:chExt cx="5502401" cy="3145790"/>
          </a:xfrm>
        </p:grpSpPr>
        <p:pic>
          <p:nvPicPr>
            <p:cNvPr id="508" name="Google Shape;50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6583" y="2999232"/>
              <a:ext cx="4974336" cy="3136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35"/>
            <p:cNvSpPr/>
            <p:nvPr/>
          </p:nvSpPr>
          <p:spPr>
            <a:xfrm>
              <a:off x="2382011" y="2994660"/>
              <a:ext cx="4983480" cy="3145790"/>
            </a:xfrm>
            <a:custGeom>
              <a:rect b="b" l="l" r="r" t="t"/>
              <a:pathLst>
                <a:path extrusionOk="0" h="3145790" w="4983480">
                  <a:moveTo>
                    <a:pt x="0" y="3145535"/>
                  </a:moveTo>
                  <a:lnTo>
                    <a:pt x="4983480" y="3145535"/>
                  </a:lnTo>
                  <a:lnTo>
                    <a:pt x="4983480" y="0"/>
                  </a:lnTo>
                  <a:lnTo>
                    <a:pt x="0" y="0"/>
                  </a:lnTo>
                  <a:lnTo>
                    <a:pt x="0" y="314553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863090" y="3932681"/>
              <a:ext cx="914400" cy="913130"/>
            </a:xfrm>
            <a:custGeom>
              <a:rect b="b" l="l" r="r" t="t"/>
              <a:pathLst>
                <a:path extrusionOk="0" h="913129" w="914400">
                  <a:moveTo>
                    <a:pt x="658368" y="874776"/>
                  </a:moveTo>
                  <a:lnTo>
                    <a:pt x="644652" y="867918"/>
                  </a:lnTo>
                  <a:lnTo>
                    <a:pt x="582168" y="836676"/>
                  </a:lnTo>
                  <a:lnTo>
                    <a:pt x="582168" y="867918"/>
                  </a:lnTo>
                  <a:lnTo>
                    <a:pt x="109728" y="867918"/>
                  </a:lnTo>
                  <a:lnTo>
                    <a:pt x="109728" y="881634"/>
                  </a:lnTo>
                  <a:lnTo>
                    <a:pt x="582168" y="881634"/>
                  </a:lnTo>
                  <a:lnTo>
                    <a:pt x="582168" y="912876"/>
                  </a:lnTo>
                  <a:lnTo>
                    <a:pt x="644639" y="881634"/>
                  </a:lnTo>
                  <a:lnTo>
                    <a:pt x="658368" y="874776"/>
                  </a:lnTo>
                  <a:close/>
                </a:path>
                <a:path extrusionOk="0" h="913129" w="914400">
                  <a:moveTo>
                    <a:pt x="914400" y="38100"/>
                  </a:moveTo>
                  <a:lnTo>
                    <a:pt x="900684" y="31242"/>
                  </a:lnTo>
                  <a:lnTo>
                    <a:pt x="838200" y="0"/>
                  </a:lnTo>
                  <a:lnTo>
                    <a:pt x="838200" y="31242"/>
                  </a:lnTo>
                  <a:lnTo>
                    <a:pt x="0" y="31242"/>
                  </a:lnTo>
                  <a:lnTo>
                    <a:pt x="0" y="44958"/>
                  </a:lnTo>
                  <a:lnTo>
                    <a:pt x="838200" y="44958"/>
                  </a:lnTo>
                  <a:lnTo>
                    <a:pt x="838200" y="76200"/>
                  </a:lnTo>
                  <a:lnTo>
                    <a:pt x="900684" y="44958"/>
                  </a:lnTo>
                  <a:lnTo>
                    <a:pt x="914400" y="3810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1" name="Google Shape;511;p35"/>
          <p:cNvSpPr txBox="1"/>
          <p:nvPr/>
        </p:nvSpPr>
        <p:spPr>
          <a:xfrm>
            <a:off x="592327" y="4476750"/>
            <a:ext cx="130683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539" lvl="0" marL="12065" marR="5080" rtl="0" algn="ctr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To enable a  service, check the  box next to 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5"/>
          <p:cNvSpPr txBox="1"/>
          <p:nvPr>
            <p:ph idx="12" type="sldNum"/>
          </p:nvPr>
        </p:nvSpPr>
        <p:spPr>
          <a:xfrm>
            <a:off x="4455921" y="6577304"/>
            <a:ext cx="231775" cy="17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35"/>
          <p:cNvSpPr txBox="1"/>
          <p:nvPr/>
        </p:nvSpPr>
        <p:spPr>
          <a:xfrm>
            <a:off x="583183" y="3536060"/>
            <a:ext cx="127635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45720" lvl="0" marL="58419" marR="5080" rtl="0" algn="just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To start a service,  right-click it and  select “Start”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 txBox="1"/>
          <p:nvPr/>
        </p:nvSpPr>
        <p:spPr>
          <a:xfrm>
            <a:off x="7515225" y="3789121"/>
            <a:ext cx="112839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065" marR="5080" rtl="0" algn="ctr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When a service  is started, the  light bulb will  light up. When  stopped, the  light bulb will  be dark.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6" name="Google Shape;7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9"/>
            <p:cNvSpPr/>
            <p:nvPr/>
          </p:nvSpPr>
          <p:spPr>
            <a:xfrm>
              <a:off x="0" y="0"/>
              <a:ext cx="9144000" cy="1449705"/>
            </a:xfrm>
            <a:custGeom>
              <a:rect b="b" l="l" r="r" t="t"/>
              <a:pathLst>
                <a:path extrusionOk="0" h="1449705" w="9144000">
                  <a:moveTo>
                    <a:pt x="9144000" y="0"/>
                  </a:moveTo>
                  <a:lnTo>
                    <a:pt x="0" y="0"/>
                  </a:lnTo>
                  <a:lnTo>
                    <a:pt x="0" y="1449324"/>
                  </a:lnTo>
                  <a:lnTo>
                    <a:pt x="9144000" y="14493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431036"/>
              <a:ext cx="9144000" cy="36830"/>
            </a:xfrm>
            <a:custGeom>
              <a:rect b="b" l="l" r="r" t="t"/>
              <a:pathLst>
                <a:path extrusionOk="0" h="36830" w="9144000">
                  <a:moveTo>
                    <a:pt x="0" y="36575"/>
                  </a:moveTo>
                  <a:lnTo>
                    <a:pt x="9144000" y="3657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223010" y="2439161"/>
              <a:ext cx="6703059" cy="1842770"/>
            </a:xfrm>
            <a:custGeom>
              <a:rect b="b" l="l" r="r" t="t"/>
              <a:pathLst>
                <a:path extrusionOk="0" h="1842770" w="6703059">
                  <a:moveTo>
                    <a:pt x="6578092" y="0"/>
                  </a:moveTo>
                  <a:lnTo>
                    <a:pt x="124459" y="0"/>
                  </a:lnTo>
                  <a:lnTo>
                    <a:pt x="76027" y="9784"/>
                  </a:lnTo>
                  <a:lnTo>
                    <a:pt x="36464" y="36464"/>
                  </a:lnTo>
                  <a:lnTo>
                    <a:pt x="9784" y="76027"/>
                  </a:lnTo>
                  <a:lnTo>
                    <a:pt x="0" y="124460"/>
                  </a:lnTo>
                  <a:lnTo>
                    <a:pt x="0" y="1718056"/>
                  </a:lnTo>
                  <a:lnTo>
                    <a:pt x="9784" y="1766488"/>
                  </a:lnTo>
                  <a:lnTo>
                    <a:pt x="36464" y="1806051"/>
                  </a:lnTo>
                  <a:lnTo>
                    <a:pt x="76027" y="1832731"/>
                  </a:lnTo>
                  <a:lnTo>
                    <a:pt x="124459" y="1842515"/>
                  </a:lnTo>
                  <a:lnTo>
                    <a:pt x="6578092" y="1842515"/>
                  </a:lnTo>
                  <a:lnTo>
                    <a:pt x="6626524" y="1832731"/>
                  </a:lnTo>
                  <a:lnTo>
                    <a:pt x="6666087" y="1806051"/>
                  </a:lnTo>
                  <a:lnTo>
                    <a:pt x="6692767" y="1766488"/>
                  </a:lnTo>
                  <a:lnTo>
                    <a:pt x="6702552" y="1718056"/>
                  </a:lnTo>
                  <a:lnTo>
                    <a:pt x="6702552" y="124460"/>
                  </a:lnTo>
                  <a:lnTo>
                    <a:pt x="6692767" y="76027"/>
                  </a:lnTo>
                  <a:lnTo>
                    <a:pt x="6666087" y="36464"/>
                  </a:lnTo>
                  <a:lnTo>
                    <a:pt x="6626524" y="9784"/>
                  </a:lnTo>
                  <a:lnTo>
                    <a:pt x="6578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223010" y="2439161"/>
              <a:ext cx="6703059" cy="1842770"/>
            </a:xfrm>
            <a:custGeom>
              <a:rect b="b" l="l" r="r" t="t"/>
              <a:pathLst>
                <a:path extrusionOk="0" h="1842770" w="6703059">
                  <a:moveTo>
                    <a:pt x="0" y="124460"/>
                  </a:moveTo>
                  <a:lnTo>
                    <a:pt x="9784" y="76027"/>
                  </a:lnTo>
                  <a:lnTo>
                    <a:pt x="36464" y="36464"/>
                  </a:lnTo>
                  <a:lnTo>
                    <a:pt x="76027" y="9784"/>
                  </a:lnTo>
                  <a:lnTo>
                    <a:pt x="124459" y="0"/>
                  </a:lnTo>
                  <a:lnTo>
                    <a:pt x="6578092" y="0"/>
                  </a:lnTo>
                  <a:lnTo>
                    <a:pt x="6626524" y="9784"/>
                  </a:lnTo>
                  <a:lnTo>
                    <a:pt x="6666087" y="36464"/>
                  </a:lnTo>
                  <a:lnTo>
                    <a:pt x="6692767" y="76027"/>
                  </a:lnTo>
                  <a:lnTo>
                    <a:pt x="6702552" y="124460"/>
                  </a:lnTo>
                  <a:lnTo>
                    <a:pt x="6702552" y="1718056"/>
                  </a:lnTo>
                  <a:lnTo>
                    <a:pt x="6692767" y="1766488"/>
                  </a:lnTo>
                  <a:lnTo>
                    <a:pt x="6666087" y="1806051"/>
                  </a:lnTo>
                  <a:lnTo>
                    <a:pt x="6626524" y="1832731"/>
                  </a:lnTo>
                  <a:lnTo>
                    <a:pt x="6578092" y="1842515"/>
                  </a:lnTo>
                  <a:lnTo>
                    <a:pt x="124459" y="1842515"/>
                  </a:lnTo>
                  <a:lnTo>
                    <a:pt x="76027" y="1832731"/>
                  </a:lnTo>
                  <a:lnTo>
                    <a:pt x="36464" y="1806051"/>
                  </a:lnTo>
                  <a:lnTo>
                    <a:pt x="9784" y="1766488"/>
                  </a:lnTo>
                  <a:lnTo>
                    <a:pt x="0" y="1718056"/>
                  </a:lnTo>
                  <a:lnTo>
                    <a:pt x="0" y="124460"/>
                  </a:lnTo>
                  <a:close/>
                </a:path>
              </a:pathLst>
            </a:custGeom>
            <a:noFill/>
            <a:ln cap="flat" cmpd="sng" w="6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1" name="Google Shape;8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5359" y="6409944"/>
              <a:ext cx="306324" cy="2926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/>
        </p:nvSpPr>
        <p:spPr>
          <a:xfrm>
            <a:off x="1756029" y="176910"/>
            <a:ext cx="2179320" cy="26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AIR FORCE ASSOCIATION’S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756029" y="399110"/>
            <a:ext cx="4023360" cy="8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CYBERPATRIOT</a:t>
            </a:r>
            <a:endParaRPr/>
          </a:p>
          <a:p>
            <a:pPr indent="0" lvl="0" marL="12700" rtl="0" algn="l">
              <a:lnSpc>
                <a:spcPct val="118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50"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327" y="128015"/>
            <a:ext cx="1165860" cy="116585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/>
          <p:nvPr/>
        </p:nvSpPr>
        <p:spPr>
          <a:xfrm>
            <a:off x="3449192" y="2959049"/>
            <a:ext cx="2249805" cy="823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SECTION 1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Basic GUI Security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415544" y="646910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5525261" y="6492265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/>
        </p:nvSpPr>
        <p:spPr>
          <a:xfrm>
            <a:off x="526186" y="1442719"/>
            <a:ext cx="3637279" cy="484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29234" lvl="0" marL="241300" marR="5080" rtl="0" algn="l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This unit will show you how  to make many of the same  security settings you made on  Windows in Units 7 and 8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8290" lvl="0" marL="758190" marR="59055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Linux has many of the same  vulnerabilities, so the fixes are  similar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175260" rtl="0" algn="l">
              <a:lnSpc>
                <a:spcPct val="100299"/>
              </a:lnSpc>
              <a:spcBef>
                <a:spcPts val="57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Linux does not have Settings  or Control Panel like in  Windows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19772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System Settings menu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offers limited security tools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59182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319997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Click the System Settings  button in the menu bar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1428369" y="240233"/>
            <a:ext cx="390461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Basic Linux Security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0"/>
          <p:cNvGrpSpPr/>
          <p:nvPr/>
        </p:nvGrpSpPr>
        <p:grpSpPr>
          <a:xfrm>
            <a:off x="3927983" y="1901951"/>
            <a:ext cx="4827397" cy="3606672"/>
            <a:chOff x="3927983" y="1901951"/>
            <a:chExt cx="4827397" cy="3606672"/>
          </a:xfrm>
        </p:grpSpPr>
        <p:pic>
          <p:nvPicPr>
            <p:cNvPr id="95" name="Google Shape;9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13732" y="1906523"/>
              <a:ext cx="4037075" cy="3593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0"/>
            <p:cNvSpPr/>
            <p:nvPr/>
          </p:nvSpPr>
          <p:spPr>
            <a:xfrm>
              <a:off x="4709160" y="1901951"/>
              <a:ext cx="4046220" cy="3602990"/>
            </a:xfrm>
            <a:custGeom>
              <a:rect b="b" l="l" r="r" t="t"/>
              <a:pathLst>
                <a:path extrusionOk="0" h="3602990" w="4046220">
                  <a:moveTo>
                    <a:pt x="0" y="3602736"/>
                  </a:moveTo>
                  <a:lnTo>
                    <a:pt x="4046220" y="3602736"/>
                  </a:lnTo>
                  <a:lnTo>
                    <a:pt x="4046220" y="0"/>
                  </a:lnTo>
                  <a:lnTo>
                    <a:pt x="0" y="0"/>
                  </a:lnTo>
                  <a:lnTo>
                    <a:pt x="0" y="3602736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4695444" y="3744467"/>
              <a:ext cx="242570" cy="205740"/>
            </a:xfrm>
            <a:custGeom>
              <a:rect b="b" l="l" r="r" t="t"/>
              <a:pathLst>
                <a:path extrusionOk="0" h="205739" w="242570">
                  <a:moveTo>
                    <a:pt x="0" y="34289"/>
                  </a:moveTo>
                  <a:lnTo>
                    <a:pt x="2696" y="20949"/>
                  </a:lnTo>
                  <a:lnTo>
                    <a:pt x="10048" y="10048"/>
                  </a:lnTo>
                  <a:lnTo>
                    <a:pt x="20949" y="2696"/>
                  </a:lnTo>
                  <a:lnTo>
                    <a:pt x="34289" y="0"/>
                  </a:lnTo>
                  <a:lnTo>
                    <a:pt x="208025" y="0"/>
                  </a:lnTo>
                  <a:lnTo>
                    <a:pt x="221366" y="2696"/>
                  </a:lnTo>
                  <a:lnTo>
                    <a:pt x="232267" y="10048"/>
                  </a:lnTo>
                  <a:lnTo>
                    <a:pt x="239619" y="20949"/>
                  </a:lnTo>
                  <a:lnTo>
                    <a:pt x="242315" y="34289"/>
                  </a:lnTo>
                  <a:lnTo>
                    <a:pt x="242315" y="171449"/>
                  </a:lnTo>
                  <a:lnTo>
                    <a:pt x="239619" y="184790"/>
                  </a:lnTo>
                  <a:lnTo>
                    <a:pt x="232267" y="195691"/>
                  </a:lnTo>
                  <a:lnTo>
                    <a:pt x="221366" y="203043"/>
                  </a:lnTo>
                  <a:lnTo>
                    <a:pt x="208025" y="205739"/>
                  </a:lnTo>
                  <a:lnTo>
                    <a:pt x="34289" y="205739"/>
                  </a:lnTo>
                  <a:lnTo>
                    <a:pt x="20949" y="203043"/>
                  </a:lnTo>
                  <a:lnTo>
                    <a:pt x="10048" y="195691"/>
                  </a:lnTo>
                  <a:lnTo>
                    <a:pt x="2696" y="184790"/>
                  </a:lnTo>
                  <a:lnTo>
                    <a:pt x="0" y="171449"/>
                  </a:lnTo>
                  <a:lnTo>
                    <a:pt x="0" y="34289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8" name="Google Shape;9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86984" y="2514599"/>
              <a:ext cx="2656332" cy="2665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0"/>
            <p:cNvSpPr/>
            <p:nvPr/>
          </p:nvSpPr>
          <p:spPr>
            <a:xfrm>
              <a:off x="5582412" y="2510027"/>
              <a:ext cx="2665730" cy="2674620"/>
            </a:xfrm>
            <a:custGeom>
              <a:rect b="b" l="l" r="r" t="t"/>
              <a:pathLst>
                <a:path extrusionOk="0" h="2674620" w="2665729">
                  <a:moveTo>
                    <a:pt x="0" y="2674620"/>
                  </a:moveTo>
                  <a:lnTo>
                    <a:pt x="2665476" y="2674620"/>
                  </a:lnTo>
                  <a:lnTo>
                    <a:pt x="2665476" y="0"/>
                  </a:lnTo>
                  <a:lnTo>
                    <a:pt x="0" y="0"/>
                  </a:lnTo>
                  <a:lnTo>
                    <a:pt x="0" y="267462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3927983" y="3851909"/>
              <a:ext cx="772160" cy="1656714"/>
            </a:xfrm>
            <a:custGeom>
              <a:rect b="b" l="l" r="r" t="t"/>
              <a:pathLst>
                <a:path extrusionOk="0" h="1656714" w="772160">
                  <a:moveTo>
                    <a:pt x="731028" y="66263"/>
                  </a:moveTo>
                  <a:lnTo>
                    <a:pt x="0" y="1650873"/>
                  </a:lnTo>
                  <a:lnTo>
                    <a:pt x="12445" y="1656588"/>
                  </a:lnTo>
                  <a:lnTo>
                    <a:pt x="743619" y="72062"/>
                  </a:lnTo>
                  <a:lnTo>
                    <a:pt x="731028" y="66263"/>
                  </a:lnTo>
                  <a:close/>
                </a:path>
                <a:path extrusionOk="0" h="1656714" w="772160">
                  <a:moveTo>
                    <a:pt x="770954" y="54737"/>
                  </a:moveTo>
                  <a:lnTo>
                    <a:pt x="736345" y="54737"/>
                  </a:lnTo>
                  <a:lnTo>
                    <a:pt x="748918" y="60578"/>
                  </a:lnTo>
                  <a:lnTo>
                    <a:pt x="743619" y="72062"/>
                  </a:lnTo>
                  <a:lnTo>
                    <a:pt x="771905" y="85089"/>
                  </a:lnTo>
                  <a:lnTo>
                    <a:pt x="770954" y="54737"/>
                  </a:lnTo>
                  <a:close/>
                </a:path>
                <a:path extrusionOk="0" h="1656714" w="772160">
                  <a:moveTo>
                    <a:pt x="736345" y="54737"/>
                  </a:moveTo>
                  <a:lnTo>
                    <a:pt x="731028" y="66263"/>
                  </a:lnTo>
                  <a:lnTo>
                    <a:pt x="743619" y="72062"/>
                  </a:lnTo>
                  <a:lnTo>
                    <a:pt x="748918" y="60578"/>
                  </a:lnTo>
                  <a:lnTo>
                    <a:pt x="736345" y="54737"/>
                  </a:lnTo>
                  <a:close/>
                </a:path>
                <a:path extrusionOk="0" h="1656714" w="772160">
                  <a:moveTo>
                    <a:pt x="769238" y="0"/>
                  </a:moveTo>
                  <a:lnTo>
                    <a:pt x="702690" y="53212"/>
                  </a:lnTo>
                  <a:lnTo>
                    <a:pt x="731028" y="66263"/>
                  </a:lnTo>
                  <a:lnTo>
                    <a:pt x="736345" y="54737"/>
                  </a:lnTo>
                  <a:lnTo>
                    <a:pt x="770954" y="54737"/>
                  </a:lnTo>
                  <a:lnTo>
                    <a:pt x="769238" y="0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1" name="Google Shape;101;p10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4497070" y="6577304"/>
            <a:ext cx="15303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593851" y="1334770"/>
            <a:ext cx="1968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1"/>
          <p:cNvSpPr txBox="1"/>
          <p:nvPr/>
        </p:nvSpPr>
        <p:spPr>
          <a:xfrm>
            <a:off x="3713734" y="1480515"/>
            <a:ext cx="19685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593851" y="3930253"/>
            <a:ext cx="7757159" cy="2023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-339090" lvl="0" marL="351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999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Click User Accounts in the System Settings window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39090" lvl="0" marL="351155" marR="133985" rtl="0" algn="l">
              <a:lnSpc>
                <a:spcPct val="108333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 in Windows, it is important to restrict root (Admin) privileges and password  protect all accounts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57834" lvl="1" marL="826769" marR="0" rtl="0" algn="l">
              <a:lnSpc>
                <a:spcPct val="115806"/>
              </a:lnSpc>
              <a:spcBef>
                <a:spcPts val="470"/>
              </a:spcBef>
              <a:spcAft>
                <a:spcPts val="0"/>
              </a:spcAft>
              <a:buSzPts val="1550"/>
              <a:buFont typeface="Calibri"/>
              <a:buAutoNum type="alphaUcPeriod"/>
            </a:pPr>
            <a:r>
              <a:rPr b="0" i="0" lang="en-US" sz="1550" u="none" cap="none" strike="noStrike">
                <a:latin typeface="Calibri"/>
                <a:ea typeface="Calibri"/>
                <a:cs typeface="Calibri"/>
                <a:sym typeface="Calibri"/>
              </a:rPr>
              <a:t>To make account management changes, you must enact root permissions by clicking</a:t>
            </a:r>
            <a:endParaRPr b="0" i="0" sz="155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826769" marR="0" rtl="0" algn="l">
              <a:lnSpc>
                <a:spcPct val="1158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Unlock and authenticate yourself by entering your password</a:t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-457834" lvl="1" marL="82676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50"/>
              <a:buFont typeface="Calibri"/>
              <a:buAutoNum type="alphaUcPeriod"/>
            </a:pPr>
            <a:r>
              <a:rPr b="0" i="0" lang="en-US" sz="1550" u="none" cap="none" strike="noStrike">
                <a:latin typeface="Calibri"/>
                <a:ea typeface="Calibri"/>
                <a:cs typeface="Calibri"/>
                <a:sym typeface="Calibri"/>
              </a:rPr>
              <a:t>Switch users from Administrator to Standard User by clicking next to Account Type</a:t>
            </a:r>
            <a:endParaRPr b="0" i="0" sz="155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57834" lvl="1" marL="826769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50"/>
              <a:buFont typeface="Calibri"/>
              <a:buAutoNum type="alphaUcPeriod"/>
            </a:pPr>
            <a:r>
              <a:rPr b="0" i="0" lang="en-US" sz="1550" u="none" cap="none" strike="noStrike">
                <a:latin typeface="Calibri"/>
                <a:ea typeface="Calibri"/>
                <a:cs typeface="Calibri"/>
                <a:sym typeface="Calibri"/>
              </a:rPr>
              <a:t>Change passwords by clicking the asterisks next to the Password option</a:t>
            </a:r>
            <a:endParaRPr b="0" i="0" sz="155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64108" y="1417319"/>
            <a:ext cx="2747010" cy="2364105"/>
            <a:chOff x="864108" y="1417319"/>
            <a:chExt cx="2747010" cy="2364105"/>
          </a:xfrm>
        </p:grpSpPr>
        <p:pic>
          <p:nvPicPr>
            <p:cNvPr id="112" name="Google Shape;11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" y="1421891"/>
              <a:ext cx="2368296" cy="2354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1"/>
            <p:cNvSpPr/>
            <p:nvPr/>
          </p:nvSpPr>
          <p:spPr>
            <a:xfrm>
              <a:off x="864108" y="1417319"/>
              <a:ext cx="2377440" cy="2364105"/>
            </a:xfrm>
            <a:custGeom>
              <a:rect b="b" l="l" r="r" t="t"/>
              <a:pathLst>
                <a:path extrusionOk="0" h="2364104" w="2377440">
                  <a:moveTo>
                    <a:pt x="0" y="2363723"/>
                  </a:moveTo>
                  <a:lnTo>
                    <a:pt x="2377440" y="2363723"/>
                  </a:lnTo>
                  <a:lnTo>
                    <a:pt x="2377440" y="0"/>
                  </a:lnTo>
                  <a:lnTo>
                    <a:pt x="0" y="0"/>
                  </a:lnTo>
                  <a:lnTo>
                    <a:pt x="0" y="2363723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2839212" y="3337559"/>
              <a:ext cx="297180" cy="421005"/>
            </a:xfrm>
            <a:custGeom>
              <a:rect b="b" l="l" r="r" t="t"/>
              <a:pathLst>
                <a:path extrusionOk="0" h="421004" w="297180">
                  <a:moveTo>
                    <a:pt x="0" y="49529"/>
                  </a:moveTo>
                  <a:lnTo>
                    <a:pt x="3899" y="30271"/>
                  </a:lnTo>
                  <a:lnTo>
                    <a:pt x="14525" y="14525"/>
                  </a:lnTo>
                  <a:lnTo>
                    <a:pt x="30271" y="3899"/>
                  </a:lnTo>
                  <a:lnTo>
                    <a:pt x="49530" y="0"/>
                  </a:lnTo>
                  <a:lnTo>
                    <a:pt x="247650" y="0"/>
                  </a:lnTo>
                  <a:lnTo>
                    <a:pt x="266908" y="3899"/>
                  </a:lnTo>
                  <a:lnTo>
                    <a:pt x="282654" y="14525"/>
                  </a:lnTo>
                  <a:lnTo>
                    <a:pt x="293280" y="30271"/>
                  </a:lnTo>
                  <a:lnTo>
                    <a:pt x="297180" y="49529"/>
                  </a:lnTo>
                  <a:lnTo>
                    <a:pt x="297180" y="371094"/>
                  </a:lnTo>
                  <a:lnTo>
                    <a:pt x="293280" y="390352"/>
                  </a:lnTo>
                  <a:lnTo>
                    <a:pt x="282654" y="406098"/>
                  </a:lnTo>
                  <a:lnTo>
                    <a:pt x="266908" y="416724"/>
                  </a:lnTo>
                  <a:lnTo>
                    <a:pt x="247650" y="420623"/>
                  </a:lnTo>
                  <a:lnTo>
                    <a:pt x="49530" y="420623"/>
                  </a:lnTo>
                  <a:lnTo>
                    <a:pt x="30271" y="416724"/>
                  </a:lnTo>
                  <a:lnTo>
                    <a:pt x="14525" y="406098"/>
                  </a:lnTo>
                  <a:lnTo>
                    <a:pt x="3899" y="390352"/>
                  </a:lnTo>
                  <a:lnTo>
                    <a:pt x="0" y="371094"/>
                  </a:lnTo>
                  <a:lnTo>
                    <a:pt x="0" y="49529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3138678" y="3507231"/>
              <a:ext cx="472440" cy="76200"/>
            </a:xfrm>
            <a:custGeom>
              <a:rect b="b" l="l" r="r" t="t"/>
              <a:pathLst>
                <a:path extrusionOk="0" h="76200" w="472439">
                  <a:moveTo>
                    <a:pt x="75819" y="0"/>
                  </a:moveTo>
                  <a:lnTo>
                    <a:pt x="0" y="38988"/>
                  </a:lnTo>
                  <a:lnTo>
                    <a:pt x="76581" y="76200"/>
                  </a:lnTo>
                  <a:lnTo>
                    <a:pt x="76269" y="45084"/>
                  </a:lnTo>
                  <a:lnTo>
                    <a:pt x="63627" y="45084"/>
                  </a:lnTo>
                  <a:lnTo>
                    <a:pt x="63373" y="31368"/>
                  </a:lnTo>
                  <a:lnTo>
                    <a:pt x="76131" y="31230"/>
                  </a:lnTo>
                  <a:lnTo>
                    <a:pt x="75819" y="0"/>
                  </a:lnTo>
                  <a:close/>
                </a:path>
                <a:path extrusionOk="0" h="76200" w="472439">
                  <a:moveTo>
                    <a:pt x="76131" y="31230"/>
                  </a:moveTo>
                  <a:lnTo>
                    <a:pt x="63373" y="31368"/>
                  </a:lnTo>
                  <a:lnTo>
                    <a:pt x="63627" y="45084"/>
                  </a:lnTo>
                  <a:lnTo>
                    <a:pt x="76268" y="44947"/>
                  </a:lnTo>
                  <a:lnTo>
                    <a:pt x="76131" y="31230"/>
                  </a:lnTo>
                  <a:close/>
                </a:path>
                <a:path extrusionOk="0" h="76200" w="472439">
                  <a:moveTo>
                    <a:pt x="76268" y="44947"/>
                  </a:moveTo>
                  <a:lnTo>
                    <a:pt x="63627" y="45084"/>
                  </a:lnTo>
                  <a:lnTo>
                    <a:pt x="76269" y="45084"/>
                  </a:lnTo>
                  <a:lnTo>
                    <a:pt x="76268" y="44947"/>
                  </a:lnTo>
                  <a:close/>
                </a:path>
                <a:path extrusionOk="0" h="76200" w="472439">
                  <a:moveTo>
                    <a:pt x="471805" y="26923"/>
                  </a:moveTo>
                  <a:lnTo>
                    <a:pt x="76131" y="31230"/>
                  </a:lnTo>
                  <a:lnTo>
                    <a:pt x="76268" y="44947"/>
                  </a:lnTo>
                  <a:lnTo>
                    <a:pt x="471932" y="40639"/>
                  </a:lnTo>
                  <a:lnTo>
                    <a:pt x="471805" y="26923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4064507" y="1309242"/>
            <a:ext cx="4663440" cy="1941957"/>
            <a:chOff x="4064507" y="1309242"/>
            <a:chExt cx="4663440" cy="1941957"/>
          </a:xfrm>
        </p:grpSpPr>
        <p:pic>
          <p:nvPicPr>
            <p:cNvPr id="117" name="Google Shape;11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69079" y="1421891"/>
              <a:ext cx="4654296" cy="1824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1"/>
            <p:cNvSpPr/>
            <p:nvPr/>
          </p:nvSpPr>
          <p:spPr>
            <a:xfrm>
              <a:off x="4064507" y="1417319"/>
              <a:ext cx="4663440" cy="1833880"/>
            </a:xfrm>
            <a:custGeom>
              <a:rect b="b" l="l" r="r" t="t"/>
              <a:pathLst>
                <a:path extrusionOk="0" h="1833880" w="4663440">
                  <a:moveTo>
                    <a:pt x="0" y="1833372"/>
                  </a:moveTo>
                  <a:lnTo>
                    <a:pt x="4663440" y="1833372"/>
                  </a:lnTo>
                  <a:lnTo>
                    <a:pt x="4663440" y="0"/>
                  </a:lnTo>
                  <a:lnTo>
                    <a:pt x="0" y="0"/>
                  </a:lnTo>
                  <a:lnTo>
                    <a:pt x="0" y="1833372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7022591" y="1591055"/>
              <a:ext cx="1664335" cy="905510"/>
            </a:xfrm>
            <a:custGeom>
              <a:rect b="b" l="l" r="r" t="t"/>
              <a:pathLst>
                <a:path extrusionOk="0" h="905510" w="1664334">
                  <a:moveTo>
                    <a:pt x="0" y="764286"/>
                  </a:moveTo>
                  <a:lnTo>
                    <a:pt x="2208" y="753290"/>
                  </a:lnTo>
                  <a:lnTo>
                    <a:pt x="8239" y="744331"/>
                  </a:lnTo>
                  <a:lnTo>
                    <a:pt x="17198" y="738300"/>
                  </a:lnTo>
                  <a:lnTo>
                    <a:pt x="28193" y="736092"/>
                  </a:lnTo>
                  <a:lnTo>
                    <a:pt x="767333" y="736092"/>
                  </a:lnTo>
                  <a:lnTo>
                    <a:pt x="778329" y="738300"/>
                  </a:lnTo>
                  <a:lnTo>
                    <a:pt x="787288" y="744331"/>
                  </a:lnTo>
                  <a:lnTo>
                    <a:pt x="793319" y="753290"/>
                  </a:lnTo>
                  <a:lnTo>
                    <a:pt x="795527" y="764286"/>
                  </a:lnTo>
                  <a:lnTo>
                    <a:pt x="795527" y="877062"/>
                  </a:lnTo>
                  <a:lnTo>
                    <a:pt x="793319" y="888057"/>
                  </a:lnTo>
                  <a:lnTo>
                    <a:pt x="787288" y="897016"/>
                  </a:lnTo>
                  <a:lnTo>
                    <a:pt x="778329" y="903047"/>
                  </a:lnTo>
                  <a:lnTo>
                    <a:pt x="767333" y="905256"/>
                  </a:lnTo>
                  <a:lnTo>
                    <a:pt x="28193" y="905256"/>
                  </a:lnTo>
                  <a:lnTo>
                    <a:pt x="17198" y="903047"/>
                  </a:lnTo>
                  <a:lnTo>
                    <a:pt x="8239" y="897016"/>
                  </a:lnTo>
                  <a:lnTo>
                    <a:pt x="2208" y="888057"/>
                  </a:lnTo>
                  <a:lnTo>
                    <a:pt x="0" y="877062"/>
                  </a:lnTo>
                  <a:lnTo>
                    <a:pt x="0" y="764286"/>
                  </a:lnTo>
                  <a:close/>
                </a:path>
                <a:path extrusionOk="0" h="905510" w="1664334">
                  <a:moveTo>
                    <a:pt x="1133855" y="36576"/>
                  </a:moveTo>
                  <a:lnTo>
                    <a:pt x="1136731" y="22342"/>
                  </a:lnTo>
                  <a:lnTo>
                    <a:pt x="1144571" y="10715"/>
                  </a:lnTo>
                  <a:lnTo>
                    <a:pt x="1156198" y="2875"/>
                  </a:lnTo>
                  <a:lnTo>
                    <a:pt x="1170431" y="0"/>
                  </a:lnTo>
                  <a:lnTo>
                    <a:pt x="1627631" y="0"/>
                  </a:lnTo>
                  <a:lnTo>
                    <a:pt x="1641865" y="2875"/>
                  </a:lnTo>
                  <a:lnTo>
                    <a:pt x="1653492" y="10715"/>
                  </a:lnTo>
                  <a:lnTo>
                    <a:pt x="1661332" y="22342"/>
                  </a:lnTo>
                  <a:lnTo>
                    <a:pt x="1664207" y="36576"/>
                  </a:lnTo>
                  <a:lnTo>
                    <a:pt x="1664207" y="182880"/>
                  </a:lnTo>
                  <a:lnTo>
                    <a:pt x="1661332" y="197113"/>
                  </a:lnTo>
                  <a:lnTo>
                    <a:pt x="1653492" y="208740"/>
                  </a:lnTo>
                  <a:lnTo>
                    <a:pt x="1641865" y="216580"/>
                  </a:lnTo>
                  <a:lnTo>
                    <a:pt x="1627631" y="219456"/>
                  </a:lnTo>
                  <a:lnTo>
                    <a:pt x="1170431" y="219456"/>
                  </a:lnTo>
                  <a:lnTo>
                    <a:pt x="1156198" y="216580"/>
                  </a:lnTo>
                  <a:lnTo>
                    <a:pt x="1144571" y="208740"/>
                  </a:lnTo>
                  <a:lnTo>
                    <a:pt x="1136731" y="197113"/>
                  </a:lnTo>
                  <a:lnTo>
                    <a:pt x="1133855" y="182880"/>
                  </a:lnTo>
                  <a:lnTo>
                    <a:pt x="1133855" y="36576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7815960" y="1309242"/>
              <a:ext cx="342900" cy="297815"/>
            </a:xfrm>
            <a:custGeom>
              <a:rect b="b" l="l" r="r" t="t"/>
              <a:pathLst>
                <a:path extrusionOk="0" h="297815" w="342900">
                  <a:moveTo>
                    <a:pt x="280207" y="252679"/>
                  </a:moveTo>
                  <a:lnTo>
                    <a:pt x="259715" y="276352"/>
                  </a:lnTo>
                  <a:lnTo>
                    <a:pt x="342392" y="297307"/>
                  </a:lnTo>
                  <a:lnTo>
                    <a:pt x="327252" y="260985"/>
                  </a:lnTo>
                  <a:lnTo>
                    <a:pt x="289814" y="260985"/>
                  </a:lnTo>
                  <a:lnTo>
                    <a:pt x="280207" y="252679"/>
                  </a:lnTo>
                  <a:close/>
                </a:path>
                <a:path extrusionOk="0" h="297815" w="342900">
                  <a:moveTo>
                    <a:pt x="289221" y="242266"/>
                  </a:moveTo>
                  <a:lnTo>
                    <a:pt x="280207" y="252679"/>
                  </a:lnTo>
                  <a:lnTo>
                    <a:pt x="289814" y="260985"/>
                  </a:lnTo>
                  <a:lnTo>
                    <a:pt x="298831" y="250571"/>
                  </a:lnTo>
                  <a:lnTo>
                    <a:pt x="289221" y="242266"/>
                  </a:lnTo>
                  <a:close/>
                </a:path>
                <a:path extrusionOk="0" h="297815" w="342900">
                  <a:moveTo>
                    <a:pt x="309625" y="218694"/>
                  </a:moveTo>
                  <a:lnTo>
                    <a:pt x="289221" y="242266"/>
                  </a:lnTo>
                  <a:lnTo>
                    <a:pt x="298831" y="250571"/>
                  </a:lnTo>
                  <a:lnTo>
                    <a:pt x="289814" y="260985"/>
                  </a:lnTo>
                  <a:lnTo>
                    <a:pt x="327252" y="260985"/>
                  </a:lnTo>
                  <a:lnTo>
                    <a:pt x="309625" y="218694"/>
                  </a:lnTo>
                  <a:close/>
                </a:path>
                <a:path extrusionOk="0" h="297815" w="342900">
                  <a:moveTo>
                    <a:pt x="8890" y="0"/>
                  </a:moveTo>
                  <a:lnTo>
                    <a:pt x="0" y="10414"/>
                  </a:lnTo>
                  <a:lnTo>
                    <a:pt x="280207" y="252679"/>
                  </a:lnTo>
                  <a:lnTo>
                    <a:pt x="289221" y="242266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036307" y="2866643"/>
              <a:ext cx="265430" cy="160020"/>
            </a:xfrm>
            <a:custGeom>
              <a:rect b="b" l="l" r="r" t="t"/>
              <a:pathLst>
                <a:path extrusionOk="0" h="160019" w="265429">
                  <a:moveTo>
                    <a:pt x="0" y="26669"/>
                  </a:moveTo>
                  <a:lnTo>
                    <a:pt x="2095" y="16287"/>
                  </a:lnTo>
                  <a:lnTo>
                    <a:pt x="7810" y="7810"/>
                  </a:lnTo>
                  <a:lnTo>
                    <a:pt x="16287" y="2095"/>
                  </a:lnTo>
                  <a:lnTo>
                    <a:pt x="26670" y="0"/>
                  </a:lnTo>
                  <a:lnTo>
                    <a:pt x="238506" y="0"/>
                  </a:lnTo>
                  <a:lnTo>
                    <a:pt x="248888" y="2095"/>
                  </a:lnTo>
                  <a:lnTo>
                    <a:pt x="257365" y="7810"/>
                  </a:lnTo>
                  <a:lnTo>
                    <a:pt x="263080" y="16287"/>
                  </a:lnTo>
                  <a:lnTo>
                    <a:pt x="265175" y="26669"/>
                  </a:lnTo>
                  <a:lnTo>
                    <a:pt x="265175" y="133350"/>
                  </a:lnTo>
                  <a:lnTo>
                    <a:pt x="263080" y="143732"/>
                  </a:lnTo>
                  <a:lnTo>
                    <a:pt x="257365" y="152209"/>
                  </a:lnTo>
                  <a:lnTo>
                    <a:pt x="248888" y="157924"/>
                  </a:lnTo>
                  <a:lnTo>
                    <a:pt x="238506" y="160019"/>
                  </a:lnTo>
                  <a:lnTo>
                    <a:pt x="26670" y="160019"/>
                  </a:lnTo>
                  <a:lnTo>
                    <a:pt x="16287" y="157924"/>
                  </a:lnTo>
                  <a:lnTo>
                    <a:pt x="7810" y="152209"/>
                  </a:lnTo>
                  <a:lnTo>
                    <a:pt x="2095" y="143732"/>
                  </a:lnTo>
                  <a:lnTo>
                    <a:pt x="0" y="133350"/>
                  </a:lnTo>
                  <a:lnTo>
                    <a:pt x="0" y="26669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7312914" y="2370073"/>
              <a:ext cx="1016000" cy="615315"/>
            </a:xfrm>
            <a:custGeom>
              <a:rect b="b" l="l" r="r" t="t"/>
              <a:pathLst>
                <a:path extrusionOk="0" h="615314" w="1016000">
                  <a:moveTo>
                    <a:pt x="508127" y="578866"/>
                  </a:moveTo>
                  <a:lnTo>
                    <a:pt x="507873" y="565150"/>
                  </a:lnTo>
                  <a:lnTo>
                    <a:pt x="76123" y="569963"/>
                  </a:lnTo>
                  <a:lnTo>
                    <a:pt x="75819" y="538607"/>
                  </a:lnTo>
                  <a:lnTo>
                    <a:pt x="0" y="577596"/>
                  </a:lnTo>
                  <a:lnTo>
                    <a:pt x="76581" y="614807"/>
                  </a:lnTo>
                  <a:lnTo>
                    <a:pt x="76263" y="583819"/>
                  </a:lnTo>
                  <a:lnTo>
                    <a:pt x="76263" y="583679"/>
                  </a:lnTo>
                  <a:lnTo>
                    <a:pt x="508127" y="578866"/>
                  </a:lnTo>
                  <a:close/>
                </a:path>
                <a:path extrusionOk="0" h="615314" w="1016000">
                  <a:moveTo>
                    <a:pt x="1015619" y="37211"/>
                  </a:moveTo>
                  <a:lnTo>
                    <a:pt x="583780" y="31292"/>
                  </a:lnTo>
                  <a:lnTo>
                    <a:pt x="583780" y="31115"/>
                  </a:lnTo>
                  <a:lnTo>
                    <a:pt x="584200" y="0"/>
                  </a:lnTo>
                  <a:lnTo>
                    <a:pt x="507492" y="37084"/>
                  </a:lnTo>
                  <a:lnTo>
                    <a:pt x="583184" y="76200"/>
                  </a:lnTo>
                  <a:lnTo>
                    <a:pt x="583590" y="45008"/>
                  </a:lnTo>
                  <a:lnTo>
                    <a:pt x="1015365" y="50927"/>
                  </a:lnTo>
                  <a:lnTo>
                    <a:pt x="1015619" y="37211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1"/>
          <p:cNvSpPr txBox="1"/>
          <p:nvPr/>
        </p:nvSpPr>
        <p:spPr>
          <a:xfrm>
            <a:off x="7627111" y="1102816"/>
            <a:ext cx="21653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4497070" y="6577304"/>
            <a:ext cx="15303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7876158" y="2239466"/>
            <a:ext cx="685165" cy="836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 txBox="1"/>
          <p:nvPr>
            <p:ph type="title"/>
          </p:nvPr>
        </p:nvSpPr>
        <p:spPr>
          <a:xfrm>
            <a:off x="1428369" y="240233"/>
            <a:ext cx="471805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User Accounts Overview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2"/>
          <p:cNvGrpSpPr/>
          <p:nvPr/>
        </p:nvGrpSpPr>
        <p:grpSpPr>
          <a:xfrm>
            <a:off x="612648" y="3296411"/>
            <a:ext cx="7767955" cy="3145536"/>
            <a:chOff x="612648" y="3296411"/>
            <a:chExt cx="7767955" cy="3145536"/>
          </a:xfrm>
        </p:grpSpPr>
        <p:pic>
          <p:nvPicPr>
            <p:cNvPr id="134" name="Google Shape;13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648" y="3296411"/>
              <a:ext cx="7735824" cy="3145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2"/>
            <p:cNvSpPr/>
            <p:nvPr/>
          </p:nvSpPr>
          <p:spPr>
            <a:xfrm>
              <a:off x="635508" y="3584447"/>
              <a:ext cx="7745095" cy="2528570"/>
            </a:xfrm>
            <a:custGeom>
              <a:rect b="b" l="l" r="r" t="t"/>
              <a:pathLst>
                <a:path extrusionOk="0" h="2528570" w="7745095">
                  <a:moveTo>
                    <a:pt x="4695444" y="1194053"/>
                  </a:moveTo>
                  <a:lnTo>
                    <a:pt x="4699099" y="1175968"/>
                  </a:lnTo>
                  <a:lnTo>
                    <a:pt x="4709064" y="1161192"/>
                  </a:lnTo>
                  <a:lnTo>
                    <a:pt x="4723840" y="1151227"/>
                  </a:lnTo>
                  <a:lnTo>
                    <a:pt x="4741926" y="1147571"/>
                  </a:lnTo>
                  <a:lnTo>
                    <a:pt x="5741670" y="1147571"/>
                  </a:lnTo>
                  <a:lnTo>
                    <a:pt x="5759755" y="1151227"/>
                  </a:lnTo>
                  <a:lnTo>
                    <a:pt x="5774531" y="1161192"/>
                  </a:lnTo>
                  <a:lnTo>
                    <a:pt x="5784496" y="1175968"/>
                  </a:lnTo>
                  <a:lnTo>
                    <a:pt x="5788152" y="1194053"/>
                  </a:lnTo>
                  <a:lnTo>
                    <a:pt x="5788152" y="1379982"/>
                  </a:lnTo>
                  <a:lnTo>
                    <a:pt x="5784496" y="1398067"/>
                  </a:lnTo>
                  <a:lnTo>
                    <a:pt x="5774531" y="1412843"/>
                  </a:lnTo>
                  <a:lnTo>
                    <a:pt x="5759755" y="1422808"/>
                  </a:lnTo>
                  <a:lnTo>
                    <a:pt x="5741670" y="1426464"/>
                  </a:lnTo>
                  <a:lnTo>
                    <a:pt x="4741926" y="1426464"/>
                  </a:lnTo>
                  <a:lnTo>
                    <a:pt x="4723840" y="1422808"/>
                  </a:lnTo>
                  <a:lnTo>
                    <a:pt x="4709064" y="1412843"/>
                  </a:lnTo>
                  <a:lnTo>
                    <a:pt x="4699099" y="1398067"/>
                  </a:lnTo>
                  <a:lnTo>
                    <a:pt x="4695444" y="1379982"/>
                  </a:lnTo>
                  <a:lnTo>
                    <a:pt x="4695444" y="1194053"/>
                  </a:lnTo>
                  <a:close/>
                </a:path>
                <a:path extrusionOk="0" h="2528570" w="7745095">
                  <a:moveTo>
                    <a:pt x="3465576" y="2269236"/>
                  </a:moveTo>
                  <a:lnTo>
                    <a:pt x="3469653" y="2249068"/>
                  </a:lnTo>
                  <a:lnTo>
                    <a:pt x="3480768" y="2232598"/>
                  </a:lnTo>
                  <a:lnTo>
                    <a:pt x="3497240" y="2221492"/>
                  </a:lnTo>
                  <a:lnTo>
                    <a:pt x="3517391" y="2217420"/>
                  </a:lnTo>
                  <a:lnTo>
                    <a:pt x="5553456" y="2217420"/>
                  </a:lnTo>
                  <a:lnTo>
                    <a:pt x="5573607" y="2221492"/>
                  </a:lnTo>
                  <a:lnTo>
                    <a:pt x="5590079" y="2232598"/>
                  </a:lnTo>
                  <a:lnTo>
                    <a:pt x="5601194" y="2249068"/>
                  </a:lnTo>
                  <a:lnTo>
                    <a:pt x="5605271" y="2269236"/>
                  </a:lnTo>
                  <a:lnTo>
                    <a:pt x="5605271" y="2476500"/>
                  </a:lnTo>
                  <a:lnTo>
                    <a:pt x="5601194" y="2496667"/>
                  </a:lnTo>
                  <a:lnTo>
                    <a:pt x="5590079" y="2513137"/>
                  </a:lnTo>
                  <a:lnTo>
                    <a:pt x="5573607" y="2524243"/>
                  </a:lnTo>
                  <a:lnTo>
                    <a:pt x="5553456" y="2528316"/>
                  </a:lnTo>
                  <a:lnTo>
                    <a:pt x="3517391" y="2528316"/>
                  </a:lnTo>
                  <a:lnTo>
                    <a:pt x="3497240" y="2524243"/>
                  </a:lnTo>
                  <a:lnTo>
                    <a:pt x="3480768" y="2513137"/>
                  </a:lnTo>
                  <a:lnTo>
                    <a:pt x="3469653" y="2496667"/>
                  </a:lnTo>
                  <a:lnTo>
                    <a:pt x="3465576" y="2476500"/>
                  </a:lnTo>
                  <a:lnTo>
                    <a:pt x="3465576" y="2269236"/>
                  </a:lnTo>
                  <a:close/>
                </a:path>
                <a:path extrusionOk="0" h="2528570" w="7745095">
                  <a:moveTo>
                    <a:pt x="6858000" y="60959"/>
                  </a:moveTo>
                  <a:lnTo>
                    <a:pt x="6862792" y="37236"/>
                  </a:lnTo>
                  <a:lnTo>
                    <a:pt x="6875859" y="17859"/>
                  </a:lnTo>
                  <a:lnTo>
                    <a:pt x="6895236" y="4792"/>
                  </a:lnTo>
                  <a:lnTo>
                    <a:pt x="6918960" y="0"/>
                  </a:lnTo>
                  <a:lnTo>
                    <a:pt x="7684008" y="0"/>
                  </a:lnTo>
                  <a:lnTo>
                    <a:pt x="7707731" y="4792"/>
                  </a:lnTo>
                  <a:lnTo>
                    <a:pt x="7727108" y="17859"/>
                  </a:lnTo>
                  <a:lnTo>
                    <a:pt x="7740175" y="37236"/>
                  </a:lnTo>
                  <a:lnTo>
                    <a:pt x="7744968" y="60959"/>
                  </a:lnTo>
                  <a:lnTo>
                    <a:pt x="7744968" y="304800"/>
                  </a:lnTo>
                  <a:lnTo>
                    <a:pt x="7740175" y="328523"/>
                  </a:lnTo>
                  <a:lnTo>
                    <a:pt x="7727108" y="347900"/>
                  </a:lnTo>
                  <a:lnTo>
                    <a:pt x="7707731" y="360967"/>
                  </a:lnTo>
                  <a:lnTo>
                    <a:pt x="7684008" y="365759"/>
                  </a:lnTo>
                  <a:lnTo>
                    <a:pt x="6918960" y="365759"/>
                  </a:lnTo>
                  <a:lnTo>
                    <a:pt x="6895236" y="360967"/>
                  </a:lnTo>
                  <a:lnTo>
                    <a:pt x="6875859" y="347900"/>
                  </a:lnTo>
                  <a:lnTo>
                    <a:pt x="6862792" y="328523"/>
                  </a:lnTo>
                  <a:lnTo>
                    <a:pt x="6858000" y="304800"/>
                  </a:lnTo>
                  <a:lnTo>
                    <a:pt x="6858000" y="60959"/>
                  </a:lnTo>
                  <a:close/>
                </a:path>
                <a:path extrusionOk="0" h="2528570" w="7745095">
                  <a:moveTo>
                    <a:pt x="0" y="1415795"/>
                  </a:moveTo>
                  <a:lnTo>
                    <a:pt x="7784" y="1377225"/>
                  </a:lnTo>
                  <a:lnTo>
                    <a:pt x="29013" y="1345739"/>
                  </a:lnTo>
                  <a:lnTo>
                    <a:pt x="60500" y="1324516"/>
                  </a:lnTo>
                  <a:lnTo>
                    <a:pt x="99060" y="1316735"/>
                  </a:lnTo>
                  <a:lnTo>
                    <a:pt x="2932176" y="1316735"/>
                  </a:lnTo>
                  <a:lnTo>
                    <a:pt x="2970746" y="1324516"/>
                  </a:lnTo>
                  <a:lnTo>
                    <a:pt x="3002232" y="1345739"/>
                  </a:lnTo>
                  <a:lnTo>
                    <a:pt x="3023455" y="1377225"/>
                  </a:lnTo>
                  <a:lnTo>
                    <a:pt x="3031236" y="1415795"/>
                  </a:lnTo>
                  <a:lnTo>
                    <a:pt x="3031236" y="1812036"/>
                  </a:lnTo>
                  <a:lnTo>
                    <a:pt x="3023455" y="1850606"/>
                  </a:lnTo>
                  <a:lnTo>
                    <a:pt x="3002232" y="1882092"/>
                  </a:lnTo>
                  <a:lnTo>
                    <a:pt x="2970746" y="1903315"/>
                  </a:lnTo>
                  <a:lnTo>
                    <a:pt x="2932176" y="1911095"/>
                  </a:lnTo>
                  <a:lnTo>
                    <a:pt x="99060" y="1911095"/>
                  </a:lnTo>
                  <a:lnTo>
                    <a:pt x="60500" y="1903315"/>
                  </a:lnTo>
                  <a:lnTo>
                    <a:pt x="29013" y="1882092"/>
                  </a:lnTo>
                  <a:lnTo>
                    <a:pt x="7784" y="1850606"/>
                  </a:lnTo>
                  <a:lnTo>
                    <a:pt x="0" y="1812036"/>
                  </a:lnTo>
                  <a:lnTo>
                    <a:pt x="0" y="1415795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" name="Google Shape;136;p12"/>
          <p:cNvSpPr txBox="1"/>
          <p:nvPr/>
        </p:nvSpPr>
        <p:spPr>
          <a:xfrm>
            <a:off x="444804" y="1114181"/>
            <a:ext cx="752729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D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Select the user </a:t>
            </a:r>
            <a:r>
              <a:rPr b="1" lang="en-US" sz="26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archimedes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62CAA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To make changes, click </a:t>
            </a:r>
            <a:r>
              <a:rPr b="1" lang="en-US" sz="26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Unlock </a:t>
            </a:r>
            <a:r>
              <a:rPr lang="en-US" sz="26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and authenticate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88620" lvl="0" marL="40132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Keep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Automatic Login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set to off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38455" lvl="0" marL="350520" marR="5080" rtl="0" algn="l">
              <a:lnSpc>
                <a:spcPct val="108076"/>
              </a:lnSpc>
              <a:spcBef>
                <a:spcPts val="4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	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user account type can be changed by clicking the  field next to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Account Type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8481059" y="6467881"/>
            <a:ext cx="15303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 txBox="1"/>
          <p:nvPr>
            <p:ph type="title"/>
          </p:nvPr>
        </p:nvSpPr>
        <p:spPr>
          <a:xfrm>
            <a:off x="1428369" y="240233"/>
            <a:ext cx="585851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User Accounts – Account Type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3"/>
          <p:cNvGrpSpPr/>
          <p:nvPr/>
        </p:nvGrpSpPr>
        <p:grpSpPr>
          <a:xfrm>
            <a:off x="612648" y="3296411"/>
            <a:ext cx="7735824" cy="3150235"/>
            <a:chOff x="612648" y="3296411"/>
            <a:chExt cx="7735824" cy="3150235"/>
          </a:xfrm>
        </p:grpSpPr>
        <p:pic>
          <p:nvPicPr>
            <p:cNvPr id="146" name="Google Shape;14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648" y="3296411"/>
              <a:ext cx="7735824" cy="3145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3"/>
            <p:cNvSpPr/>
            <p:nvPr/>
          </p:nvSpPr>
          <p:spPr>
            <a:xfrm>
              <a:off x="5166359" y="5413247"/>
              <a:ext cx="471170" cy="192405"/>
            </a:xfrm>
            <a:custGeom>
              <a:rect b="b" l="l" r="r" t="t"/>
              <a:pathLst>
                <a:path extrusionOk="0" h="192404" w="471170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38912" y="0"/>
                  </a:lnTo>
                  <a:lnTo>
                    <a:pt x="451359" y="2518"/>
                  </a:lnTo>
                  <a:lnTo>
                    <a:pt x="461533" y="9382"/>
                  </a:lnTo>
                  <a:lnTo>
                    <a:pt x="468397" y="19556"/>
                  </a:lnTo>
                  <a:lnTo>
                    <a:pt x="470915" y="32003"/>
                  </a:lnTo>
                  <a:lnTo>
                    <a:pt x="470915" y="160019"/>
                  </a:lnTo>
                  <a:lnTo>
                    <a:pt x="468397" y="172478"/>
                  </a:lnTo>
                  <a:lnTo>
                    <a:pt x="461533" y="182651"/>
                  </a:lnTo>
                  <a:lnTo>
                    <a:pt x="451359" y="189509"/>
                  </a:lnTo>
                  <a:lnTo>
                    <a:pt x="438912" y="192023"/>
                  </a:lnTo>
                  <a:lnTo>
                    <a:pt x="32003" y="192023"/>
                  </a:lnTo>
                  <a:lnTo>
                    <a:pt x="19556" y="189509"/>
                  </a:lnTo>
                  <a:lnTo>
                    <a:pt x="9382" y="182651"/>
                  </a:lnTo>
                  <a:lnTo>
                    <a:pt x="2518" y="172478"/>
                  </a:lnTo>
                  <a:lnTo>
                    <a:pt x="0" y="160019"/>
                  </a:lnTo>
                  <a:lnTo>
                    <a:pt x="0" y="32003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8" name="Google Shape;14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6583" y="3369563"/>
              <a:ext cx="4014216" cy="3072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3"/>
            <p:cNvSpPr/>
            <p:nvPr/>
          </p:nvSpPr>
          <p:spPr>
            <a:xfrm>
              <a:off x="2382012" y="3364991"/>
              <a:ext cx="4023360" cy="3081655"/>
            </a:xfrm>
            <a:custGeom>
              <a:rect b="b" l="l" r="r" t="t"/>
              <a:pathLst>
                <a:path extrusionOk="0" h="3081654" w="4023360">
                  <a:moveTo>
                    <a:pt x="0" y="3081527"/>
                  </a:moveTo>
                  <a:lnTo>
                    <a:pt x="4023360" y="3081527"/>
                  </a:lnTo>
                  <a:lnTo>
                    <a:pt x="4023360" y="0"/>
                  </a:lnTo>
                  <a:lnTo>
                    <a:pt x="0" y="0"/>
                  </a:lnTo>
                  <a:lnTo>
                    <a:pt x="0" y="308152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86200" y="4402836"/>
              <a:ext cx="1701164" cy="1948180"/>
            </a:xfrm>
            <a:custGeom>
              <a:rect b="b" l="l" r="r" t="t"/>
              <a:pathLst>
                <a:path extrusionOk="0" h="1948179" w="1701164">
                  <a:moveTo>
                    <a:pt x="0" y="26669"/>
                  </a:moveTo>
                  <a:lnTo>
                    <a:pt x="2095" y="16287"/>
                  </a:lnTo>
                  <a:lnTo>
                    <a:pt x="7810" y="7810"/>
                  </a:lnTo>
                  <a:lnTo>
                    <a:pt x="16287" y="2095"/>
                  </a:lnTo>
                  <a:lnTo>
                    <a:pt x="26670" y="0"/>
                  </a:lnTo>
                  <a:lnTo>
                    <a:pt x="1486662" y="0"/>
                  </a:lnTo>
                  <a:lnTo>
                    <a:pt x="1497044" y="2095"/>
                  </a:lnTo>
                  <a:lnTo>
                    <a:pt x="1505521" y="7810"/>
                  </a:lnTo>
                  <a:lnTo>
                    <a:pt x="1511236" y="16287"/>
                  </a:lnTo>
                  <a:lnTo>
                    <a:pt x="1513332" y="26669"/>
                  </a:lnTo>
                  <a:lnTo>
                    <a:pt x="1513332" y="133350"/>
                  </a:lnTo>
                  <a:lnTo>
                    <a:pt x="1511236" y="143732"/>
                  </a:lnTo>
                  <a:lnTo>
                    <a:pt x="1505521" y="152209"/>
                  </a:lnTo>
                  <a:lnTo>
                    <a:pt x="1497044" y="157924"/>
                  </a:lnTo>
                  <a:lnTo>
                    <a:pt x="1486662" y="160019"/>
                  </a:lnTo>
                  <a:lnTo>
                    <a:pt x="26670" y="160019"/>
                  </a:lnTo>
                  <a:lnTo>
                    <a:pt x="16287" y="157924"/>
                  </a:lnTo>
                  <a:lnTo>
                    <a:pt x="7810" y="152209"/>
                  </a:lnTo>
                  <a:lnTo>
                    <a:pt x="2095" y="143732"/>
                  </a:lnTo>
                  <a:lnTo>
                    <a:pt x="0" y="133350"/>
                  </a:lnTo>
                  <a:lnTo>
                    <a:pt x="0" y="26669"/>
                  </a:lnTo>
                  <a:close/>
                </a:path>
                <a:path extrusionOk="0" h="1948179" w="1701164">
                  <a:moveTo>
                    <a:pt x="0" y="470153"/>
                  </a:moveTo>
                  <a:lnTo>
                    <a:pt x="2095" y="459771"/>
                  </a:lnTo>
                  <a:lnTo>
                    <a:pt x="7810" y="451294"/>
                  </a:lnTo>
                  <a:lnTo>
                    <a:pt x="16287" y="445579"/>
                  </a:lnTo>
                  <a:lnTo>
                    <a:pt x="26670" y="443483"/>
                  </a:lnTo>
                  <a:lnTo>
                    <a:pt x="1486662" y="443483"/>
                  </a:lnTo>
                  <a:lnTo>
                    <a:pt x="1497044" y="445579"/>
                  </a:lnTo>
                  <a:lnTo>
                    <a:pt x="1505521" y="451294"/>
                  </a:lnTo>
                  <a:lnTo>
                    <a:pt x="1511236" y="459771"/>
                  </a:lnTo>
                  <a:lnTo>
                    <a:pt x="1513332" y="470153"/>
                  </a:lnTo>
                  <a:lnTo>
                    <a:pt x="1513332" y="576833"/>
                  </a:lnTo>
                  <a:lnTo>
                    <a:pt x="1511236" y="587216"/>
                  </a:lnTo>
                  <a:lnTo>
                    <a:pt x="1505521" y="595693"/>
                  </a:lnTo>
                  <a:lnTo>
                    <a:pt x="1497044" y="601408"/>
                  </a:lnTo>
                  <a:lnTo>
                    <a:pt x="1486662" y="603503"/>
                  </a:lnTo>
                  <a:lnTo>
                    <a:pt x="26670" y="603503"/>
                  </a:lnTo>
                  <a:lnTo>
                    <a:pt x="16287" y="601408"/>
                  </a:lnTo>
                  <a:lnTo>
                    <a:pt x="7810" y="595693"/>
                  </a:lnTo>
                  <a:lnTo>
                    <a:pt x="2095" y="587216"/>
                  </a:lnTo>
                  <a:lnTo>
                    <a:pt x="0" y="576833"/>
                  </a:lnTo>
                  <a:lnTo>
                    <a:pt x="0" y="470153"/>
                  </a:lnTo>
                  <a:close/>
                </a:path>
                <a:path extrusionOk="0" h="1948179" w="1701164">
                  <a:moveTo>
                    <a:pt x="0" y="250697"/>
                  </a:moveTo>
                  <a:lnTo>
                    <a:pt x="2095" y="240315"/>
                  </a:lnTo>
                  <a:lnTo>
                    <a:pt x="7810" y="231838"/>
                  </a:lnTo>
                  <a:lnTo>
                    <a:pt x="16287" y="226123"/>
                  </a:lnTo>
                  <a:lnTo>
                    <a:pt x="26670" y="224027"/>
                  </a:lnTo>
                  <a:lnTo>
                    <a:pt x="1486662" y="224027"/>
                  </a:lnTo>
                  <a:lnTo>
                    <a:pt x="1497044" y="226123"/>
                  </a:lnTo>
                  <a:lnTo>
                    <a:pt x="1505521" y="231838"/>
                  </a:lnTo>
                  <a:lnTo>
                    <a:pt x="1511236" y="240315"/>
                  </a:lnTo>
                  <a:lnTo>
                    <a:pt x="1513332" y="250697"/>
                  </a:lnTo>
                  <a:lnTo>
                    <a:pt x="1513332" y="357377"/>
                  </a:lnTo>
                  <a:lnTo>
                    <a:pt x="1511236" y="367760"/>
                  </a:lnTo>
                  <a:lnTo>
                    <a:pt x="1505521" y="376237"/>
                  </a:lnTo>
                  <a:lnTo>
                    <a:pt x="1497044" y="381952"/>
                  </a:lnTo>
                  <a:lnTo>
                    <a:pt x="1486662" y="384047"/>
                  </a:lnTo>
                  <a:lnTo>
                    <a:pt x="26670" y="384047"/>
                  </a:lnTo>
                  <a:lnTo>
                    <a:pt x="16287" y="381952"/>
                  </a:lnTo>
                  <a:lnTo>
                    <a:pt x="7810" y="376237"/>
                  </a:lnTo>
                  <a:lnTo>
                    <a:pt x="2095" y="367760"/>
                  </a:lnTo>
                  <a:lnTo>
                    <a:pt x="0" y="357377"/>
                  </a:lnTo>
                  <a:lnTo>
                    <a:pt x="0" y="250697"/>
                  </a:lnTo>
                  <a:close/>
                </a:path>
                <a:path extrusionOk="0" h="1948179" w="1701164">
                  <a:moveTo>
                    <a:pt x="1028700" y="1734312"/>
                  </a:moveTo>
                  <a:lnTo>
                    <a:pt x="1032045" y="1717700"/>
                  </a:lnTo>
                  <a:lnTo>
                    <a:pt x="1041177" y="1704136"/>
                  </a:lnTo>
                  <a:lnTo>
                    <a:pt x="1054738" y="1694992"/>
                  </a:lnTo>
                  <a:lnTo>
                    <a:pt x="1071372" y="1691639"/>
                  </a:lnTo>
                  <a:lnTo>
                    <a:pt x="1658112" y="1691639"/>
                  </a:lnTo>
                  <a:lnTo>
                    <a:pt x="1674745" y="1694992"/>
                  </a:lnTo>
                  <a:lnTo>
                    <a:pt x="1688306" y="1704136"/>
                  </a:lnTo>
                  <a:lnTo>
                    <a:pt x="1697438" y="1717700"/>
                  </a:lnTo>
                  <a:lnTo>
                    <a:pt x="1700784" y="1734312"/>
                  </a:lnTo>
                  <a:lnTo>
                    <a:pt x="1700784" y="1905000"/>
                  </a:lnTo>
                  <a:lnTo>
                    <a:pt x="1697438" y="1921611"/>
                  </a:lnTo>
                  <a:lnTo>
                    <a:pt x="1688306" y="1935175"/>
                  </a:lnTo>
                  <a:lnTo>
                    <a:pt x="1674745" y="1944319"/>
                  </a:lnTo>
                  <a:lnTo>
                    <a:pt x="1658112" y="1947671"/>
                  </a:lnTo>
                  <a:lnTo>
                    <a:pt x="1071372" y="1947671"/>
                  </a:lnTo>
                  <a:lnTo>
                    <a:pt x="1054738" y="1944319"/>
                  </a:lnTo>
                  <a:lnTo>
                    <a:pt x="1041177" y="1935175"/>
                  </a:lnTo>
                  <a:lnTo>
                    <a:pt x="1032045" y="1921611"/>
                  </a:lnTo>
                  <a:lnTo>
                    <a:pt x="1028700" y="1905000"/>
                  </a:lnTo>
                  <a:lnTo>
                    <a:pt x="1028700" y="1734312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1" name="Google Shape;151;p13"/>
          <p:cNvSpPr txBox="1"/>
          <p:nvPr/>
        </p:nvSpPr>
        <p:spPr>
          <a:xfrm>
            <a:off x="536244" y="1141029"/>
            <a:ext cx="6757034" cy="190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33679" lvl="0" marL="245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Click the field next to </a:t>
            </a:r>
            <a:r>
              <a:rPr b="1" lang="en-US" sz="2300">
                <a:solidFill>
                  <a:srgbClr val="462CAA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36004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Set a password now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allows you to change a user’s password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36004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Do not select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Log in without a password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360045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third option allows you to disable or enable an account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16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7DFF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Press </a:t>
            </a:r>
            <a:r>
              <a:rPr b="1" lang="en-US" sz="23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en-US" sz="23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to return to the </a:t>
            </a:r>
            <a:r>
              <a:rPr b="1" lang="en-US" sz="23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User Accounts </a:t>
            </a:r>
            <a:r>
              <a:rPr lang="en-US" sz="23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8481059" y="6467881"/>
            <a:ext cx="15303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 txBox="1"/>
          <p:nvPr>
            <p:ph type="title"/>
          </p:nvPr>
        </p:nvSpPr>
        <p:spPr>
          <a:xfrm>
            <a:off x="1428369" y="240233"/>
            <a:ext cx="521970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User Account -- Passwords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/>
        </p:nvSpPr>
        <p:spPr>
          <a:xfrm>
            <a:off x="536244" y="1463497"/>
            <a:ext cx="7871459" cy="42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D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b="1" lang="en-US" sz="26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Software &amp; Updates </a:t>
            </a:r>
            <a:r>
              <a:rPr lang="en-US" sz="2600">
                <a:solidFill>
                  <a:srgbClr val="017DFF"/>
                </a:solidFill>
                <a:latin typeface="Calibri"/>
                <a:ea typeface="Calibri"/>
                <a:cs typeface="Calibri"/>
                <a:sym typeface="Calibri"/>
              </a:rPr>
              <a:t>in the System Settings window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 txBox="1"/>
          <p:nvPr>
            <p:ph type="title"/>
          </p:nvPr>
        </p:nvSpPr>
        <p:spPr>
          <a:xfrm>
            <a:off x="1428369" y="240233"/>
            <a:ext cx="395287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Configuring Updates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1325880" y="2020823"/>
            <a:ext cx="6492240" cy="4366260"/>
            <a:chOff x="1325880" y="2020823"/>
            <a:chExt cx="6492240" cy="4366260"/>
          </a:xfrm>
        </p:grpSpPr>
        <p:pic>
          <p:nvPicPr>
            <p:cNvPr id="163" name="Google Shape;16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25880" y="2020823"/>
              <a:ext cx="6492240" cy="4366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4"/>
            <p:cNvSpPr/>
            <p:nvPr/>
          </p:nvSpPr>
          <p:spPr>
            <a:xfrm>
              <a:off x="3593591" y="5618988"/>
              <a:ext cx="685800" cy="695325"/>
            </a:xfrm>
            <a:custGeom>
              <a:rect b="b" l="l" r="r" t="t"/>
              <a:pathLst>
                <a:path extrusionOk="0" h="695325" w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580644"/>
                  </a:lnTo>
                  <a:lnTo>
                    <a:pt x="676816" y="625131"/>
                  </a:lnTo>
                  <a:lnTo>
                    <a:pt x="652319" y="661463"/>
                  </a:lnTo>
                  <a:lnTo>
                    <a:pt x="615987" y="685960"/>
                  </a:lnTo>
                  <a:lnTo>
                    <a:pt x="571500" y="694944"/>
                  </a:lnTo>
                  <a:lnTo>
                    <a:pt x="114300" y="694944"/>
                  </a:lnTo>
                  <a:lnTo>
                    <a:pt x="69812" y="685960"/>
                  </a:lnTo>
                  <a:lnTo>
                    <a:pt x="33480" y="661463"/>
                  </a:lnTo>
                  <a:lnTo>
                    <a:pt x="8983" y="625131"/>
                  </a:lnTo>
                  <a:lnTo>
                    <a:pt x="0" y="580644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5" name="Google Shape;165;p14"/>
          <p:cNvSpPr txBox="1"/>
          <p:nvPr/>
        </p:nvSpPr>
        <p:spPr>
          <a:xfrm>
            <a:off x="8481059" y="6467881"/>
            <a:ext cx="15303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319836" y="6553530"/>
            <a:ext cx="1567180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5516626" y="6560540"/>
            <a:ext cx="2936875" cy="1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319836" y="6515811"/>
            <a:ext cx="1567180" cy="20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www.uscyberpatriot.org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5516626" y="6522821"/>
            <a:ext cx="2936875" cy="20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Association’s CyberPatriot Program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15"/>
          <p:cNvGrpSpPr/>
          <p:nvPr/>
        </p:nvGrpSpPr>
        <p:grpSpPr>
          <a:xfrm>
            <a:off x="3547872" y="1563624"/>
            <a:ext cx="2204085" cy="1586865"/>
            <a:chOff x="3547872" y="1563624"/>
            <a:chExt cx="2204085" cy="1586865"/>
          </a:xfrm>
        </p:grpSpPr>
        <p:pic>
          <p:nvPicPr>
            <p:cNvPr id="175" name="Google Shape;17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52444" y="1568196"/>
              <a:ext cx="2194560" cy="1577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5"/>
            <p:cNvSpPr/>
            <p:nvPr/>
          </p:nvSpPr>
          <p:spPr>
            <a:xfrm>
              <a:off x="3547872" y="1563624"/>
              <a:ext cx="2204085" cy="1586865"/>
            </a:xfrm>
            <a:custGeom>
              <a:rect b="b" l="l" r="r" t="t"/>
              <a:pathLst>
                <a:path extrusionOk="0" h="1586864" w="2204085">
                  <a:moveTo>
                    <a:pt x="0" y="1586484"/>
                  </a:moveTo>
                  <a:lnTo>
                    <a:pt x="2203704" y="1586484"/>
                  </a:lnTo>
                  <a:lnTo>
                    <a:pt x="2203704" y="0"/>
                  </a:lnTo>
                  <a:lnTo>
                    <a:pt x="0" y="0"/>
                  </a:lnTo>
                  <a:lnTo>
                    <a:pt x="0" y="1586484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7" name="Google Shape;177;p15"/>
          <p:cNvSpPr txBox="1"/>
          <p:nvPr/>
        </p:nvSpPr>
        <p:spPr>
          <a:xfrm>
            <a:off x="609701" y="1360423"/>
            <a:ext cx="2496820" cy="1363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-238125" lvl="0" marL="25019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The open-source community  regularly develops  improvements and patches  for Ubuntu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38125" lvl="0" marL="250190" marR="429259" rtl="0" algn="l">
              <a:lnSpc>
                <a:spcPct val="108000"/>
              </a:lnSpc>
              <a:spcBef>
                <a:spcPts val="64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You should install these  updates regularly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609701" y="2746324"/>
            <a:ext cx="2486025" cy="31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-238125" lvl="0" marL="250190" marR="29844" rtl="0" algn="l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Click the Ubuntu button in  the menu bar and search for  Update Manager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38125" lvl="0" marL="250190" marR="0" rtl="0" algn="l">
              <a:lnSpc>
                <a:spcPct val="114000"/>
              </a:lnSpc>
              <a:spcBef>
                <a:spcPts val="434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Click Settings on the Update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5019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Manager Screen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38125" lvl="0" marL="250190" marR="5080" rtl="0" algn="l">
              <a:lnSpc>
                <a:spcPct val="90100"/>
              </a:lnSpc>
              <a:spcBef>
                <a:spcPts val="610"/>
              </a:spcBef>
              <a:spcAft>
                <a:spcPts val="0"/>
              </a:spcAft>
              <a:buSzPts val="1500"/>
              <a:buFont typeface="Calibri"/>
              <a:buAutoNum type="arabicPeriod" startAt="3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To set automatic updates, go  to the Updates Tab and  make sure “Automatically  check for updates” is set to  “Daily”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38125" lvl="0" marL="250190" marR="59689" rtl="0" algn="l">
              <a:lnSpc>
                <a:spcPct val="90100"/>
              </a:lnSpc>
              <a:spcBef>
                <a:spcPts val="575"/>
              </a:spcBef>
              <a:spcAft>
                <a:spcPts val="0"/>
              </a:spcAft>
              <a:buSzPts val="1500"/>
              <a:buFont typeface="Calibri"/>
              <a:buAutoNum type="arabicPeriod" startAt="3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After applying the changes,  install any available updates  from the main Update  Manager window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336416" y="1455241"/>
            <a:ext cx="19621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5981191" y="1382648"/>
            <a:ext cx="1962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143757" y="3752164"/>
            <a:ext cx="19621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6114034" y="3752164"/>
            <a:ext cx="19621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4.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5"/>
          <p:cNvGrpSpPr/>
          <p:nvPr/>
        </p:nvGrpSpPr>
        <p:grpSpPr>
          <a:xfrm>
            <a:off x="6245351" y="1453896"/>
            <a:ext cx="2446020" cy="2139950"/>
            <a:chOff x="6245351" y="1453896"/>
            <a:chExt cx="2446020" cy="2139950"/>
          </a:xfrm>
        </p:grpSpPr>
        <p:pic>
          <p:nvPicPr>
            <p:cNvPr id="184" name="Google Shape;184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9923" y="1458468"/>
              <a:ext cx="2436876" cy="2130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5"/>
            <p:cNvSpPr/>
            <p:nvPr/>
          </p:nvSpPr>
          <p:spPr>
            <a:xfrm>
              <a:off x="6245351" y="1453896"/>
              <a:ext cx="2446020" cy="2139950"/>
            </a:xfrm>
            <a:custGeom>
              <a:rect b="b" l="l" r="r" t="t"/>
              <a:pathLst>
                <a:path extrusionOk="0" h="2139950" w="2446020">
                  <a:moveTo>
                    <a:pt x="0" y="2139695"/>
                  </a:moveTo>
                  <a:lnTo>
                    <a:pt x="2446020" y="2139695"/>
                  </a:lnTo>
                  <a:lnTo>
                    <a:pt x="2446020" y="0"/>
                  </a:lnTo>
                  <a:lnTo>
                    <a:pt x="0" y="0"/>
                  </a:lnTo>
                  <a:lnTo>
                    <a:pt x="0" y="2139695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277355" y="3415284"/>
              <a:ext cx="352425" cy="132715"/>
            </a:xfrm>
            <a:custGeom>
              <a:rect b="b" l="l" r="r" t="t"/>
              <a:pathLst>
                <a:path extrusionOk="0" h="132714" w="352425">
                  <a:moveTo>
                    <a:pt x="0" y="22098"/>
                  </a:moveTo>
                  <a:lnTo>
                    <a:pt x="1738" y="13501"/>
                  </a:lnTo>
                  <a:lnTo>
                    <a:pt x="6477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29946" y="0"/>
                  </a:lnTo>
                  <a:lnTo>
                    <a:pt x="338542" y="1738"/>
                  </a:lnTo>
                  <a:lnTo>
                    <a:pt x="345567" y="6476"/>
                  </a:lnTo>
                  <a:lnTo>
                    <a:pt x="350305" y="13501"/>
                  </a:lnTo>
                  <a:lnTo>
                    <a:pt x="352044" y="22098"/>
                  </a:lnTo>
                  <a:lnTo>
                    <a:pt x="352044" y="110489"/>
                  </a:lnTo>
                  <a:lnTo>
                    <a:pt x="350305" y="119086"/>
                  </a:lnTo>
                  <a:lnTo>
                    <a:pt x="345567" y="126111"/>
                  </a:lnTo>
                  <a:lnTo>
                    <a:pt x="338542" y="130849"/>
                  </a:lnTo>
                  <a:lnTo>
                    <a:pt x="329946" y="132587"/>
                  </a:lnTo>
                  <a:lnTo>
                    <a:pt x="22098" y="132587"/>
                  </a:lnTo>
                  <a:lnTo>
                    <a:pt x="13501" y="130849"/>
                  </a:lnTo>
                  <a:lnTo>
                    <a:pt x="6476" y="126110"/>
                  </a:lnTo>
                  <a:lnTo>
                    <a:pt x="1738" y="119086"/>
                  </a:lnTo>
                  <a:lnTo>
                    <a:pt x="0" y="110489"/>
                  </a:lnTo>
                  <a:lnTo>
                    <a:pt x="0" y="22098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6631685" y="3453384"/>
              <a:ext cx="563245" cy="76200"/>
            </a:xfrm>
            <a:custGeom>
              <a:rect b="b" l="l" r="r" t="t"/>
              <a:pathLst>
                <a:path extrusionOk="0" h="76200" w="563245">
                  <a:moveTo>
                    <a:pt x="75819" y="0"/>
                  </a:moveTo>
                  <a:lnTo>
                    <a:pt x="0" y="38988"/>
                  </a:lnTo>
                  <a:lnTo>
                    <a:pt x="76581" y="76200"/>
                  </a:lnTo>
                  <a:lnTo>
                    <a:pt x="76269" y="45085"/>
                  </a:lnTo>
                  <a:lnTo>
                    <a:pt x="63627" y="45085"/>
                  </a:lnTo>
                  <a:lnTo>
                    <a:pt x="63373" y="31368"/>
                  </a:lnTo>
                  <a:lnTo>
                    <a:pt x="76131" y="31229"/>
                  </a:lnTo>
                  <a:lnTo>
                    <a:pt x="75819" y="0"/>
                  </a:lnTo>
                  <a:close/>
                </a:path>
                <a:path extrusionOk="0" h="76200" w="563245">
                  <a:moveTo>
                    <a:pt x="76131" y="31229"/>
                  </a:moveTo>
                  <a:lnTo>
                    <a:pt x="63373" y="31368"/>
                  </a:lnTo>
                  <a:lnTo>
                    <a:pt x="63627" y="45085"/>
                  </a:lnTo>
                  <a:lnTo>
                    <a:pt x="76268" y="44946"/>
                  </a:lnTo>
                  <a:lnTo>
                    <a:pt x="76131" y="31229"/>
                  </a:lnTo>
                  <a:close/>
                </a:path>
                <a:path extrusionOk="0" h="76200" w="563245">
                  <a:moveTo>
                    <a:pt x="76268" y="44946"/>
                  </a:moveTo>
                  <a:lnTo>
                    <a:pt x="63627" y="45085"/>
                  </a:lnTo>
                  <a:lnTo>
                    <a:pt x="76269" y="45085"/>
                  </a:lnTo>
                  <a:lnTo>
                    <a:pt x="76268" y="44946"/>
                  </a:lnTo>
                  <a:close/>
                </a:path>
                <a:path extrusionOk="0" h="76200" w="563245">
                  <a:moveTo>
                    <a:pt x="562737" y="25907"/>
                  </a:moveTo>
                  <a:lnTo>
                    <a:pt x="76131" y="31229"/>
                  </a:lnTo>
                  <a:lnTo>
                    <a:pt x="76268" y="44946"/>
                  </a:lnTo>
                  <a:lnTo>
                    <a:pt x="562864" y="39624"/>
                  </a:lnTo>
                  <a:lnTo>
                    <a:pt x="562737" y="25907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>
            <a:off x="3383280" y="3854195"/>
            <a:ext cx="2524125" cy="1961514"/>
            <a:chOff x="3383280" y="3854195"/>
            <a:chExt cx="2524125" cy="1961514"/>
          </a:xfrm>
        </p:grpSpPr>
        <p:pic>
          <p:nvPicPr>
            <p:cNvPr id="189" name="Google Shape;189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87852" y="3858767"/>
              <a:ext cx="2514600" cy="1952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5"/>
            <p:cNvSpPr/>
            <p:nvPr/>
          </p:nvSpPr>
          <p:spPr>
            <a:xfrm>
              <a:off x="3383280" y="3854195"/>
              <a:ext cx="2524125" cy="1961514"/>
            </a:xfrm>
            <a:custGeom>
              <a:rect b="b" l="l" r="r" t="t"/>
              <a:pathLst>
                <a:path extrusionOk="0" h="1961514" w="2524125">
                  <a:moveTo>
                    <a:pt x="0" y="1961388"/>
                  </a:moveTo>
                  <a:lnTo>
                    <a:pt x="2523744" y="1961388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1961388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489704" y="3986783"/>
              <a:ext cx="1308100" cy="1019810"/>
            </a:xfrm>
            <a:custGeom>
              <a:rect b="b" l="l" r="r" t="t"/>
              <a:pathLst>
                <a:path extrusionOk="0" h="1019810" w="1308100">
                  <a:moveTo>
                    <a:pt x="0" y="25146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6" y="0"/>
                  </a:lnTo>
                  <a:lnTo>
                    <a:pt x="290322" y="0"/>
                  </a:lnTo>
                  <a:lnTo>
                    <a:pt x="300091" y="1982"/>
                  </a:lnTo>
                  <a:lnTo>
                    <a:pt x="308086" y="7381"/>
                  </a:lnTo>
                  <a:lnTo>
                    <a:pt x="313485" y="15376"/>
                  </a:lnTo>
                  <a:lnTo>
                    <a:pt x="315468" y="25146"/>
                  </a:lnTo>
                  <a:lnTo>
                    <a:pt x="315468" y="125730"/>
                  </a:lnTo>
                  <a:lnTo>
                    <a:pt x="313485" y="135499"/>
                  </a:lnTo>
                  <a:lnTo>
                    <a:pt x="308086" y="143494"/>
                  </a:lnTo>
                  <a:lnTo>
                    <a:pt x="300091" y="148893"/>
                  </a:lnTo>
                  <a:lnTo>
                    <a:pt x="290322" y="150876"/>
                  </a:lnTo>
                  <a:lnTo>
                    <a:pt x="25146" y="150876"/>
                  </a:lnTo>
                  <a:lnTo>
                    <a:pt x="15376" y="148893"/>
                  </a:lnTo>
                  <a:lnTo>
                    <a:pt x="7381" y="143494"/>
                  </a:lnTo>
                  <a:lnTo>
                    <a:pt x="1982" y="135499"/>
                  </a:lnTo>
                  <a:lnTo>
                    <a:pt x="0" y="125730"/>
                  </a:lnTo>
                  <a:lnTo>
                    <a:pt x="0" y="25146"/>
                  </a:lnTo>
                  <a:close/>
                </a:path>
                <a:path extrusionOk="0" h="1019810" w="1308100">
                  <a:moveTo>
                    <a:pt x="32004" y="897636"/>
                  </a:moveTo>
                  <a:lnTo>
                    <a:pt x="33920" y="888146"/>
                  </a:lnTo>
                  <a:lnTo>
                    <a:pt x="39147" y="880395"/>
                  </a:lnTo>
                  <a:lnTo>
                    <a:pt x="46898" y="875168"/>
                  </a:lnTo>
                  <a:lnTo>
                    <a:pt x="56387" y="873252"/>
                  </a:lnTo>
                  <a:lnTo>
                    <a:pt x="1283208" y="873252"/>
                  </a:lnTo>
                  <a:lnTo>
                    <a:pt x="1292697" y="875168"/>
                  </a:lnTo>
                  <a:lnTo>
                    <a:pt x="1300448" y="880395"/>
                  </a:lnTo>
                  <a:lnTo>
                    <a:pt x="1305675" y="888146"/>
                  </a:lnTo>
                  <a:lnTo>
                    <a:pt x="1307592" y="897636"/>
                  </a:lnTo>
                  <a:lnTo>
                    <a:pt x="1307592" y="995172"/>
                  </a:lnTo>
                  <a:lnTo>
                    <a:pt x="1305675" y="1004661"/>
                  </a:lnTo>
                  <a:lnTo>
                    <a:pt x="1300448" y="1012412"/>
                  </a:lnTo>
                  <a:lnTo>
                    <a:pt x="1292697" y="1017639"/>
                  </a:lnTo>
                  <a:lnTo>
                    <a:pt x="1283208" y="1019556"/>
                  </a:lnTo>
                  <a:lnTo>
                    <a:pt x="56387" y="1019556"/>
                  </a:lnTo>
                  <a:lnTo>
                    <a:pt x="46898" y="1017639"/>
                  </a:lnTo>
                  <a:lnTo>
                    <a:pt x="39147" y="1012412"/>
                  </a:lnTo>
                  <a:lnTo>
                    <a:pt x="33920" y="1004661"/>
                  </a:lnTo>
                  <a:lnTo>
                    <a:pt x="32004" y="995172"/>
                  </a:lnTo>
                  <a:lnTo>
                    <a:pt x="32004" y="897636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807458" y="4066793"/>
              <a:ext cx="906144" cy="796290"/>
            </a:xfrm>
            <a:custGeom>
              <a:rect b="b" l="l" r="r" t="t"/>
              <a:pathLst>
                <a:path extrusionOk="0" h="796289" w="906145">
                  <a:moveTo>
                    <a:pt x="327787" y="259207"/>
                  </a:moveTo>
                  <a:lnTo>
                    <a:pt x="63309" y="42976"/>
                  </a:lnTo>
                  <a:lnTo>
                    <a:pt x="69875" y="34925"/>
                  </a:lnTo>
                  <a:lnTo>
                    <a:pt x="83058" y="18796"/>
                  </a:lnTo>
                  <a:lnTo>
                    <a:pt x="0" y="0"/>
                  </a:lnTo>
                  <a:lnTo>
                    <a:pt x="34925" y="77724"/>
                  </a:lnTo>
                  <a:lnTo>
                    <a:pt x="54686" y="53530"/>
                  </a:lnTo>
                  <a:lnTo>
                    <a:pt x="319151" y="269748"/>
                  </a:lnTo>
                  <a:lnTo>
                    <a:pt x="327787" y="259207"/>
                  </a:lnTo>
                  <a:close/>
                </a:path>
                <a:path extrusionOk="0" h="796289" w="906145">
                  <a:moveTo>
                    <a:pt x="906018" y="508381"/>
                  </a:moveTo>
                  <a:lnTo>
                    <a:pt x="897890" y="497459"/>
                  </a:lnTo>
                  <a:lnTo>
                    <a:pt x="564489" y="745324"/>
                  </a:lnTo>
                  <a:lnTo>
                    <a:pt x="545846" y="720217"/>
                  </a:lnTo>
                  <a:lnTo>
                    <a:pt x="507492" y="796290"/>
                  </a:lnTo>
                  <a:lnTo>
                    <a:pt x="591312" y="781431"/>
                  </a:lnTo>
                  <a:lnTo>
                    <a:pt x="578294" y="763905"/>
                  </a:lnTo>
                  <a:lnTo>
                    <a:pt x="572655" y="756335"/>
                  </a:lnTo>
                  <a:lnTo>
                    <a:pt x="906018" y="508381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93" name="Google Shape;193;p15"/>
          <p:cNvGrpSpPr/>
          <p:nvPr/>
        </p:nvGrpSpPr>
        <p:grpSpPr>
          <a:xfrm>
            <a:off x="6336792" y="3872483"/>
            <a:ext cx="2268220" cy="2190116"/>
            <a:chOff x="6336792" y="3872483"/>
            <a:chExt cx="2268220" cy="2190116"/>
          </a:xfrm>
        </p:grpSpPr>
        <p:pic>
          <p:nvPicPr>
            <p:cNvPr id="194" name="Google Shape;194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41364" y="3877055"/>
              <a:ext cx="2258567" cy="1970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5"/>
            <p:cNvSpPr/>
            <p:nvPr/>
          </p:nvSpPr>
          <p:spPr>
            <a:xfrm>
              <a:off x="6336792" y="3872483"/>
              <a:ext cx="2268220" cy="1979930"/>
            </a:xfrm>
            <a:custGeom>
              <a:rect b="b" l="l" r="r" t="t"/>
              <a:pathLst>
                <a:path extrusionOk="0" h="1979929" w="2268220">
                  <a:moveTo>
                    <a:pt x="0" y="1979676"/>
                  </a:moveTo>
                  <a:lnTo>
                    <a:pt x="2267712" y="1979676"/>
                  </a:lnTo>
                  <a:lnTo>
                    <a:pt x="2267712" y="0"/>
                  </a:lnTo>
                  <a:lnTo>
                    <a:pt x="0" y="0"/>
                  </a:lnTo>
                  <a:lnTo>
                    <a:pt x="0" y="1979676"/>
                  </a:lnTo>
                  <a:close/>
                </a:path>
              </a:pathLst>
            </a:custGeom>
            <a:noFill/>
            <a:ln cap="flat" cmpd="sng" w="9525">
              <a:solidFill>
                <a:srgbClr val="017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909560" y="5660135"/>
              <a:ext cx="631190" cy="146685"/>
            </a:xfrm>
            <a:custGeom>
              <a:rect b="b" l="l" r="r" t="t"/>
              <a:pathLst>
                <a:path extrusionOk="0" h="146685" w="63119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4" y="0"/>
                  </a:lnTo>
                  <a:lnTo>
                    <a:pt x="606551" y="0"/>
                  </a:lnTo>
                  <a:lnTo>
                    <a:pt x="616041" y="1916"/>
                  </a:lnTo>
                  <a:lnTo>
                    <a:pt x="623792" y="7143"/>
                  </a:lnTo>
                  <a:lnTo>
                    <a:pt x="629019" y="14894"/>
                  </a:lnTo>
                  <a:lnTo>
                    <a:pt x="630936" y="24383"/>
                  </a:lnTo>
                  <a:lnTo>
                    <a:pt x="630936" y="121919"/>
                  </a:lnTo>
                  <a:lnTo>
                    <a:pt x="629019" y="131409"/>
                  </a:lnTo>
                  <a:lnTo>
                    <a:pt x="623792" y="139160"/>
                  </a:lnTo>
                  <a:lnTo>
                    <a:pt x="616041" y="144387"/>
                  </a:lnTo>
                  <a:lnTo>
                    <a:pt x="606551" y="146303"/>
                  </a:lnTo>
                  <a:lnTo>
                    <a:pt x="24384" y="146303"/>
                  </a:lnTo>
                  <a:lnTo>
                    <a:pt x="14894" y="144387"/>
                  </a:lnTo>
                  <a:lnTo>
                    <a:pt x="7143" y="139160"/>
                  </a:lnTo>
                  <a:lnTo>
                    <a:pt x="1916" y="131409"/>
                  </a:lnTo>
                  <a:lnTo>
                    <a:pt x="0" y="121919"/>
                  </a:lnTo>
                  <a:lnTo>
                    <a:pt x="0" y="24383"/>
                  </a:lnTo>
                  <a:close/>
                </a:path>
              </a:pathLst>
            </a:custGeom>
            <a:noFill/>
            <a:ln cap="flat" cmpd="sng" w="27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747635" y="5781294"/>
              <a:ext cx="364490" cy="281305"/>
            </a:xfrm>
            <a:custGeom>
              <a:rect b="b" l="l" r="r" t="t"/>
              <a:pathLst>
                <a:path extrusionOk="0" h="281304" w="364490">
                  <a:moveTo>
                    <a:pt x="299255" y="40873"/>
                  </a:moveTo>
                  <a:lnTo>
                    <a:pt x="0" y="269811"/>
                  </a:lnTo>
                  <a:lnTo>
                    <a:pt x="8382" y="280708"/>
                  </a:lnTo>
                  <a:lnTo>
                    <a:pt x="307554" y="51739"/>
                  </a:lnTo>
                  <a:lnTo>
                    <a:pt x="299255" y="40873"/>
                  </a:lnTo>
                  <a:close/>
                </a:path>
                <a:path extrusionOk="0" h="281304" w="364490">
                  <a:moveTo>
                    <a:pt x="347769" y="33134"/>
                  </a:moveTo>
                  <a:lnTo>
                    <a:pt x="309372" y="33134"/>
                  </a:lnTo>
                  <a:lnTo>
                    <a:pt x="317626" y="44030"/>
                  </a:lnTo>
                  <a:lnTo>
                    <a:pt x="307554" y="51739"/>
                  </a:lnTo>
                  <a:lnTo>
                    <a:pt x="326517" y="76568"/>
                  </a:lnTo>
                  <a:lnTo>
                    <a:pt x="347769" y="33134"/>
                  </a:lnTo>
                  <a:close/>
                </a:path>
                <a:path extrusionOk="0" h="281304" w="364490">
                  <a:moveTo>
                    <a:pt x="309372" y="33134"/>
                  </a:moveTo>
                  <a:lnTo>
                    <a:pt x="299255" y="40873"/>
                  </a:lnTo>
                  <a:lnTo>
                    <a:pt x="307554" y="51739"/>
                  </a:lnTo>
                  <a:lnTo>
                    <a:pt x="317626" y="44030"/>
                  </a:lnTo>
                  <a:lnTo>
                    <a:pt x="309372" y="33134"/>
                  </a:lnTo>
                  <a:close/>
                </a:path>
                <a:path extrusionOk="0" h="281304" w="364490">
                  <a:moveTo>
                    <a:pt x="363982" y="0"/>
                  </a:moveTo>
                  <a:lnTo>
                    <a:pt x="280289" y="16040"/>
                  </a:lnTo>
                  <a:lnTo>
                    <a:pt x="299255" y="40873"/>
                  </a:lnTo>
                  <a:lnTo>
                    <a:pt x="309372" y="33134"/>
                  </a:lnTo>
                  <a:lnTo>
                    <a:pt x="347769" y="33134"/>
                  </a:lnTo>
                  <a:lnTo>
                    <a:pt x="363982" y="0"/>
                  </a:lnTo>
                  <a:close/>
                </a:path>
              </a:pathLst>
            </a:custGeom>
            <a:solidFill>
              <a:srgbClr val="FF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8" name="Google Shape;198;p15"/>
          <p:cNvSpPr txBox="1"/>
          <p:nvPr>
            <p:ph type="title"/>
          </p:nvPr>
        </p:nvSpPr>
        <p:spPr>
          <a:xfrm>
            <a:off x="1428369" y="240233"/>
            <a:ext cx="536575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latin typeface="Arial"/>
                <a:ea typeface="Arial"/>
                <a:cs typeface="Arial"/>
                <a:sym typeface="Arial"/>
              </a:rPr>
              <a:t>Installing Updates Overview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4522470" y="6539585"/>
            <a:ext cx="102235" cy="20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