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882e9f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0882e9f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539cdbc1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0539cdbc1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0539cd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0539cd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Cyb3rPatr1ot!@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539cdbc1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0539cdbc1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0539cdbc1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0539cdbc1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0882e9f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0882e9f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0882e9f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0882e9f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05e1239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05e123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882e9f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0882e9f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05e1239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05e1239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microsoft.com/en-us/windows-server/identity/ad-ds/plan/security-best-practices/best-practices-for-securing-active-directo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in10faq.com/create-domain-windows-serve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 to </a:t>
            </a:r>
            <a:r>
              <a:rPr lang="en">
                <a:solidFill>
                  <a:srgbClr val="000000"/>
                </a:solidFill>
              </a:rPr>
              <a:t>Active Directory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Kevin Shan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285" y="581702"/>
            <a:ext cx="5500200" cy="39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50" y="1001225"/>
            <a:ext cx="2718800" cy="35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https://docs.microsoft.com/en-us/windows-server/identity/ad-ds/plan/security-best-practices/best-practices-for-securing-active-directory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Directory</a:t>
            </a:r>
            <a:r>
              <a:rPr lang="en"/>
              <a:t>	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directory is a Windows Server directory service that allows you to manage your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Active directory contains information on: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Users and computers in your network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Permissions for users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Details for each user (like passwords, information, etc.)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domains, trees, and forests in Active Directory.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Domain: group of computers, users, and objects (management)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users, computers, applications, printers, shared folders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Organizational units (OU) are used to organize these objects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Tree - multiple domains (security)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Forest - multiple trees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320" y="27575"/>
            <a:ext cx="3057100" cy="22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an AD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Create a domain to store AD objects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Create OUs to group the objects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Track accounts and look for suspicious activity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Back up 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AD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gpmc.msc (Group Policy Management Console)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dsa.msc (Active Directory Users and Computers)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install these tools, go to server manager.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Quick Start &gt; Add roles and features 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Server Roles &gt; check ACtive Directory Domain Services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Features &gt; check Group Policy Management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own domain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Follow steps: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https://win10faq.com/create-domain-windows-server/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gpmc.msc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762025" y="2253000"/>
            <a:ext cx="48762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you to look at </a:t>
            </a:r>
            <a:r>
              <a:rPr lang="en"/>
              <a:t>Group Policy objects (GPOs), organizational units (OUs), domains, and sites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Can configure GPOs for domain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88" y="1519813"/>
            <a:ext cx="30575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5" y="96975"/>
            <a:ext cx="4237724" cy="37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650" y="960650"/>
            <a:ext cx="4646949" cy="41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29900" y="3824025"/>
            <a:ext cx="4729200" cy="7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Configure settings</a:t>
            </a:r>
            <a:endParaRPr sz="3000"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4438650" y="124925"/>
            <a:ext cx="4729200" cy="7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Change Permissions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</a:t>
            </a:r>
            <a:r>
              <a:rPr lang="en"/>
              <a:t>.msc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762025" y="2253000"/>
            <a:ext cx="45273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Allows you to see all the users, computers, etc. in your domain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413" y="836163"/>
            <a:ext cx="28860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