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23bafec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23bafec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3bafece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3bafece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3bafec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3bafec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 is the character the cmd looks for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Cut will identify it as the character that separates different fields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 specifies for field you want to see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chain $#$#$# for awk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3bafece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3bafece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3bafece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3bafece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b="0" i="0" sz="1800" u="none" cap="none" strike="noStrik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Scripting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More Bash, less Python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Redirection (Bash)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make the output go to other places other than the terminal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&gt; and &gt;&gt; places output into a file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If file exists, &gt; replaces all contents w/ </a:t>
            </a:r>
            <a:r>
              <a:rPr lang="en"/>
              <a:t>o</a:t>
            </a:r>
            <a:r>
              <a:rPr lang="en"/>
              <a:t>utput, &gt;&gt; appends output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◦"/>
            </a:pPr>
            <a:r>
              <a:rPr lang="en"/>
              <a:t>Pipe ( | ) redirects output to another cmd/function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</a:t>
            </a:r>
            <a:r>
              <a:rPr lang="en"/>
              <a:t>.e. cat sample.txt | grep lorem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50" y="415625"/>
            <a:ext cx="3926900" cy="6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these in your </a:t>
            </a:r>
            <a:r>
              <a:rPr lang="en"/>
              <a:t>[condition] section of if statements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Combines individual conditions to evaluate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AND: &amp;&amp; (Bash), and (Python)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OR: || (Bash), or (Python)</a:t>
            </a:r>
            <a:endParaRPr/>
          </a:p>
        </p:txBody>
      </p:sp>
      <p:sp>
        <p:nvSpPr>
          <p:cNvPr id="89" name="Google Shape;89;p15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*Sidenote: linking commands w/ &amp;&amp; in Bash will run them until one of them ends up w/ an error*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(Bash)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165475" y="1174125"/>
            <a:ext cx="7098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Usually you would want to cat stuff out and pipe stuff into these cmds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g</a:t>
            </a:r>
            <a:r>
              <a:rPr lang="en"/>
              <a:t>rep [term]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</a:t>
            </a:r>
            <a:r>
              <a:rPr lang="en"/>
              <a:t>ut -d [delimiter] -f [#]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</a:t>
            </a:r>
            <a:r>
              <a:rPr lang="en"/>
              <a:t>wk ‘{print$[#]}’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Only applies to spaces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commands make it easier to filter info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Files as Arrays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165475" y="1174125"/>
            <a:ext cx="404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Bash: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When you cat a file, you can use each line in that output as an element in the array, and the output can be treated as an array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Useful in for loops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I.e. for i in $(cat sample.txt)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5206475" y="1174125"/>
            <a:ext cx="352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Python: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</a:t>
            </a:r>
            <a:r>
              <a:rPr lang="en" sz="1500"/>
              <a:t>ith open(‘[filename]’) as [somevar]: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/>
              <a:t>a</a:t>
            </a:r>
            <a:r>
              <a:rPr lang="en" sz="1500"/>
              <a:t>rr  = [somevar].readlines()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Each line is now an element in arr!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/>
              <a:t>With these files, you can do many things that I cannot list here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One-Lining in the Terminal (Bash)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semicolons!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need to write a simple script if you can write a for-loop or a small series of cmds in one line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Ex: for i in $(cat /etc/passwd | cut -d ‘:’ -f 1); do echo $i; done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