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b39490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b39490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b39490d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7b39490d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b39490d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7b39490d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b39490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7b39490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7b39490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7b39490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b39490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7b39490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7b39490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7b39490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yllyukko/user.js/" TargetMode="External"/><Relationship Id="rId4" Type="http://schemas.openxmlformats.org/officeDocument/2006/relationships/hyperlink" Target="https://support.mozilla.org/en-US/kb/profiles-where-firefox-stores-user-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</a:t>
            </a:r>
            <a:r>
              <a:rPr lang="en"/>
              <a:t>ox  &amp; IE </a:t>
            </a:r>
            <a:r>
              <a:rPr lang="en"/>
              <a:t>Configuration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Graphical Settings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about:preferences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Make sure Firefox is the default browser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Check Privacy &amp; Security Tab</a:t>
            </a:r>
            <a:endParaRPr sz="17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42" y="1292638"/>
            <a:ext cx="2588859" cy="34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6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Security Settings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83425" y="1589750"/>
            <a:ext cx="380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send do not 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cookies and site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save logins and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alerts for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pop-up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Warn when websites try to install add-ons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dangerous and deceptive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every time for certificates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HTTPS only mode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150" y="1161925"/>
            <a:ext cx="4823150" cy="358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Add-ons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54225" y="1656375"/>
            <a:ext cx="358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search in search bar :     </a:t>
            </a:r>
            <a:r>
              <a:rPr lang="en" sz="1800"/>
              <a:t>about:addons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to remove extensions and plugins</a:t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325" y="1031000"/>
            <a:ext cx="4243500" cy="378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Config Mode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905250" y="1604550"/>
            <a:ext cx="284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search in search bar:   about:config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bold indicates that the setting is not default</a:t>
            </a:r>
            <a:endParaRPr sz="17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179" y="1222425"/>
            <a:ext cx="4039351" cy="32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Configuration Files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2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Stores info for about:config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Windows path: C:\Users\%USERNAME%\AppData\Roaming\Mozilla\Firefox\Profiles\some folder\prefs.js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Linux path (not as root): ~/.mozilla/firefox/something.default/prefs.js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Secure Config file: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https://github.com/pyllyukko/user.js/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info here: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https://support.mozilla.org/en-US/kb/profiles-where-firefox-stores-user-data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- Privacy, Search, and Services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23850" y="1376525"/>
            <a:ext cx="34167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Strict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do not track requests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save passwords/Payment Info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Tab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all zones to max security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 Protected mode for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Checkmark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Disable Add-ons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ask to download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the security 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Optimize Performance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75" y="1127200"/>
            <a:ext cx="4477476" cy="3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- Group Policy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Path: Admin Templates -&gt; Windows Components -&gt; Internet Explorer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Most important subdirectories: Privacy &amp; Security Features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Relevant settings are in the Internet Explorer CIS Benchmark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