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a2829b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a2829b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a2829b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a2829b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a2829bd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a2829bd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a2829bd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a2829b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a2829bd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a2829bd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a5d4ce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a5d4ce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Scripting (Bash)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Kianersi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Scripting?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to automate processes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Automate Linux commands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Notable languages: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Bash</a:t>
            </a:r>
            <a:endParaRPr b="1"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Unix shell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Perl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Script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34500" y="1264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#!/</a:t>
            </a:r>
            <a:r>
              <a:rPr lang="en" sz="1717"/>
              <a:t>bin/bash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Bash "shebang" line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Directive that tells OS which interpreter to use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Points to absolute path of bash binary</a:t>
            </a:r>
            <a:endParaRPr sz="1717"/>
          </a:p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chmod +x </a:t>
            </a:r>
            <a:r>
              <a:rPr i="1" lang="en" sz="1717"/>
              <a:t>FILENAME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allows script to be executable</a:t>
            </a:r>
            <a:endParaRPr sz="1717"/>
          </a:p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./</a:t>
            </a:r>
            <a:r>
              <a:rPr i="1" lang="en" sz="1717"/>
              <a:t>FILENAME</a:t>
            </a:r>
            <a:endParaRPr i="1"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/full/path/to/file</a:t>
            </a:r>
            <a:endParaRPr sz="17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50900"/>
            <a:ext cx="7038900" cy="3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Primitive variables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var1="hello"; var2=999; var3=true</a:t>
            </a:r>
            <a:br>
              <a:rPr lang="en" sz="1717"/>
            </a:br>
            <a:r>
              <a:rPr lang="en" sz="1717"/>
              <a:t>echo $var1 $var2 $var3</a:t>
            </a:r>
            <a:endParaRPr sz="1717"/>
          </a:p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Arrays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arr=(apple banana orange)</a:t>
            </a:r>
            <a:endParaRPr sz="1717"/>
          </a:p>
          <a:p>
            <a:pPr indent="-337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" sz="1717"/>
              <a:t>echo ${arr[0]}</a:t>
            </a:r>
            <a:endParaRPr sz="1717"/>
          </a:p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for i in "${array0[@]}"; do</a:t>
            </a:r>
            <a:br>
              <a:rPr lang="en" sz="1717"/>
            </a:br>
            <a:r>
              <a:rPr lang="en" sz="1717"/>
              <a:t>	echo "$i"</a:t>
            </a:r>
            <a:br>
              <a:rPr lang="en" sz="1717"/>
            </a:br>
            <a:r>
              <a:rPr lang="en" sz="1717"/>
              <a:t>done</a:t>
            </a:r>
            <a:endParaRPr sz="1717"/>
          </a:p>
          <a:p>
            <a:pPr indent="-3376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echo "This directory is $(pwd)"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98925"/>
            <a:ext cx="70389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while [ true ]; do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echo "Type your name: "</a:t>
            </a:r>
            <a:br>
              <a:rPr lang="en" sz="1700"/>
            </a:br>
            <a:r>
              <a:rPr lang="en" sz="1700"/>
              <a:t>read name</a:t>
            </a:r>
            <a:br>
              <a:rPr lang="en" sz="1700"/>
            </a:br>
            <a:r>
              <a:rPr lang="en" sz="1700"/>
              <a:t>if [ $name == "Steve" ]; then</a:t>
            </a:r>
            <a:br>
              <a:rPr lang="en" sz="1700"/>
            </a:br>
            <a:r>
              <a:rPr lang="en" sz="1700"/>
              <a:t>	echo "Hi, Steve"</a:t>
            </a:r>
            <a:br>
              <a:rPr lang="en" sz="1700"/>
            </a:br>
            <a:r>
              <a:rPr lang="en" sz="1700"/>
              <a:t>	break</a:t>
            </a:r>
            <a:br>
              <a:rPr lang="en" sz="1700"/>
            </a:br>
            <a:r>
              <a:rPr lang="en" sz="1700"/>
              <a:t>else</a:t>
            </a:r>
            <a:br>
              <a:rPr lang="en" sz="1700"/>
            </a:br>
            <a:r>
              <a:rPr lang="en" sz="1700"/>
              <a:t>	echo "Goodbye, $name"</a:t>
            </a:r>
            <a:br>
              <a:rPr lang="en" sz="1700"/>
            </a:br>
            <a:r>
              <a:rPr lang="en" sz="1700"/>
              <a:t>fi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done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84125"/>
            <a:ext cx="70389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1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3"/>
              <a:buChar char="●"/>
            </a:pPr>
            <a:r>
              <a:rPr lang="en" sz="1772"/>
              <a:t>foo () {</a:t>
            </a:r>
            <a:br>
              <a:rPr lang="en" sz="1772"/>
            </a:br>
            <a:r>
              <a:rPr lang="en" sz="1772"/>
              <a:t>	echo "you ran the function with arg $1"</a:t>
            </a:r>
            <a:br>
              <a:rPr lang="en" sz="1772"/>
            </a:br>
            <a:r>
              <a:rPr lang="en" sz="1772"/>
              <a:t>}</a:t>
            </a:r>
            <a:br>
              <a:rPr lang="en" sz="1772"/>
            </a:br>
            <a:r>
              <a:rPr lang="en" sz="1772"/>
              <a:t>foo true 99</a:t>
            </a:r>
            <a:endParaRPr sz="17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7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Files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Transform or delete characters/strings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strings with regex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sed 's/find/replace/' </a:t>
            </a:r>
            <a:r>
              <a:rPr i="1" lang="en" sz="1500"/>
              <a:t>filename</a:t>
            </a:r>
            <a:endParaRPr sz="15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sed -i 's/^PermitRootLogin.*$/PermitRootLogin no/' /etc/ssh/sshd_config</a:t>
            </a:r>
            <a:endParaRPr sz="12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tr, awk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Replace files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mv my_config/ssh /etc/ssh/sshd_config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Doesn't work for all services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