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1636cc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1636cc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1636cc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1636cc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1636cc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1636cc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11636cc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11636cc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1636cc8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1636cc8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1636cc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1636cc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1636cc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1636cc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1636cc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1636cc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1636cc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1636cc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jwdev.com/Software/NtfsReports/Info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sysinternals/downloads/tcp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vouninstaller.com/revo-uninstaller-free-download/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crosoft.com/en-us/download/details.aspx?id=19892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ovirusthanks.org/products/syshardener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csoftwares.com/?download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Windows Tools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Anika Karpurapu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CJWDev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permissions reporter - reports on directory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NTFS - storing, organizing, and finding files on a hard disk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 directory → run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50" y="2061350"/>
            <a:ext cx="3830549" cy="30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575" y="2452900"/>
            <a:ext cx="3331249" cy="2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TCPView/TCPvcon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TCPView - GUI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TCPvcon -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tcpvcon [-a] [-c] [-n] [process name or PID]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-a: Show all endpoints (default is to show established TCP connections).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-c: Print output as CSV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-n: Don't resolve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950" y="2400900"/>
            <a:ext cx="5152375" cy="2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 Uninstaller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way to uninstall unnecessary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525" y="1694175"/>
            <a:ext cx="6204778" cy="322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Baseline Security Analyzer (MBSA)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a computer → Start Scan (leave all options as defaults)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75" y="2025325"/>
            <a:ext cx="5880298" cy="28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MBSA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8" y="1313775"/>
            <a:ext cx="4106850" cy="307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75" y="1728975"/>
            <a:ext cx="2445576" cy="20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MBSA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2" y="1333325"/>
            <a:ext cx="4282600" cy="3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7" y="749825"/>
            <a:ext cx="3477283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925" y="3593549"/>
            <a:ext cx="3477300" cy="12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SysHardener1.5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harden Windows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Disables functionalities not required; firewall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line: /applyselected or /restoreselected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13726"/>
          <a:stretch/>
        </p:blipFill>
        <p:spPr>
          <a:xfrm>
            <a:off x="5812800" y="1548249"/>
            <a:ext cx="331700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33239" t="0"/>
          <a:stretch/>
        </p:blipFill>
        <p:spPr>
          <a:xfrm>
            <a:off x="582500" y="2889525"/>
            <a:ext cx="2354874" cy="20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20508" t="0"/>
          <a:stretch/>
        </p:blipFill>
        <p:spPr>
          <a:xfrm>
            <a:off x="3197650" y="2181125"/>
            <a:ext cx="2354876" cy="27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SysHardener1.5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easy access to commonly used system tools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41" y="1627950"/>
            <a:ext cx="2946959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updates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203" y="963450"/>
            <a:ext cx="5391851" cy="37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