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Barlow SemiBold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Bold-regular.fntdata"/><Relationship Id="rId22" Type="http://schemas.openxmlformats.org/officeDocument/2006/relationships/font" Target="fonts/BarlowSemiBold-italic.fntdata"/><Relationship Id="rId21" Type="http://schemas.openxmlformats.org/officeDocument/2006/relationships/font" Target="fonts/BarlowSemiBold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bc9110a1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bc9110a1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bc9110a1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bc9110a1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b7a28b4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b7a28b4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bullet: elaborate on how companies purposely place backdoors sometimes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“rabbit hole”: once you find one, there may be many more; tie this to the idea of staying in the system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b7a28b4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b7a28b4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b7a28b4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b7a28b4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Netcat ofc is </a:t>
            </a:r>
            <a:r>
              <a:rPr lang="en"/>
              <a:t>vulnerable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b7a28b4b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b7a28b4b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will play to identify which one is which (ask class which one is which)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b7a28b4b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b7a28b4b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uhhh if this is taken in all seriousness please don’t it is a MEME slide (just move on after)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info (teachers) why this shouldn’t be the case (quite obvious but you know)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b7a28b4b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b7a28b4b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Backdoors are not obvious, they are hidden!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bc9110a1e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bc9110a1e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Rootkit: malicious software that masks as other safe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it? We will get to it on Thursday.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8bc9110a1e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8bc9110a1e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822" cy="1126923"/>
              <a:chOff x="-225" y="1987280"/>
              <a:chExt cx="31895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dk1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3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14" name="Google Shape;51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5" name="Google Shape;51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6" name="Google Shape;5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Shoutout to Matthew Chan for letting me change these slides up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Now the destroy the backdoor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85" name="Google Shape;5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775" y="513075"/>
            <a:ext cx="2717950" cy="34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3"/>
          <p:cNvSpPr txBox="1"/>
          <p:nvPr/>
        </p:nvSpPr>
        <p:spPr>
          <a:xfrm>
            <a:off x="815700" y="847825"/>
            <a:ext cx="50964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Kill the process running it now that you know the PID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○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udo kill [PID]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Block the port if necessary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○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udo ufw 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deny</a:t>
            </a: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 [port]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Check the crontabs (/etc/cron.d, /etc/crontab, /var/spool/cron/crontabs)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○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***** [cmd] means it is running every minute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○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Remove these lines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○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Maybe even remove the file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/etc/rc.local may run stuff to (on startup)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</a:pPr>
            <a:r>
              <a:rPr lang="en" sz="1600">
                <a:latin typeface="Barlow Light"/>
                <a:ea typeface="Barlow Light"/>
                <a:cs typeface="Barlow Light"/>
                <a:sym typeface="Barlow Light"/>
              </a:rPr>
              <a:t>Server folders can also be a point (i.e. /var/www/html for LAMP)</a:t>
            </a:r>
            <a:endParaRPr sz="1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backdoors?</a:t>
            </a:r>
            <a:endParaRPr/>
          </a:p>
        </p:txBody>
      </p:sp>
      <p:sp>
        <p:nvSpPr>
          <p:cNvPr id="527" name="Google Shape;527;p1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Backdoors</a:t>
            </a:r>
            <a:r>
              <a:rPr lang="en" sz="1800"/>
              <a:t>: a point of access where users (authorized or not) gain access to root privileges on a system, usually to exploit it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can be used for good/bad stuff (either companies or hackers use)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many instances are opened by bad peeps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THEY MUST STAY IN (persistence is key)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500925"/>
            <a:ext cx="3689373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525" y="3210950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675" y="2756963"/>
            <a:ext cx="4346926" cy="217346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6"/>
          <p:cNvSpPr txBox="1"/>
          <p:nvPr/>
        </p:nvSpPr>
        <p:spPr>
          <a:xfrm>
            <a:off x="432488" y="691025"/>
            <a:ext cx="4077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Illustrating Backdoors</a:t>
            </a:r>
            <a:endParaRPr b="1"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Backdoors</a:t>
            </a:r>
            <a:endParaRPr/>
          </a:p>
        </p:txBody>
      </p:sp>
      <p:sp>
        <p:nvSpPr>
          <p:cNvPr id="541" name="Google Shape;541;p17"/>
          <p:cNvSpPr txBox="1"/>
          <p:nvPr>
            <p:ph idx="1" type="body"/>
          </p:nvPr>
        </p:nvSpPr>
        <p:spPr>
          <a:xfrm>
            <a:off x="1216550" y="1318000"/>
            <a:ext cx="3842100" cy="37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b="1"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ind shell</a:t>
            </a:r>
            <a:r>
              <a:rPr b="1" lang="en" sz="1600">
                <a:solidFill>
                  <a:srgbClr val="000000"/>
                </a:solidFill>
              </a:rPr>
              <a:t>: </a:t>
            </a:r>
            <a:r>
              <a:rPr lang="en" sz="1600">
                <a:solidFill>
                  <a:srgbClr val="000000"/>
                </a:solidFill>
              </a:rPr>
              <a:t>the attacker targets the user (victim) by listening on an open port and connecting to it (their shell)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 u="sng">
                <a:solidFill>
                  <a:srgbClr val="000000"/>
                </a:solidFill>
              </a:rPr>
              <a:t>THEY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connect to </a:t>
            </a:r>
            <a:r>
              <a:rPr b="1" lang="en" sz="1600" u="sng">
                <a:solidFill>
                  <a:srgbClr val="000000"/>
                </a:solidFill>
              </a:rPr>
              <a:t>YOU</a:t>
            </a:r>
            <a:endParaRPr b="1" sz="1600" u="sng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inbound traffic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</a:t>
            </a:r>
            <a:r>
              <a:rPr b="1"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everse shell</a:t>
            </a:r>
            <a:r>
              <a:rPr b="1" lang="en" sz="1600">
                <a:solidFill>
                  <a:srgbClr val="000000"/>
                </a:solidFill>
              </a:rPr>
              <a:t>: </a:t>
            </a:r>
            <a:r>
              <a:rPr lang="en" sz="1600">
                <a:solidFill>
                  <a:srgbClr val="000000"/>
                </a:solidFill>
              </a:rPr>
              <a:t>the attacker opens up a listener port while the user connects to said port (access to the shell)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n" sz="1600" u="sng">
                <a:solidFill>
                  <a:srgbClr val="000000"/>
                </a:solidFill>
              </a:rPr>
              <a:t>YOU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connect to </a:t>
            </a:r>
            <a:r>
              <a:rPr b="1" lang="en" sz="1600" u="sng">
                <a:solidFill>
                  <a:srgbClr val="000000"/>
                </a:solidFill>
              </a:rPr>
              <a:t>THEM</a:t>
            </a:r>
            <a:endParaRPr b="1" sz="1600" u="sng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outbound traffic</a:t>
            </a:r>
            <a:endParaRPr sz="1600">
              <a:solidFill>
                <a:srgbClr val="000000"/>
              </a:solidFill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arlow"/>
              <a:buChar char="-"/>
            </a:pPr>
            <a:r>
              <a:rPr b="1" lang="en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Webshell:</a:t>
            </a:r>
            <a:r>
              <a:rPr lang="en" sz="1600">
                <a:solidFill>
                  <a:srgbClr val="000000"/>
                </a:solidFill>
              </a:rPr>
              <a:t> reverse shell but specifically on websites (LAMP)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5128075" y="1336800"/>
            <a:ext cx="3842100" cy="3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 Light"/>
                <a:ea typeface="Barlow Light"/>
                <a:cs typeface="Barlow Light"/>
                <a:sym typeface="Barlow Light"/>
              </a:rPr>
              <a:t>How do they do it?</a:t>
            </a:r>
            <a:endParaRPr b="1"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-"/>
            </a:pPr>
            <a:r>
              <a:rPr b="1" lang="en" sz="1800">
                <a:latin typeface="Barlow Light"/>
                <a:ea typeface="Barlow Light"/>
                <a:cs typeface="Barlow Light"/>
                <a:sym typeface="Barlow Light"/>
              </a:rPr>
              <a:t>I</a:t>
            </a:r>
            <a:r>
              <a:rPr b="1" lang="en" sz="1800">
                <a:latin typeface="Barlow Light"/>
                <a:ea typeface="Barlow Light"/>
                <a:cs typeface="Barlow Light"/>
                <a:sym typeface="Barlow Light"/>
              </a:rPr>
              <a:t>nsecure remote services: 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pretty much just hackers exploiting services (SSH, Samba, Telnet, Netcat) to connect onto device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-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That’s why it is importante to secure your servers w/ firewalls and configs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"/>
          <p:cNvSpPr txBox="1"/>
          <p:nvPr>
            <p:ph type="title"/>
          </p:nvPr>
        </p:nvSpPr>
        <p:spPr>
          <a:xfrm>
            <a:off x="650400" y="645275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for Healthy Learning woohoo</a:t>
            </a:r>
            <a:endParaRPr/>
          </a:p>
        </p:txBody>
      </p:sp>
      <p:pic>
        <p:nvPicPr>
          <p:cNvPr id="548" name="Google Shape;5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87" y="3068424"/>
            <a:ext cx="4825125" cy="1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00" y="1298963"/>
            <a:ext cx="4825125" cy="14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8"/>
          <p:cNvSpPr txBox="1"/>
          <p:nvPr/>
        </p:nvSpPr>
        <p:spPr>
          <a:xfrm>
            <a:off x="982800" y="2571750"/>
            <a:ext cx="2655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shell/S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hell bind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8"/>
          <p:cNvSpPr txBox="1"/>
          <p:nvPr/>
        </p:nvSpPr>
        <p:spPr>
          <a:xfrm>
            <a:off x="4542500" y="2837725"/>
            <a:ext cx="2655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Reverse shell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backdoors?  </a:t>
            </a:r>
            <a:endParaRPr/>
          </a:p>
        </p:txBody>
      </p:sp>
      <p:sp>
        <p:nvSpPr>
          <p:cNvPr id="557" name="Google Shape;557;p19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J</a:t>
            </a:r>
            <a:r>
              <a:rPr lang="en" sz="1700"/>
              <a:t>ust let them use the </a:t>
            </a:r>
            <a:r>
              <a:rPr b="1" lang="en" sz="1700"/>
              <a:t>front door</a:t>
            </a:r>
            <a:r>
              <a:rPr lang="en" sz="1700"/>
              <a:t> (du</a:t>
            </a:r>
            <a:r>
              <a:rPr lang="en" sz="1700"/>
              <a:t>h)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58" name="Google Shape;5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000" y="2571753"/>
            <a:ext cx="2703424" cy="2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actually detect/remove backdoors</a:t>
            </a:r>
            <a:endParaRPr/>
          </a:p>
        </p:txBody>
      </p:sp>
      <p:sp>
        <p:nvSpPr>
          <p:cNvPr id="564" name="Google Shape;564;p20"/>
          <p:cNvSpPr txBox="1"/>
          <p:nvPr>
            <p:ph idx="1" type="body"/>
          </p:nvPr>
        </p:nvSpPr>
        <p:spPr>
          <a:xfrm>
            <a:off x="1246650" y="1412350"/>
            <a:ext cx="7257600" cy="30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Methodology: It really up to personal preference, but here’s Ryan’s tips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your ports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Find what’s running on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it’s something nasty, remove it!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Else move on</a:t>
            </a:r>
            <a:endParaRPr sz="1800"/>
          </a:p>
        </p:txBody>
      </p:sp>
      <p:pic>
        <p:nvPicPr>
          <p:cNvPr id="565" name="Google Shape;5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38" y="2980225"/>
            <a:ext cx="4651326" cy="1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my open ports?</a:t>
            </a:r>
            <a:endParaRPr/>
          </a:p>
        </p:txBody>
      </p:sp>
      <p:sp>
        <p:nvSpPr>
          <p:cNvPr id="571" name="Google Shape;571;p21"/>
          <p:cNvSpPr txBox="1"/>
          <p:nvPr>
            <p:ph idx="1" type="body"/>
          </p:nvPr>
        </p:nvSpPr>
        <p:spPr>
          <a:xfrm>
            <a:off x="508700" y="1599700"/>
            <a:ext cx="38196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netstat -tulpen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Covers TCP and  UDP protocols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 shows ports including listening ones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Shows IPs they are being operated on + port #’s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*Sidenote: netstat could be janky if it is compromised by a rootkit*</a:t>
            </a:r>
            <a:endParaRPr sz="2000"/>
          </a:p>
        </p:txBody>
      </p:sp>
      <p:sp>
        <p:nvSpPr>
          <p:cNvPr id="572" name="Google Shape;572;p21"/>
          <p:cNvSpPr txBox="1"/>
          <p:nvPr>
            <p:ph idx="1" type="body"/>
          </p:nvPr>
        </p:nvSpPr>
        <p:spPr>
          <a:xfrm>
            <a:off x="4697450" y="1599700"/>
            <a:ext cx="38196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NMAP </a:t>
            </a:r>
            <a:r>
              <a:rPr lang="en" sz="1400"/>
              <a:t>(don’t be scared my dear children)</a:t>
            </a:r>
            <a:endParaRPr sz="1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Covers steps 1 and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 Same stuff like netstat, but not compromised by rootkit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Can also show services on computer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n</a:t>
            </a:r>
            <a:r>
              <a:rPr lang="en" sz="2000"/>
              <a:t>map</a:t>
            </a:r>
            <a:r>
              <a:rPr lang="en" sz="2000"/>
              <a:t> -sV (</a:t>
            </a:r>
            <a:r>
              <a:rPr lang="en" sz="2000"/>
              <a:t>service</a:t>
            </a:r>
            <a:r>
              <a:rPr lang="en" sz="2000"/>
              <a:t> version) -v (verbose) [IP] I</a:t>
            </a:r>
            <a:endParaRPr sz="2000"/>
          </a:p>
        </p:txBody>
      </p:sp>
      <p:pic>
        <p:nvPicPr>
          <p:cNvPr id="573" name="Google Shape;5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425" y="255681"/>
            <a:ext cx="2173625" cy="14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/>
        </p:nvSpPr>
        <p:spPr>
          <a:xfrm>
            <a:off x="925475" y="330325"/>
            <a:ext cx="5284500" cy="65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Finding services and processes</a:t>
            </a:r>
            <a:endParaRPr b="1" sz="26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9" name="Google Shape;579;p22"/>
          <p:cNvSpPr txBox="1"/>
          <p:nvPr/>
        </p:nvSpPr>
        <p:spPr>
          <a:xfrm>
            <a:off x="800025" y="1475075"/>
            <a:ext cx="77154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p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s aux  (calls the process viewer)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○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 - all, u - show process user, x - show processes not run on terminal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○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Rightmost category holds the binaries/commands being run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○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Also reveals PIDs, which can be used for killing them off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○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ps axjf shows the 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hierarchy</a:t>
            </a: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 tree of processes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If you know the port of a running process, use fuser [port #]/[tcp/udp]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○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Reveals PIDs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