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Roboto Slab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0a1446e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0a1446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Chroot stands for change 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Basically, it allows you to make a folder appear to be the root directory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you are confined within that folder, because there’s nothing outside the “root” directory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need it so that when people access your FTP server, you can allow them to access the appropriate files ONLY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0a1446ee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0a1446e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was designed in 1971 and the problem is that it is unencrypted. If you use the original FTP standard, then it sends passwords over the internet as plaintext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0a1446ee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0a1446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need to prove that you know the credential to an FTP user in order to show that you are allowed to look at the files on the FTP server.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0a1446ee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d0a1446e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going to teach the specifics now, we’re actually going to do that in a practice exercise (lab guide)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d0a1446ee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d0a1446e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them why the 2nd step is important bc kids don’t do this sometimes lmao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FTP</a:t>
            </a:r>
            <a:endParaRPr/>
          </a:p>
        </p:txBody>
      </p:sp>
      <p:pic>
        <p:nvPicPr>
          <p:cNvPr descr="Related image"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700" y="2539725"/>
            <a:ext cx="4094350" cy="40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4916100" y="2595225"/>
            <a:ext cx="2940600" cy="27711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4294967295" type="ctrTitle"/>
          </p:nvPr>
        </p:nvSpPr>
        <p:spPr>
          <a:xfrm>
            <a:off x="1637500" y="587125"/>
            <a:ext cx="5642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What is FTP?</a:t>
            </a:r>
            <a:endParaRPr b="1" sz="6000"/>
          </a:p>
        </p:txBody>
      </p:sp>
      <p:sp>
        <p:nvSpPr>
          <p:cNvPr id="78" name="Google Shape;78;p13"/>
          <p:cNvSpPr txBox="1"/>
          <p:nvPr>
            <p:ph idx="4294967295" type="subTitle"/>
          </p:nvPr>
        </p:nvSpPr>
        <p:spPr>
          <a:xfrm>
            <a:off x="1637500" y="1881750"/>
            <a:ext cx="5642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File Transfer Protocol</a:t>
            </a:r>
            <a:endParaRPr b="1" sz="3600"/>
          </a:p>
        </p:txBody>
      </p:sp>
      <p:sp>
        <p:nvSpPr>
          <p:cNvPr id="79" name="Google Shape;79;p13"/>
          <p:cNvSpPr txBox="1"/>
          <p:nvPr>
            <p:ph idx="4294967295" type="body"/>
          </p:nvPr>
        </p:nvSpPr>
        <p:spPr>
          <a:xfrm>
            <a:off x="1637500" y="2981075"/>
            <a:ext cx="34533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It allows you to move files between computers. Basically, a stripped down google drive</a:t>
            </a:r>
            <a:endParaRPr sz="2600"/>
          </a:p>
        </p:txBody>
      </p:sp>
      <p:cxnSp>
        <p:nvCxnSpPr>
          <p:cNvPr id="80" name="Google Shape;80;p13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FTP" id="84" name="Google Shape;8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700" y="2928138"/>
            <a:ext cx="2637400" cy="18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Example server</a:t>
            </a:r>
            <a:endParaRPr b="1" sz="6000"/>
          </a:p>
        </p:txBody>
      </p:sp>
      <p:sp>
        <p:nvSpPr>
          <p:cNvPr id="91" name="Google Shape;91;p14"/>
          <p:cNvSpPr txBox="1"/>
          <p:nvPr>
            <p:ph idx="4294967295" type="subTitle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accessing ftp.mozilla.org in your browser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If you wanted to, you could get firefox here!</a:t>
            </a:r>
            <a:endParaRPr sz="1800"/>
          </a:p>
        </p:txBody>
      </p:sp>
      <p:cxnSp>
        <p:nvCxnSpPr>
          <p:cNvPr id="92" name="Google Shape;92;p14"/>
          <p:cNvCxnSpPr/>
          <p:nvPr/>
        </p:nvCxnSpPr>
        <p:spPr>
          <a:xfrm flipH="1" rot="10800000">
            <a:off x="6282450" y="7053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4"/>
          <p:cNvCxnSpPr>
            <a:endCxn id="89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4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firefox logo" id="97" name="Google Shape;97;p14" title="https://design.firefox.com/photon/visuals/product-identity-assets.htm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025" y="1662975"/>
            <a:ext cx="15113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take a closer look at ftp.mozilla.org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86150" y="1682275"/>
            <a:ext cx="7969200" cy="22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It says “Index of /”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Why would they give us access to /? Doesn’t that compromise their system?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This is known as a chroot jail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What does chroot mean?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Why do we need it?</a:t>
            </a:r>
            <a:endParaRPr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chroot jail"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4333850"/>
            <a:ext cx="5181600" cy="23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1.</a:t>
            </a:r>
            <a:endParaRPr sz="6000">
              <a:solidFill>
                <a:srgbClr val="CFD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types of FTP servers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what there’s more than 1?</a:t>
            </a:r>
            <a:endParaRPr/>
          </a:p>
        </p:txBody>
      </p:sp>
      <p:sp>
        <p:nvSpPr>
          <p:cNvPr id="112" name="Google Shape;112;p16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FTP servers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en"/>
              <a:t>FTP is not secure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Just look up when it was created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What’s wrong with it?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Different servers arose in order to provide the FTP service with higher levels of security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Ex: Vsftpd and Pureftpd</a:t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wait there’s more!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en"/>
              <a:t>Anonymous vs non-anonymous servers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Some servers are built so that anyone can access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Such as mozilla.firefox.org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But some servers are for private usage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Ex: a company is hosting files ONLY for employee access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Can access an anonymous server by providing username/passwd as “anonymous”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Can access a non-anonymous server through a local user</a:t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2.</a:t>
            </a:r>
            <a:endParaRPr sz="6000">
              <a:solidFill>
                <a:srgbClr val="CFD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</a:t>
            </a:r>
            <a:endParaRPr/>
          </a:p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 yeet</a:t>
            </a:r>
            <a:endParaRPr/>
          </a:p>
        </p:txBody>
      </p:sp>
      <p:sp>
        <p:nvSpPr>
          <p:cNvPr id="133" name="Google Shape;133;p19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steps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Install the latest version of your desired FTP server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Allow FTP through the firewall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Create the appropriate local users (for non-anonymous server) and a chroot directory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Configure in /etc/vsftpd.conf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 set options to allow for anon/not anon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Setup the chroot jail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Security options</a:t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wall on fire"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500" y="2268900"/>
            <a:ext cx="983875" cy="10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