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1b5d15a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c1b5d15a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c1b5d15a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c1b5d15a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c1b5d15a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c1b5d15a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1b5d15a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c1b5d15a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6667fd8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6667fd8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c1bdb84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c1bdb84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1b5d15a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c1b5d15a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1b5d15a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1b5d15a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1b5d15a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1b5d15a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1b5d15a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1b5d15a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c1b5d15a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c1b5d15a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1b5d15a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1b5d15a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1b5d15a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1b5d15a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c1bdb847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c1bdb84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1b5d15a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c1b5d15a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eeksforgeeks.org/awk-command-unixlinux-examples/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Scripting: Regex, awk, loops, conditionals, and more!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2469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loops: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item in [LIST]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[commands]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done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3198750" y="2571750"/>
            <a:ext cx="4774800" cy="22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this example, item is a local variable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 can access item’s value by prepending a $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ex: if item is a line in /etc/passwd, you can print it using echo $item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Can use cat command to turn a file into a list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Ex: for item in $(cat /etc/passwd)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 result for loops"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075" y="828675"/>
            <a:ext cx="2274075" cy="15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(operation) || (operation)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|| means “or”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bash does: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 the first operation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the first operation returned false, then do the second operation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the second operation is true, then return 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(operation ) &amp;&amp; (operation)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&amp;&amp; means “and”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bash does: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 the first operation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the first operation returns true, then do the second operation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the second operation is true, then return true</a:t>
            </a:r>
            <a:endParaRPr/>
          </a:p>
        </p:txBody>
      </p:sp>
      <p:pic>
        <p:nvPicPr>
          <p:cNvPr descr="Image result for logic"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250" y="684575"/>
            <a:ext cx="1662900" cy="18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Sneaky ways to use logic statements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use || and &amp;&amp; in conjunction with grep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if you want to do an operation after grep fails to find something, you can use grep smth || operation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HInt: If grep fails to find a README user, you can use the second operation to add that user back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use &amp;&amp; to ensure a successful sequence of operations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apt-get update &amp;&amp; apt-get upgrade -y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updates succeed, then do upgrades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updates fail, then don’t do upgrades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Tada now you have a one-liner to do your updates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these things together and you can make a ton of useful one-liners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344500"/>
            <a:ext cx="76887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Ex: for user in $(cat README); do grep $user /etc/passwd || useradd -m -s /bin/bash $user; done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README is just a file with users listed line by line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bob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joe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stubs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turn README into an iterable list with cat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each user in that README list, grep to see if they exist in /etc/passwd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they do, then move onto the next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Otherwise, || will direct the flow of the program towards the useradd statement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7688700" cy="16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user in $(grep "bash" /etc/passwd | cut -d ':' -f 1);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grep -q $user users.txt || (deluser $user 2&gt; /dev/null)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done;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setup for cypat scripting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a file filled with the names of every user (admins included!)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a file filled with the names of every ADMIN (no standard users!)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these 2 files together to edit all of the user-related info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Ex; removing unauth admins, changing passwords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 configs usually can be done w an awk, sed, or echo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Programs to make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 all unauthorized users and administrators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 passwords for all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sure that all README users are added on the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 all of the user shells such that: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README users have /bin/bash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 other user does not have /bin/bash. Can use something else like /bin/false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chage -M 15 -m 6 -W7 -I 5 on every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a permission script for EVERY important file you ever configure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trike="sngStrike"/>
              <a:t>List cron jobs of each </a:t>
            </a:r>
            <a:r>
              <a:rPr lang="en" strike="sngStrike"/>
              <a:t>individual</a:t>
            </a:r>
            <a:r>
              <a:rPr lang="en" strike="sngStrike"/>
              <a:t> user</a:t>
            </a:r>
            <a:endParaRPr strike="sng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Regex stands for “Regular Expressions”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Pattern matching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* is the regex metacharacter meaning match any set of characters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Locate *[.]]mp3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bother learning Regex?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Searching through your filesystem with grep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grep * can only get you so far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Regex can help narrow down your 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Scripting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you’re searching for a specific config, you might need to use regex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Ex: PASS_MIN_DAYS #  would use the regex expression PASS_MIN_DAYS \d+</a:t>
            </a:r>
            <a:endParaRPr/>
          </a:p>
        </p:txBody>
      </p:sp>
      <p:pic>
        <p:nvPicPr>
          <p:cNvPr descr="Related image"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400" y="1318650"/>
            <a:ext cx="1809750" cy="120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Regex expressions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\d: digit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\w: Ascii letter, digit, or underscore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\s: white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\D: non-digit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\W: non-word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\S: non-whitespace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Generally, \ will be used for escape characters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? means something special in regex. If you want a literal question mark, you would use \?</a:t>
            </a:r>
            <a:endParaRPr/>
          </a:p>
        </p:txBody>
      </p:sp>
      <p:pic>
        <p:nvPicPr>
          <p:cNvPr descr="Image result for common regex expressions"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225" y="1853850"/>
            <a:ext cx="3623025" cy="15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Regex expressions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[]: range operator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[a-z] means match any character a, b, c, ...z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[A-Z0-9] means match A, B, C… Z, 0, 1, 2, … 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+: match one or more of the previous char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Ah+ matches Ahh, Ahhh, Ahhhh….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?: match zero or more of the previous char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{}: match a specific number of </a:t>
            </a:r>
            <a:r>
              <a:rPr lang="en"/>
              <a:t>occurrences</a:t>
            </a:r>
            <a:r>
              <a:rPr lang="en"/>
              <a:t> of the previous char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[0-9]{3} matches any 3 digit sequence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.: match any SINGLE  character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A. matches Aa, Ab, Ac, 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*: match any SET  of characters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A* matchs Aa, Aaa, Ab, Aba, Ac, Aca, …..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Regex expressions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(): Group characters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| : Or operator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(Mon) | (Tues)day matches Monday or Tuesday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^: either means begin with or negate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[Ex: ^http matches anything beginning with http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[^0-9] matches any character NOT 0-9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$: end of string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ing$ matches any word ending in 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go practice this stuff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here: regexone.com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probably will take an hour and a half? use the previous slides as a cheatsheet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(optional)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Awk is its own programming language, built for text processing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Which means you can use it in your scripts to find and replace certain configs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Syntax: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awk options ‘selection_criteria {action}’ inputfile &gt; outputfile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selection_criteria usually needs pattern matching w regex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Fields/records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row, or line in file, is a “record”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column is a “field”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Columns are separated by </a:t>
            </a:r>
            <a:r>
              <a:rPr lang="en"/>
              <a:t>delimiters. U</a:t>
            </a:r>
            <a:r>
              <a:rPr lang="en"/>
              <a:t>sually a space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But can be other characters, such as the “:”, which /etc/passwd uses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-F fs option uses fs as the delimiter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reading: 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https://www.geeksforgeeks.org/awk-command-unixlinux-examples/</a:t>
            </a:r>
            <a:endParaRPr/>
          </a:p>
        </p:txBody>
      </p:sp>
      <p:pic>
        <p:nvPicPr>
          <p:cNvPr descr="Image result for awkward meme"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6325" y="1318650"/>
            <a:ext cx="1771825" cy="16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Sed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Another text processing method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functionality than awk, but MUCH easier for find and replace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Syntax: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sed -i ‘s/[regex pattern]/[substitute]/g’ file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-i means in-place substitution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 means substitute, g means globally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Find anything that matches that regex pattern, replace it with the substitute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You don’t have to use / as your delimiter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 another character, like a 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Ex: In previous rounds, /bin/bash has been replaced with /bin/sh in /etc/passwd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 fix every instance of this by using sed -i ‘s:/bin/sh:/bin/bash’ /etc/passwd</a:t>
            </a:r>
            <a:endParaRPr/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: as delimiter because / is already within /bin/sh and /bin/bash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scripting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1945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Bash is its own programming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 command you’ve been typing, like ls, is part of the bash programming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with any programming language, we get to use fun stuff like loops and conditionals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Anything you do in a bash script, you can just directly paste into the terminal. Anything you do in the terminal, you can directly paste into your script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Because the terminal and bash scripts BOTH are based  on the bash programming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 exception: using interactive commands like nano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Using nano in a script is really stupid idea. For text editing, use sed (w regex), awk, or echo instead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make a bash script: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Put #!/bin/bash at the top of your file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#!/bin/bash is called the bash “shebang”. Basically, it tells the terminal that the following code is written in bash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Start putting in bash commands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you want to be really lazy, just put a bunch of cp commands where you copy a pre-made secure config file into the image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