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Varela Round"/>
      <p:regular r:id="rId25"/>
    </p:embeddedFont>
    <p:embeddedFont>
      <p:font typeface="Didact Gothic"/>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idactGothic-regular.fntdata"/><Relationship Id="rId25" Type="http://schemas.openxmlformats.org/officeDocument/2006/relationships/font" Target="fonts/VarelaRoun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824b77a2a6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824b77a2a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824b77a2a6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824b77a2a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824b77a2a6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824b77a2a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get to determine which keys you think are ok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824b77a2a6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824b77a2a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824b77a2a6_0_1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824b77a2a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824b77a2a6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824b77a2a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824b77a2a6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824b77a2a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35694cd56_0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35694cd56_0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824b77a2a6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824b77a2a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77acc9e8bf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7acc9e8b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24b77a2a6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24b77a2a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5 topics we cover in SSH, we expect you to be comfortable with the first two levels of ssh. today, we will be going over the last 3 levels. some of you may already be comfortable with using SSH, but we will be reviewing it as it is important to the rest of the topics covered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rsaauthentication is </a:t>
            </a:r>
            <a:r>
              <a:rPr lang="en"/>
              <a:t>deprecated</a:t>
            </a:r>
            <a:r>
              <a:rPr lang="en"/>
              <a:t> now btw so we want that to no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824b77a2a6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824b77a2a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824b77a2a6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824b77a2a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systemctl is for systemd systems</a:t>
            </a:r>
            <a:endParaRPr/>
          </a:p>
          <a:p>
            <a:pPr indent="0" lvl="0" marL="0" rtl="0" algn="l">
              <a:spcBef>
                <a:spcPts val="0"/>
              </a:spcBef>
              <a:spcAft>
                <a:spcPts val="0"/>
              </a:spcAft>
              <a:buNone/>
            </a:pPr>
            <a:r>
              <a:rPr lang="en"/>
              <a:t>service is for sysvinit systems</a:t>
            </a:r>
            <a:endParaRPr/>
          </a:p>
          <a:p>
            <a:pPr indent="0" lvl="0" marL="0" rtl="0" algn="l">
              <a:spcBef>
                <a:spcPts val="0"/>
              </a:spcBef>
              <a:spcAft>
                <a:spcPts val="0"/>
              </a:spcAft>
              <a:buNone/>
            </a:pPr>
            <a:r>
              <a:rPr lang="en"/>
              <a:t>sometimes service works on systemd systems, but it’s better to just use systemctl so it’s consistent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824b77a2a6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824b77a2a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824b77a2a6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824b77a2a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824b77a2a6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824b77a2a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824b77a2a6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24b77a2a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388375" y="557031"/>
            <a:ext cx="7205283" cy="4029437"/>
            <a:chOff x="388375" y="548150"/>
            <a:chExt cx="7205283" cy="4029437"/>
          </a:xfrm>
        </p:grpSpPr>
        <p:sp>
          <p:nvSpPr>
            <p:cNvPr id="12" name="Google Shape;12;p2"/>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13" name="Google Shape;13;p2"/>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14" name="Google Shape;14;p2"/>
          <p:cNvGrpSpPr/>
          <p:nvPr/>
        </p:nvGrpSpPr>
        <p:grpSpPr>
          <a:xfrm>
            <a:off x="7590820" y="3227709"/>
            <a:ext cx="1171804" cy="1387410"/>
            <a:chOff x="1384300" y="1439863"/>
            <a:chExt cx="1433400" cy="1697138"/>
          </a:xfrm>
        </p:grpSpPr>
        <p:sp>
          <p:nvSpPr>
            <p:cNvPr id="15" name="Google Shape;15;p2"/>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2"/>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2"/>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2"/>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5" name="Google Shape;45;p2"/>
          <p:cNvSpPr txBox="1"/>
          <p:nvPr>
            <p:ph type="ctrTitle"/>
          </p:nvPr>
        </p:nvSpPr>
        <p:spPr>
          <a:xfrm>
            <a:off x="975350" y="1133950"/>
            <a:ext cx="5701800" cy="287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6000"/>
              <a:buNone/>
              <a:defRPr sz="6000">
                <a:solidFill>
                  <a:schemeClr val="dk1"/>
                </a:solidFill>
              </a:defRPr>
            </a:lvl1pPr>
            <a:lvl2pPr lvl="1">
              <a:spcBef>
                <a:spcPts val="0"/>
              </a:spcBef>
              <a:spcAft>
                <a:spcPts val="0"/>
              </a:spcAft>
              <a:buClr>
                <a:schemeClr val="dk1"/>
              </a:buClr>
              <a:buSzPts val="6000"/>
              <a:buNone/>
              <a:defRPr sz="6000">
                <a:solidFill>
                  <a:schemeClr val="dk1"/>
                </a:solidFill>
              </a:defRPr>
            </a:lvl2pPr>
            <a:lvl3pPr lvl="2">
              <a:spcBef>
                <a:spcPts val="0"/>
              </a:spcBef>
              <a:spcAft>
                <a:spcPts val="0"/>
              </a:spcAft>
              <a:buClr>
                <a:schemeClr val="dk1"/>
              </a:buClr>
              <a:buSzPts val="6000"/>
              <a:buNone/>
              <a:defRPr sz="6000">
                <a:solidFill>
                  <a:schemeClr val="dk1"/>
                </a:solidFill>
              </a:defRPr>
            </a:lvl3pPr>
            <a:lvl4pPr lvl="3">
              <a:spcBef>
                <a:spcPts val="0"/>
              </a:spcBef>
              <a:spcAft>
                <a:spcPts val="0"/>
              </a:spcAft>
              <a:buClr>
                <a:schemeClr val="dk1"/>
              </a:buClr>
              <a:buSzPts val="6000"/>
              <a:buNone/>
              <a:defRPr sz="6000">
                <a:solidFill>
                  <a:schemeClr val="dk1"/>
                </a:solidFill>
              </a:defRPr>
            </a:lvl4pPr>
            <a:lvl5pPr lvl="4">
              <a:spcBef>
                <a:spcPts val="0"/>
              </a:spcBef>
              <a:spcAft>
                <a:spcPts val="0"/>
              </a:spcAft>
              <a:buClr>
                <a:schemeClr val="dk1"/>
              </a:buClr>
              <a:buSzPts val="6000"/>
              <a:buNone/>
              <a:defRPr sz="6000">
                <a:solidFill>
                  <a:schemeClr val="dk1"/>
                </a:solidFill>
              </a:defRPr>
            </a:lvl5pPr>
            <a:lvl6pPr lvl="5">
              <a:spcBef>
                <a:spcPts val="0"/>
              </a:spcBef>
              <a:spcAft>
                <a:spcPts val="0"/>
              </a:spcAft>
              <a:buClr>
                <a:schemeClr val="dk1"/>
              </a:buClr>
              <a:buSzPts val="6000"/>
              <a:buNone/>
              <a:defRPr sz="6000">
                <a:solidFill>
                  <a:schemeClr val="dk1"/>
                </a:solidFill>
              </a:defRPr>
            </a:lvl6pPr>
            <a:lvl7pPr lvl="6">
              <a:spcBef>
                <a:spcPts val="0"/>
              </a:spcBef>
              <a:spcAft>
                <a:spcPts val="0"/>
              </a:spcAft>
              <a:buClr>
                <a:schemeClr val="dk1"/>
              </a:buClr>
              <a:buSzPts val="6000"/>
              <a:buNone/>
              <a:defRPr sz="6000">
                <a:solidFill>
                  <a:schemeClr val="dk1"/>
                </a:solidFill>
              </a:defRPr>
            </a:lvl7pPr>
            <a:lvl8pPr lvl="7">
              <a:spcBef>
                <a:spcPts val="0"/>
              </a:spcBef>
              <a:spcAft>
                <a:spcPts val="0"/>
              </a:spcAft>
              <a:buClr>
                <a:schemeClr val="dk1"/>
              </a:buClr>
              <a:buSzPts val="6000"/>
              <a:buNone/>
              <a:defRPr sz="6000">
                <a:solidFill>
                  <a:schemeClr val="dk1"/>
                </a:solidFill>
              </a:defRPr>
            </a:lvl8pPr>
            <a:lvl9pPr lvl="8">
              <a:spcBef>
                <a:spcPts val="0"/>
              </a:spcBef>
              <a:spcAft>
                <a:spcPts val="0"/>
              </a:spcAft>
              <a:buClr>
                <a:schemeClr val="dk1"/>
              </a:buClr>
              <a:buSzPts val="6000"/>
              <a:buNone/>
              <a:defRPr sz="60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at)">
  <p:cSld name="BLANK_1">
    <p:spTree>
      <p:nvGrpSpPr>
        <p:cNvPr id="370" name="Shape 370"/>
        <p:cNvGrpSpPr/>
        <p:nvPr/>
      </p:nvGrpSpPr>
      <p:grpSpPr>
        <a:xfrm>
          <a:off x="0" y="0"/>
          <a:ext cx="0" cy="0"/>
          <a:chOff x="0" y="0"/>
          <a:chExt cx="0" cy="0"/>
        </a:xfrm>
      </p:grpSpPr>
      <p:sp>
        <p:nvSpPr>
          <p:cNvPr id="371" name="Google Shape;371;p11"/>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11"/>
          <p:cNvGrpSpPr/>
          <p:nvPr/>
        </p:nvGrpSpPr>
        <p:grpSpPr>
          <a:xfrm>
            <a:off x="7651743" y="3542340"/>
            <a:ext cx="1194349" cy="1381259"/>
            <a:chOff x="3895725" y="1433513"/>
            <a:chExt cx="1490700" cy="1723988"/>
          </a:xfrm>
        </p:grpSpPr>
        <p:sp>
          <p:nvSpPr>
            <p:cNvPr id="373" name="Google Shape;373;p11"/>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1"/>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1"/>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1"/>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1"/>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1"/>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1"/>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1"/>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1"/>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1"/>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1"/>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1"/>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1"/>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1"/>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1"/>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1"/>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1"/>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1"/>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1"/>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1"/>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1"/>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1"/>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1"/>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1"/>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1"/>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1"/>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1"/>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1"/>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01" name="Google Shape;401;p11"/>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mster)">
  <p:cSld name="BLANK_1_1">
    <p:spTree>
      <p:nvGrpSpPr>
        <p:cNvPr id="402" name="Shape 402"/>
        <p:cNvGrpSpPr/>
        <p:nvPr/>
      </p:nvGrpSpPr>
      <p:grpSpPr>
        <a:xfrm>
          <a:off x="0" y="0"/>
          <a:ext cx="0" cy="0"/>
          <a:chOff x="0" y="0"/>
          <a:chExt cx="0" cy="0"/>
        </a:xfrm>
      </p:grpSpPr>
      <p:sp>
        <p:nvSpPr>
          <p:cNvPr id="403" name="Google Shape;403;p12"/>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12"/>
          <p:cNvGrpSpPr/>
          <p:nvPr/>
        </p:nvGrpSpPr>
        <p:grpSpPr>
          <a:xfrm>
            <a:off x="7522239" y="3425970"/>
            <a:ext cx="1194510" cy="1523626"/>
            <a:chOff x="1300163" y="3487738"/>
            <a:chExt cx="1549500" cy="1976425"/>
          </a:xfrm>
        </p:grpSpPr>
        <p:sp>
          <p:nvSpPr>
            <p:cNvPr id="405" name="Google Shape;405;p12"/>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2"/>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2"/>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2"/>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2"/>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2"/>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2"/>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2"/>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2"/>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2"/>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2"/>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2"/>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2"/>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2"/>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2"/>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2"/>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2"/>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2"/>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2"/>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2"/>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2"/>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2"/>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2"/>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2"/>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2"/>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2"/>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2"/>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2"/>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2"/>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2"/>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2"/>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2"/>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2"/>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2"/>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9" name="Google Shape;439;p12"/>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sh)">
  <p:cSld name="BLANK_1_1_1">
    <p:spTree>
      <p:nvGrpSpPr>
        <p:cNvPr id="440" name="Shape 440"/>
        <p:cNvGrpSpPr/>
        <p:nvPr/>
      </p:nvGrpSpPr>
      <p:grpSpPr>
        <a:xfrm>
          <a:off x="0" y="0"/>
          <a:ext cx="0" cy="0"/>
          <a:chOff x="0" y="0"/>
          <a:chExt cx="0" cy="0"/>
        </a:xfrm>
      </p:grpSpPr>
      <p:grpSp>
        <p:nvGrpSpPr>
          <p:cNvPr id="441" name="Google Shape;441;p13"/>
          <p:cNvGrpSpPr/>
          <p:nvPr/>
        </p:nvGrpSpPr>
        <p:grpSpPr>
          <a:xfrm>
            <a:off x="7401334" y="3761110"/>
            <a:ext cx="1453993" cy="1092425"/>
            <a:chOff x="3708400" y="3798888"/>
            <a:chExt cx="1844700" cy="1385975"/>
          </a:xfrm>
        </p:grpSpPr>
        <p:sp>
          <p:nvSpPr>
            <p:cNvPr id="442" name="Google Shape;442;p13"/>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3"/>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3"/>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3"/>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3"/>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3"/>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3"/>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3"/>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3"/>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3"/>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3"/>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3"/>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3"/>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3"/>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3"/>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3"/>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3"/>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3"/>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3"/>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3"/>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3"/>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3"/>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3"/>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3"/>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3"/>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3"/>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3"/>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3"/>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3"/>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3"/>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3"/>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3"/>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3"/>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3"/>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3"/>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3"/>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3"/>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3"/>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3"/>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81" name="Google Shape;481;p13"/>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6" name="Shape 46"/>
        <p:cNvGrpSpPr/>
        <p:nvPr/>
      </p:nvGrpSpPr>
      <p:grpSpPr>
        <a:xfrm>
          <a:off x="0" y="0"/>
          <a:ext cx="0" cy="0"/>
          <a:chOff x="0" y="0"/>
          <a:chExt cx="0" cy="0"/>
        </a:xfrm>
      </p:grpSpPr>
      <p:sp>
        <p:nvSpPr>
          <p:cNvPr id="47" name="Google Shape;47;p3"/>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3"/>
          <p:cNvGrpSpPr/>
          <p:nvPr/>
        </p:nvGrpSpPr>
        <p:grpSpPr>
          <a:xfrm>
            <a:off x="388375" y="557031"/>
            <a:ext cx="7205283" cy="4029437"/>
            <a:chOff x="388375" y="548150"/>
            <a:chExt cx="7205283" cy="4029437"/>
          </a:xfrm>
        </p:grpSpPr>
        <p:sp>
          <p:nvSpPr>
            <p:cNvPr id="49" name="Google Shape;49;p3"/>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50" name="Google Shape;50;p3"/>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51" name="Google Shape;51;p3"/>
          <p:cNvGrpSpPr/>
          <p:nvPr/>
        </p:nvGrpSpPr>
        <p:grpSpPr>
          <a:xfrm>
            <a:off x="7651743" y="3237540"/>
            <a:ext cx="1194349" cy="1381259"/>
            <a:chOff x="3895725" y="1433513"/>
            <a:chExt cx="1490700" cy="1723988"/>
          </a:xfrm>
        </p:grpSpPr>
        <p:sp>
          <p:nvSpPr>
            <p:cNvPr id="52" name="Google Shape;52;p3"/>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3"/>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3"/>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3"/>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3"/>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3"/>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3"/>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3"/>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3"/>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3"/>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3"/>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3"/>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3"/>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3"/>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3"/>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3"/>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3"/>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3"/>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3"/>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3"/>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3"/>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3"/>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3"/>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3"/>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0" name="Google Shape;80;p3"/>
          <p:cNvSpPr txBox="1"/>
          <p:nvPr>
            <p:ph type="ctrTitle"/>
          </p:nvPr>
        </p:nvSpPr>
        <p:spPr>
          <a:xfrm>
            <a:off x="967600" y="1583350"/>
            <a:ext cx="57114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4800"/>
              <a:buNone/>
              <a:defRPr sz="4800">
                <a:solidFill>
                  <a:schemeClr val="dk1"/>
                </a:solidFill>
              </a:defRPr>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p:txBody>
      </p:sp>
      <p:sp>
        <p:nvSpPr>
          <p:cNvPr id="81" name="Google Shape;81;p3"/>
          <p:cNvSpPr txBox="1"/>
          <p:nvPr>
            <p:ph idx="1" type="subTitle"/>
          </p:nvPr>
        </p:nvSpPr>
        <p:spPr>
          <a:xfrm>
            <a:off x="967600" y="2840052"/>
            <a:ext cx="571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3000"/>
              <a:buNone/>
              <a:defRPr>
                <a:solidFill>
                  <a:schemeClr val="accent4"/>
                </a:solidFill>
              </a:defRPr>
            </a:lvl1pPr>
            <a:lvl2pPr lvl="1" rtl="0">
              <a:spcBef>
                <a:spcPts val="0"/>
              </a:spcBef>
              <a:spcAft>
                <a:spcPts val="0"/>
              </a:spcAft>
              <a:buClr>
                <a:schemeClr val="accent4"/>
              </a:buClr>
              <a:buSzPts val="3000"/>
              <a:buNone/>
              <a:defRPr sz="3000">
                <a:solidFill>
                  <a:schemeClr val="accent4"/>
                </a:solidFill>
              </a:defRPr>
            </a:lvl2pPr>
            <a:lvl3pPr lvl="2" rtl="0">
              <a:spcBef>
                <a:spcPts val="0"/>
              </a:spcBef>
              <a:spcAft>
                <a:spcPts val="0"/>
              </a:spcAft>
              <a:buClr>
                <a:schemeClr val="accent4"/>
              </a:buClr>
              <a:buSzPts val="3000"/>
              <a:buNone/>
              <a:defRPr sz="3000">
                <a:solidFill>
                  <a:schemeClr val="accent4"/>
                </a:solidFill>
              </a:defRPr>
            </a:lvl3pPr>
            <a:lvl4pPr lvl="3" rtl="0">
              <a:spcBef>
                <a:spcPts val="0"/>
              </a:spcBef>
              <a:spcAft>
                <a:spcPts val="0"/>
              </a:spcAft>
              <a:buClr>
                <a:schemeClr val="accent4"/>
              </a:buClr>
              <a:buSzPts val="3000"/>
              <a:buNone/>
              <a:defRPr sz="3000">
                <a:solidFill>
                  <a:schemeClr val="accent4"/>
                </a:solidFill>
              </a:defRPr>
            </a:lvl4pPr>
            <a:lvl5pPr lvl="4" rtl="0">
              <a:spcBef>
                <a:spcPts val="0"/>
              </a:spcBef>
              <a:spcAft>
                <a:spcPts val="0"/>
              </a:spcAft>
              <a:buClr>
                <a:schemeClr val="accent4"/>
              </a:buClr>
              <a:buSzPts val="3000"/>
              <a:buNone/>
              <a:defRPr sz="3000">
                <a:solidFill>
                  <a:schemeClr val="accent4"/>
                </a:solidFill>
              </a:defRPr>
            </a:lvl5pPr>
            <a:lvl6pPr lvl="5" rtl="0">
              <a:spcBef>
                <a:spcPts val="0"/>
              </a:spcBef>
              <a:spcAft>
                <a:spcPts val="0"/>
              </a:spcAft>
              <a:buClr>
                <a:schemeClr val="accent4"/>
              </a:buClr>
              <a:buSzPts val="3000"/>
              <a:buNone/>
              <a:defRPr sz="3000">
                <a:solidFill>
                  <a:schemeClr val="accent4"/>
                </a:solidFill>
              </a:defRPr>
            </a:lvl6pPr>
            <a:lvl7pPr lvl="6" rtl="0">
              <a:spcBef>
                <a:spcPts val="0"/>
              </a:spcBef>
              <a:spcAft>
                <a:spcPts val="0"/>
              </a:spcAft>
              <a:buClr>
                <a:schemeClr val="accent4"/>
              </a:buClr>
              <a:buSzPts val="3000"/>
              <a:buNone/>
              <a:defRPr sz="3000">
                <a:solidFill>
                  <a:schemeClr val="accent4"/>
                </a:solidFill>
              </a:defRPr>
            </a:lvl7pPr>
            <a:lvl8pPr lvl="7" rtl="0">
              <a:spcBef>
                <a:spcPts val="0"/>
              </a:spcBef>
              <a:spcAft>
                <a:spcPts val="0"/>
              </a:spcAft>
              <a:buClr>
                <a:schemeClr val="accent4"/>
              </a:buClr>
              <a:buSzPts val="3000"/>
              <a:buNone/>
              <a:defRPr sz="3000">
                <a:solidFill>
                  <a:schemeClr val="accent4"/>
                </a:solidFill>
              </a:defRPr>
            </a:lvl8pPr>
            <a:lvl9pPr lvl="8" rtl="0">
              <a:spcBef>
                <a:spcPts val="0"/>
              </a:spcBef>
              <a:spcAft>
                <a:spcPts val="0"/>
              </a:spcAft>
              <a:buClr>
                <a:schemeClr val="accent4"/>
              </a:buClr>
              <a:buSzPts val="3000"/>
              <a:buNone/>
              <a:defRPr sz="3000">
                <a:solidFill>
                  <a:schemeClr val="accent4"/>
                </a:solidFill>
              </a:defRPr>
            </a:lvl9pPr>
          </a:lstStyle>
          <a:p/>
        </p:txBody>
      </p:sp>
      <p:sp>
        <p:nvSpPr>
          <p:cNvPr id="82" name="Google Shape;82;p3"/>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3" name="Shape 83"/>
        <p:cNvGrpSpPr/>
        <p:nvPr/>
      </p:nvGrpSpPr>
      <p:grpSpPr>
        <a:xfrm>
          <a:off x="0" y="0"/>
          <a:ext cx="0" cy="0"/>
          <a:chOff x="0" y="0"/>
          <a:chExt cx="0" cy="0"/>
        </a:xfrm>
      </p:grpSpPr>
      <p:grpSp>
        <p:nvGrpSpPr>
          <p:cNvPr id="84" name="Google Shape;84;p4"/>
          <p:cNvGrpSpPr/>
          <p:nvPr/>
        </p:nvGrpSpPr>
        <p:grpSpPr>
          <a:xfrm>
            <a:off x="7553734" y="3075310"/>
            <a:ext cx="1453993" cy="1092425"/>
            <a:chOff x="3708400" y="3798888"/>
            <a:chExt cx="1844700" cy="1385975"/>
          </a:xfrm>
        </p:grpSpPr>
        <p:sp>
          <p:nvSpPr>
            <p:cNvPr id="85" name="Google Shape;85;p4"/>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4"/>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4"/>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4"/>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4"/>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4"/>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4"/>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4"/>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4"/>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4"/>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4"/>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4"/>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4"/>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4"/>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4"/>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4"/>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4"/>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4"/>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4"/>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4"/>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4"/>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4"/>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4"/>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4"/>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4"/>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4"/>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4"/>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4"/>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4"/>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4"/>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4"/>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4"/>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4"/>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4"/>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4"/>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4"/>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4"/>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4"/>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4"/>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4" name="Google Shape;124;p4"/>
          <p:cNvGrpSpPr/>
          <p:nvPr/>
        </p:nvGrpSpPr>
        <p:grpSpPr>
          <a:xfrm>
            <a:off x="388375" y="557031"/>
            <a:ext cx="7205283" cy="4029437"/>
            <a:chOff x="388375" y="548150"/>
            <a:chExt cx="7205283" cy="4029437"/>
          </a:xfrm>
        </p:grpSpPr>
        <p:sp>
          <p:nvSpPr>
            <p:cNvPr id="125" name="Google Shape;125;p4"/>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126" name="Google Shape;126;p4"/>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sp>
        <p:nvSpPr>
          <p:cNvPr id="127" name="Google Shape;127;p4"/>
          <p:cNvSpPr txBox="1"/>
          <p:nvPr>
            <p:ph idx="1" type="body"/>
          </p:nvPr>
        </p:nvSpPr>
        <p:spPr>
          <a:xfrm>
            <a:off x="1133025" y="1018800"/>
            <a:ext cx="5457300" cy="819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i="1"/>
            </a:lvl1pPr>
            <a:lvl2pPr indent="-381000" lvl="1" marL="914400" rtl="0">
              <a:spcBef>
                <a:spcPts val="0"/>
              </a:spcBef>
              <a:spcAft>
                <a:spcPts val="0"/>
              </a:spcAft>
              <a:buSzPts val="2400"/>
              <a:buChar char="○"/>
              <a:defRPr i="1"/>
            </a:lvl2pPr>
            <a:lvl3pPr indent="-381000" lvl="2" marL="1371600" rtl="0">
              <a:spcBef>
                <a:spcPts val="0"/>
              </a:spcBef>
              <a:spcAft>
                <a:spcPts val="0"/>
              </a:spcAft>
              <a:buSzPts val="2400"/>
              <a:buChar char="■"/>
              <a:defRPr i="1"/>
            </a:lvl3pPr>
            <a:lvl4pPr indent="-342900" lvl="3" marL="1828800" rtl="0">
              <a:spcBef>
                <a:spcPts val="0"/>
              </a:spcBef>
              <a:spcAft>
                <a:spcPts val="0"/>
              </a:spcAft>
              <a:buSzPts val="1800"/>
              <a:buChar char="●"/>
              <a:defRPr i="1"/>
            </a:lvl4pPr>
            <a:lvl5pPr indent="-342900" lvl="4" marL="2286000" rtl="0">
              <a:spcBef>
                <a:spcPts val="0"/>
              </a:spcBef>
              <a:spcAft>
                <a:spcPts val="0"/>
              </a:spcAft>
              <a:buSzPts val="1800"/>
              <a:buChar char="○"/>
              <a:defRPr i="1"/>
            </a:lvl5pPr>
            <a:lvl6pPr indent="-342900" lvl="5" marL="2743200" rtl="0">
              <a:spcBef>
                <a:spcPts val="0"/>
              </a:spcBef>
              <a:spcAft>
                <a:spcPts val="0"/>
              </a:spcAft>
              <a:buSzPts val="1800"/>
              <a:buChar char="■"/>
              <a:defRPr i="1"/>
            </a:lvl6pPr>
            <a:lvl7pPr indent="-342900" lvl="6" marL="3200400" rtl="0">
              <a:spcBef>
                <a:spcPts val="0"/>
              </a:spcBef>
              <a:spcAft>
                <a:spcPts val="0"/>
              </a:spcAft>
              <a:buSzPts val="1800"/>
              <a:buChar char="●"/>
              <a:defRPr i="1"/>
            </a:lvl7pPr>
            <a:lvl8pPr indent="-342900" lvl="7" marL="3657600" rtl="0">
              <a:spcBef>
                <a:spcPts val="0"/>
              </a:spcBef>
              <a:spcAft>
                <a:spcPts val="0"/>
              </a:spcAft>
              <a:buSzPts val="1800"/>
              <a:buChar char="○"/>
              <a:defRPr i="1"/>
            </a:lvl8pPr>
            <a:lvl9pPr indent="-342900" lvl="8" marL="4114800">
              <a:spcBef>
                <a:spcPts val="0"/>
              </a:spcBef>
              <a:spcAft>
                <a:spcPts val="0"/>
              </a:spcAft>
              <a:buSzPts val="1800"/>
              <a:buChar char="■"/>
              <a:defRPr i="1"/>
            </a:lvl9pPr>
          </a:lstStyle>
          <a:p/>
        </p:txBody>
      </p:sp>
      <p:sp>
        <p:nvSpPr>
          <p:cNvPr id="128" name="Google Shape;128;p4"/>
          <p:cNvSpPr txBox="1"/>
          <p:nvPr/>
        </p:nvSpPr>
        <p:spPr>
          <a:xfrm>
            <a:off x="692875" y="827975"/>
            <a:ext cx="9573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chemeClr val="accent4"/>
                </a:solidFill>
                <a:latin typeface="Varela Round"/>
                <a:ea typeface="Varela Round"/>
                <a:cs typeface="Varela Round"/>
                <a:sym typeface="Varela Round"/>
              </a:rPr>
              <a:t>“</a:t>
            </a:r>
            <a:endParaRPr b="1" sz="7200">
              <a:solidFill>
                <a:schemeClr val="accent4"/>
              </a:solidFill>
              <a:latin typeface="Varela Round"/>
              <a:ea typeface="Varela Round"/>
              <a:cs typeface="Varela Round"/>
              <a:sym typeface="Varela Round"/>
            </a:endParaRPr>
          </a:p>
        </p:txBody>
      </p:sp>
      <p:sp>
        <p:nvSpPr>
          <p:cNvPr id="129" name="Google Shape;129;p4"/>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0" name="Shape 130"/>
        <p:cNvGrpSpPr/>
        <p:nvPr/>
      </p:nvGrpSpPr>
      <p:grpSpPr>
        <a:xfrm>
          <a:off x="0" y="0"/>
          <a:ext cx="0" cy="0"/>
          <a:chOff x="0" y="0"/>
          <a:chExt cx="0" cy="0"/>
        </a:xfrm>
      </p:grpSpPr>
      <p:sp>
        <p:nvSpPr>
          <p:cNvPr id="131" name="Google Shape;131;p5"/>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133" name="Google Shape;133;p5"/>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134" name="Google Shape;134;p5"/>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35" name="Google Shape;135;p5"/>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grpSp>
        <p:nvGrpSpPr>
          <p:cNvPr id="136" name="Google Shape;136;p5"/>
          <p:cNvGrpSpPr/>
          <p:nvPr/>
        </p:nvGrpSpPr>
        <p:grpSpPr>
          <a:xfrm>
            <a:off x="7522239" y="3425970"/>
            <a:ext cx="1194510" cy="1523626"/>
            <a:chOff x="1300163" y="3487738"/>
            <a:chExt cx="1549500" cy="1976425"/>
          </a:xfrm>
        </p:grpSpPr>
        <p:sp>
          <p:nvSpPr>
            <p:cNvPr id="137" name="Google Shape;137;p5"/>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5"/>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5"/>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5"/>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5"/>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5"/>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5"/>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5"/>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5"/>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5"/>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5"/>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5"/>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5"/>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5"/>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5"/>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5"/>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5"/>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5"/>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5"/>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5"/>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5"/>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5"/>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5"/>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5"/>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5"/>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5"/>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5"/>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5"/>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5"/>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5"/>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5"/>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5"/>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5"/>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5"/>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1" name="Google Shape;171;p5"/>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72" name="Shape 172"/>
        <p:cNvGrpSpPr/>
        <p:nvPr/>
      </p:nvGrpSpPr>
      <p:grpSpPr>
        <a:xfrm>
          <a:off x="0" y="0"/>
          <a:ext cx="0" cy="0"/>
          <a:chOff x="0" y="0"/>
          <a:chExt cx="0" cy="0"/>
        </a:xfrm>
      </p:grpSpPr>
      <p:sp>
        <p:nvSpPr>
          <p:cNvPr id="173" name="Google Shape;173;p6"/>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175" name="Google Shape;175;p6"/>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nvGrpSpPr>
          <p:cNvPr id="176" name="Google Shape;176;p6"/>
          <p:cNvGrpSpPr/>
          <p:nvPr/>
        </p:nvGrpSpPr>
        <p:grpSpPr>
          <a:xfrm>
            <a:off x="7590820" y="3532509"/>
            <a:ext cx="1171804" cy="1387410"/>
            <a:chOff x="1384300" y="1439863"/>
            <a:chExt cx="1433400" cy="1697138"/>
          </a:xfrm>
        </p:grpSpPr>
        <p:sp>
          <p:nvSpPr>
            <p:cNvPr id="177" name="Google Shape;177;p6"/>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6"/>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6"/>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6"/>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6"/>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6"/>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6"/>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6"/>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6"/>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6"/>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6"/>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6"/>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6"/>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6"/>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6"/>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6"/>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6"/>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6"/>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6"/>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6"/>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6"/>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6"/>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6"/>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6"/>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6"/>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6"/>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6"/>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6"/>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6"/>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6"/>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7" name="Google Shape;207;p6"/>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08" name="Google Shape;208;p6"/>
          <p:cNvSpPr txBox="1"/>
          <p:nvPr>
            <p:ph idx="1" type="body"/>
          </p:nvPr>
        </p:nvSpPr>
        <p:spPr>
          <a:xfrm>
            <a:off x="523575" y="971550"/>
            <a:ext cx="3215100" cy="37257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09" name="Google Shape;209;p6"/>
          <p:cNvSpPr txBox="1"/>
          <p:nvPr>
            <p:ph idx="2" type="body"/>
          </p:nvPr>
        </p:nvSpPr>
        <p:spPr>
          <a:xfrm>
            <a:off x="3932358" y="971550"/>
            <a:ext cx="3215100" cy="37257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10" name="Google Shape;210;p6"/>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1" name="Shape 211"/>
        <p:cNvGrpSpPr/>
        <p:nvPr/>
      </p:nvGrpSpPr>
      <p:grpSpPr>
        <a:xfrm>
          <a:off x="0" y="0"/>
          <a:ext cx="0" cy="0"/>
          <a:chOff x="0" y="0"/>
          <a:chExt cx="0" cy="0"/>
        </a:xfrm>
      </p:grpSpPr>
      <p:sp>
        <p:nvSpPr>
          <p:cNvPr id="212" name="Google Shape;212;p7"/>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214" name="Google Shape;214;p7"/>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215" name="Google Shape;215;p7"/>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16" name="Google Shape;216;p7"/>
          <p:cNvSpPr txBox="1"/>
          <p:nvPr>
            <p:ph idx="1" type="body"/>
          </p:nvPr>
        </p:nvSpPr>
        <p:spPr>
          <a:xfrm>
            <a:off x="535675" y="971550"/>
            <a:ext cx="21330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17" name="Google Shape;217;p7"/>
          <p:cNvSpPr txBox="1"/>
          <p:nvPr>
            <p:ph idx="2" type="body"/>
          </p:nvPr>
        </p:nvSpPr>
        <p:spPr>
          <a:xfrm>
            <a:off x="2778055" y="971550"/>
            <a:ext cx="21330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18" name="Google Shape;218;p7"/>
          <p:cNvSpPr txBox="1"/>
          <p:nvPr>
            <p:ph idx="3" type="body"/>
          </p:nvPr>
        </p:nvSpPr>
        <p:spPr>
          <a:xfrm>
            <a:off x="5020436" y="971550"/>
            <a:ext cx="21330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grpSp>
        <p:nvGrpSpPr>
          <p:cNvPr id="219" name="Google Shape;219;p7"/>
          <p:cNvGrpSpPr/>
          <p:nvPr/>
        </p:nvGrpSpPr>
        <p:grpSpPr>
          <a:xfrm>
            <a:off x="7651743" y="3542340"/>
            <a:ext cx="1194349" cy="1381259"/>
            <a:chOff x="3895725" y="1433513"/>
            <a:chExt cx="1490700" cy="1723988"/>
          </a:xfrm>
        </p:grpSpPr>
        <p:sp>
          <p:nvSpPr>
            <p:cNvPr id="220" name="Google Shape;220;p7"/>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7"/>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7"/>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7"/>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7"/>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7"/>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7"/>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7"/>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7"/>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7"/>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7"/>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7"/>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7"/>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7"/>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7"/>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7"/>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7"/>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7"/>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7"/>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7"/>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7"/>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7"/>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7"/>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7"/>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7"/>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7"/>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7"/>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7"/>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48" name="Google Shape;248;p7"/>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9" name="Shape 249"/>
        <p:cNvGrpSpPr/>
        <p:nvPr/>
      </p:nvGrpSpPr>
      <p:grpSpPr>
        <a:xfrm>
          <a:off x="0" y="0"/>
          <a:ext cx="0" cy="0"/>
          <a:chOff x="0" y="0"/>
          <a:chExt cx="0" cy="0"/>
        </a:xfrm>
      </p:grpSpPr>
      <p:sp>
        <p:nvSpPr>
          <p:cNvPr id="250" name="Google Shape;250;p8"/>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251" name="Google Shape;251;p8"/>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252" name="Google Shape;252;p8"/>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grpSp>
        <p:nvGrpSpPr>
          <p:cNvPr id="253" name="Google Shape;253;p8"/>
          <p:cNvGrpSpPr/>
          <p:nvPr/>
        </p:nvGrpSpPr>
        <p:grpSpPr>
          <a:xfrm>
            <a:off x="7553734" y="3456310"/>
            <a:ext cx="1453993" cy="1092425"/>
            <a:chOff x="3708400" y="3798888"/>
            <a:chExt cx="1844700" cy="1385975"/>
          </a:xfrm>
        </p:grpSpPr>
        <p:sp>
          <p:nvSpPr>
            <p:cNvPr id="254" name="Google Shape;254;p8"/>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8"/>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8"/>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8"/>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8"/>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8"/>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8"/>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8"/>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8"/>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8"/>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8"/>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8"/>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8"/>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8"/>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8"/>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8"/>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8"/>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8"/>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8"/>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8"/>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8"/>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8"/>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8"/>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8"/>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8"/>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8"/>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8"/>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8"/>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8"/>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8"/>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8"/>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8"/>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8"/>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8"/>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8"/>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8"/>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8"/>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8"/>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8"/>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93" name="Google Shape;293;p8"/>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4" name="Shape 294"/>
        <p:cNvGrpSpPr/>
        <p:nvPr/>
      </p:nvGrpSpPr>
      <p:grpSpPr>
        <a:xfrm>
          <a:off x="0" y="0"/>
          <a:ext cx="0" cy="0"/>
          <a:chOff x="0" y="0"/>
          <a:chExt cx="0" cy="0"/>
        </a:xfrm>
      </p:grpSpPr>
      <p:sp>
        <p:nvSpPr>
          <p:cNvPr id="295" name="Google Shape;295;p9"/>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9"/>
          <p:cNvGrpSpPr/>
          <p:nvPr/>
        </p:nvGrpSpPr>
        <p:grpSpPr>
          <a:xfrm>
            <a:off x="388375" y="557031"/>
            <a:ext cx="7205283" cy="4029437"/>
            <a:chOff x="388375" y="548150"/>
            <a:chExt cx="7205283" cy="4029437"/>
          </a:xfrm>
        </p:grpSpPr>
        <p:sp>
          <p:nvSpPr>
            <p:cNvPr id="297" name="Google Shape;297;p9"/>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298" name="Google Shape;298;p9"/>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sp>
        <p:nvSpPr>
          <p:cNvPr id="299" name="Google Shape;299;p9"/>
          <p:cNvSpPr txBox="1"/>
          <p:nvPr>
            <p:ph idx="1" type="body"/>
          </p:nvPr>
        </p:nvSpPr>
        <p:spPr>
          <a:xfrm>
            <a:off x="527675" y="3949100"/>
            <a:ext cx="65940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1400"/>
              <a:buNone/>
              <a:defRPr sz="1400"/>
            </a:lvl1pPr>
          </a:lstStyle>
          <a:p/>
        </p:txBody>
      </p:sp>
      <p:grpSp>
        <p:nvGrpSpPr>
          <p:cNvPr id="300" name="Google Shape;300;p9"/>
          <p:cNvGrpSpPr/>
          <p:nvPr/>
        </p:nvGrpSpPr>
        <p:grpSpPr>
          <a:xfrm>
            <a:off x="7522239" y="3121170"/>
            <a:ext cx="1194510" cy="1523626"/>
            <a:chOff x="1300163" y="3487738"/>
            <a:chExt cx="1549500" cy="1976425"/>
          </a:xfrm>
        </p:grpSpPr>
        <p:sp>
          <p:nvSpPr>
            <p:cNvPr id="301" name="Google Shape;301;p9"/>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9"/>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9"/>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9"/>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9"/>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9"/>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9"/>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9"/>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9"/>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9"/>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9"/>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9"/>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9"/>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9"/>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9"/>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9"/>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9"/>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9"/>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9"/>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9"/>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9"/>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9"/>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9"/>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9"/>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9"/>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9"/>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9"/>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9"/>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9"/>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9"/>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9"/>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9"/>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9"/>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9"/>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5" name="Google Shape;335;p9"/>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og)" type="blank">
  <p:cSld name="BLANK">
    <p:spTree>
      <p:nvGrpSpPr>
        <p:cNvPr id="336" name="Shape 336"/>
        <p:cNvGrpSpPr/>
        <p:nvPr/>
      </p:nvGrpSpPr>
      <p:grpSpPr>
        <a:xfrm>
          <a:off x="0" y="0"/>
          <a:ext cx="0" cy="0"/>
          <a:chOff x="0" y="0"/>
          <a:chExt cx="0" cy="0"/>
        </a:xfrm>
      </p:grpSpPr>
      <p:sp>
        <p:nvSpPr>
          <p:cNvPr id="337" name="Google Shape;337;p10"/>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10"/>
          <p:cNvGrpSpPr/>
          <p:nvPr/>
        </p:nvGrpSpPr>
        <p:grpSpPr>
          <a:xfrm>
            <a:off x="7590820" y="3532509"/>
            <a:ext cx="1171804" cy="1387410"/>
            <a:chOff x="1384300" y="1439863"/>
            <a:chExt cx="1433400" cy="1697138"/>
          </a:xfrm>
        </p:grpSpPr>
        <p:sp>
          <p:nvSpPr>
            <p:cNvPr id="339" name="Google Shape;339;p10"/>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0"/>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0"/>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0"/>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0"/>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0"/>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10"/>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0"/>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0"/>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10"/>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0"/>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0"/>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0"/>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0"/>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0"/>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0"/>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0"/>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0"/>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0"/>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0"/>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0"/>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0"/>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0"/>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0"/>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0"/>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0"/>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0"/>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0"/>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0"/>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0"/>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9" name="Google Shape;369;p10"/>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1pPr>
            <a:lvl2pPr lvl="1">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2pPr>
            <a:lvl3pPr lvl="2">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3pPr>
            <a:lvl4pPr lvl="3">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4pPr>
            <a:lvl5pPr lvl="4">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5pPr>
            <a:lvl6pPr lvl="5">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6pPr>
            <a:lvl7pPr lvl="6">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7pPr>
            <a:lvl8pPr lvl="7">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8pPr>
            <a:lvl9pPr lvl="8">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9pPr>
          </a:lstStyle>
          <a:p/>
        </p:txBody>
      </p:sp>
      <p:sp>
        <p:nvSpPr>
          <p:cNvPr id="7" name="Google Shape;7;p1"/>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3"/>
              </a:buClr>
              <a:buSzPts val="3000"/>
              <a:buFont typeface="Didact Gothic"/>
              <a:buChar char="●"/>
              <a:defRPr sz="3000">
                <a:solidFill>
                  <a:schemeClr val="dk1"/>
                </a:solidFill>
                <a:latin typeface="Didact Gothic"/>
                <a:ea typeface="Didact Gothic"/>
                <a:cs typeface="Didact Gothic"/>
                <a:sym typeface="Didact Gothic"/>
              </a:defRPr>
            </a:lvl1pPr>
            <a:lvl2pPr indent="-381000" lvl="1" marL="914400">
              <a:spcBef>
                <a:spcPts val="0"/>
              </a:spcBef>
              <a:spcAft>
                <a:spcPts val="0"/>
              </a:spcAft>
              <a:buClr>
                <a:schemeClr val="accent3"/>
              </a:buClr>
              <a:buSzPts val="2400"/>
              <a:buFont typeface="Didact Gothic"/>
              <a:buChar char="○"/>
              <a:defRPr sz="2400">
                <a:solidFill>
                  <a:schemeClr val="dk1"/>
                </a:solidFill>
                <a:latin typeface="Didact Gothic"/>
                <a:ea typeface="Didact Gothic"/>
                <a:cs typeface="Didact Gothic"/>
                <a:sym typeface="Didact Gothic"/>
              </a:defRPr>
            </a:lvl2pPr>
            <a:lvl3pPr indent="-381000" lvl="2" marL="1371600">
              <a:spcBef>
                <a:spcPts val="0"/>
              </a:spcBef>
              <a:spcAft>
                <a:spcPts val="0"/>
              </a:spcAft>
              <a:buClr>
                <a:schemeClr val="accent3"/>
              </a:buClr>
              <a:buSzPts val="2400"/>
              <a:buFont typeface="Didact Gothic"/>
              <a:buChar char="■"/>
              <a:defRPr sz="2400">
                <a:solidFill>
                  <a:schemeClr val="dk1"/>
                </a:solidFill>
                <a:latin typeface="Didact Gothic"/>
                <a:ea typeface="Didact Gothic"/>
                <a:cs typeface="Didact Gothic"/>
                <a:sym typeface="Didact Gothic"/>
              </a:defRPr>
            </a:lvl3pPr>
            <a:lvl4pPr indent="-342900" lvl="3" marL="18288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4pPr>
            <a:lvl5pPr indent="-342900" lvl="4" marL="22860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5pPr>
            <a:lvl6pPr indent="-342900" lvl="5" marL="27432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6pPr>
            <a:lvl7pPr indent="-342900" lvl="6" marL="32004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7pPr>
            <a:lvl8pPr indent="-342900" lvl="7" marL="36576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8pPr>
            <a:lvl9pPr indent="-342900" lvl="8" marL="41148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9pPr>
          </a:lstStyle>
          <a:p/>
        </p:txBody>
      </p:sp>
      <p:sp>
        <p:nvSpPr>
          <p:cNvPr id="8" name="Google Shape;8;p1"/>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lvl="0" algn="r">
              <a:buNone/>
              <a:defRPr sz="1200">
                <a:solidFill>
                  <a:srgbClr val="FFFFFF"/>
                </a:solidFill>
                <a:latin typeface="Didact Gothic"/>
                <a:ea typeface="Didact Gothic"/>
                <a:cs typeface="Didact Gothic"/>
                <a:sym typeface="Didact Gothic"/>
              </a:defRPr>
            </a:lvl1pPr>
            <a:lvl2pPr lvl="1" algn="r">
              <a:buNone/>
              <a:defRPr sz="1200">
                <a:solidFill>
                  <a:srgbClr val="FFFFFF"/>
                </a:solidFill>
                <a:latin typeface="Didact Gothic"/>
                <a:ea typeface="Didact Gothic"/>
                <a:cs typeface="Didact Gothic"/>
                <a:sym typeface="Didact Gothic"/>
              </a:defRPr>
            </a:lvl2pPr>
            <a:lvl3pPr lvl="2" algn="r">
              <a:buNone/>
              <a:defRPr sz="1200">
                <a:solidFill>
                  <a:srgbClr val="FFFFFF"/>
                </a:solidFill>
                <a:latin typeface="Didact Gothic"/>
                <a:ea typeface="Didact Gothic"/>
                <a:cs typeface="Didact Gothic"/>
                <a:sym typeface="Didact Gothic"/>
              </a:defRPr>
            </a:lvl3pPr>
            <a:lvl4pPr lvl="3" algn="r">
              <a:buNone/>
              <a:defRPr sz="1200">
                <a:solidFill>
                  <a:srgbClr val="FFFFFF"/>
                </a:solidFill>
                <a:latin typeface="Didact Gothic"/>
                <a:ea typeface="Didact Gothic"/>
                <a:cs typeface="Didact Gothic"/>
                <a:sym typeface="Didact Gothic"/>
              </a:defRPr>
            </a:lvl4pPr>
            <a:lvl5pPr lvl="4" algn="r">
              <a:buNone/>
              <a:defRPr sz="1200">
                <a:solidFill>
                  <a:srgbClr val="FFFFFF"/>
                </a:solidFill>
                <a:latin typeface="Didact Gothic"/>
                <a:ea typeface="Didact Gothic"/>
                <a:cs typeface="Didact Gothic"/>
                <a:sym typeface="Didact Gothic"/>
              </a:defRPr>
            </a:lvl5pPr>
            <a:lvl6pPr lvl="5" algn="r">
              <a:buNone/>
              <a:defRPr sz="1200">
                <a:solidFill>
                  <a:srgbClr val="FFFFFF"/>
                </a:solidFill>
                <a:latin typeface="Didact Gothic"/>
                <a:ea typeface="Didact Gothic"/>
                <a:cs typeface="Didact Gothic"/>
                <a:sym typeface="Didact Gothic"/>
              </a:defRPr>
            </a:lvl6pPr>
            <a:lvl7pPr lvl="6" algn="r">
              <a:buNone/>
              <a:defRPr sz="1200">
                <a:solidFill>
                  <a:srgbClr val="FFFFFF"/>
                </a:solidFill>
                <a:latin typeface="Didact Gothic"/>
                <a:ea typeface="Didact Gothic"/>
                <a:cs typeface="Didact Gothic"/>
                <a:sym typeface="Didact Gothic"/>
              </a:defRPr>
            </a:lvl7pPr>
            <a:lvl8pPr lvl="7" algn="r">
              <a:buNone/>
              <a:defRPr sz="1200">
                <a:solidFill>
                  <a:srgbClr val="FFFFFF"/>
                </a:solidFill>
                <a:latin typeface="Didact Gothic"/>
                <a:ea typeface="Didact Gothic"/>
                <a:cs typeface="Didact Gothic"/>
                <a:sym typeface="Didact Gothic"/>
              </a:defRPr>
            </a:lvl8pPr>
            <a:lvl9pPr lvl="8" algn="r">
              <a:buNone/>
              <a:defRPr sz="1200">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14"/>
          <p:cNvSpPr txBox="1"/>
          <p:nvPr>
            <p:ph type="ctrTitle"/>
          </p:nvPr>
        </p:nvSpPr>
        <p:spPr>
          <a:xfrm>
            <a:off x="975350" y="1133950"/>
            <a:ext cx="5701800" cy="287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SSH</a:t>
            </a:r>
            <a:endParaRPr/>
          </a:p>
        </p:txBody>
      </p:sp>
      <p:sp>
        <p:nvSpPr>
          <p:cNvPr id="487" name="Google Shape;487;p14"/>
          <p:cNvSpPr txBox="1"/>
          <p:nvPr/>
        </p:nvSpPr>
        <p:spPr>
          <a:xfrm>
            <a:off x="975350" y="4009450"/>
            <a:ext cx="32364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idact Gothic"/>
                <a:ea typeface="Didact Gothic"/>
                <a:cs typeface="Didact Gothic"/>
                <a:sym typeface="Didact Gothic"/>
              </a:rPr>
              <a:t>by: Gabriel Fok</a:t>
            </a:r>
            <a:endParaRPr>
              <a:latin typeface="Didact Gothic"/>
              <a:ea typeface="Didact Gothic"/>
              <a:cs typeface="Didact Gothic"/>
              <a:sym typeface="Didact Gothic"/>
            </a:endParaRPr>
          </a:p>
          <a:p>
            <a:pPr indent="0" lvl="0" marL="0" rtl="0" algn="l">
              <a:spcBef>
                <a:spcPts val="0"/>
              </a:spcBef>
              <a:spcAft>
                <a:spcPts val="0"/>
              </a:spcAft>
              <a:buNone/>
            </a:pPr>
            <a:r>
              <a:rPr lang="en">
                <a:latin typeface="Didact Gothic"/>
                <a:ea typeface="Didact Gothic"/>
                <a:cs typeface="Didact Gothic"/>
                <a:sym typeface="Didact Gothic"/>
              </a:rPr>
              <a:t>Instagram: @gabriel.fok</a:t>
            </a:r>
            <a:endParaRPr>
              <a:latin typeface="Didact Gothic"/>
              <a:ea typeface="Didact Gothic"/>
              <a:cs typeface="Didact Gothic"/>
              <a:sym typeface="Didact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3"/>
          <p:cNvSpPr txBox="1"/>
          <p:nvPr>
            <p:ph type="ctrTitle"/>
          </p:nvPr>
        </p:nvSpPr>
        <p:spPr>
          <a:xfrm>
            <a:off x="967600" y="1583350"/>
            <a:ext cx="5711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Key-Based Auth</a:t>
            </a:r>
            <a:endParaRPr/>
          </a:p>
        </p:txBody>
      </p:sp>
      <p:sp>
        <p:nvSpPr>
          <p:cNvPr id="562" name="Google Shape;562;p23"/>
          <p:cNvSpPr txBox="1"/>
          <p:nvPr>
            <p:ph idx="1" type="subTitle"/>
          </p:nvPr>
        </p:nvSpPr>
        <p:spPr>
          <a:xfrm>
            <a:off x="967600" y="2840052"/>
            <a:ext cx="5711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*dabs* owo</a:t>
            </a:r>
            <a:endParaRPr/>
          </a:p>
        </p:txBody>
      </p:sp>
      <p:sp>
        <p:nvSpPr>
          <p:cNvPr id="563" name="Google Shape;563;p23"/>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4"/>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Key-Based Auth?</a:t>
            </a:r>
            <a:endParaRPr/>
          </a:p>
        </p:txBody>
      </p:sp>
      <p:sp>
        <p:nvSpPr>
          <p:cNvPr id="569" name="Google Shape;569;p24"/>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Key-Based Authentication is way to deal away with pesky, insecure passwords entirely. The way it works is the two computers share keys and basically if the computer recognizes your key is lets you in. </a:t>
            </a:r>
            <a:endParaRPr/>
          </a:p>
        </p:txBody>
      </p:sp>
      <p:sp>
        <p:nvSpPr>
          <p:cNvPr id="570" name="Google Shape;570;p24"/>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5"/>
          <p:cNvSpPr/>
          <p:nvPr/>
        </p:nvSpPr>
        <p:spPr>
          <a:xfrm>
            <a:off x="4278275" y="3307475"/>
            <a:ext cx="2883600" cy="1132800"/>
          </a:xfrm>
          <a:prstGeom prst="cloud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4414300" y="1379000"/>
            <a:ext cx="1747800" cy="856200"/>
          </a:xfrm>
          <a:prstGeom prst="cloud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8" name="Google Shape;578;p25"/>
          <p:cNvSpPr/>
          <p:nvPr/>
        </p:nvSpPr>
        <p:spPr>
          <a:xfrm>
            <a:off x="950328" y="601181"/>
            <a:ext cx="822390" cy="777812"/>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3479753" y="601181"/>
            <a:ext cx="822390" cy="777812"/>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25"/>
          <p:cNvCxnSpPr/>
          <p:nvPr/>
        </p:nvCxnSpPr>
        <p:spPr>
          <a:xfrm>
            <a:off x="2027850" y="980350"/>
            <a:ext cx="1248900" cy="0"/>
          </a:xfrm>
          <a:prstGeom prst="straightConnector1">
            <a:avLst/>
          </a:prstGeom>
          <a:noFill/>
          <a:ln cap="flat" cmpd="sng" w="76200">
            <a:solidFill>
              <a:srgbClr val="000000"/>
            </a:solidFill>
            <a:prstDash val="solid"/>
            <a:round/>
            <a:headEnd len="med" w="med" type="none"/>
            <a:tailEnd len="med" w="med" type="triangle"/>
          </a:ln>
        </p:spPr>
      </p:cxnSp>
      <p:sp>
        <p:nvSpPr>
          <p:cNvPr id="581" name="Google Shape;581;p25"/>
          <p:cNvSpPr txBox="1"/>
          <p:nvPr/>
        </p:nvSpPr>
        <p:spPr>
          <a:xfrm>
            <a:off x="2081575" y="376025"/>
            <a:ext cx="1041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idact Gothic"/>
                <a:ea typeface="Didact Gothic"/>
                <a:cs typeface="Didact Gothic"/>
                <a:sym typeface="Didact Gothic"/>
              </a:rPr>
              <a:t>my key</a:t>
            </a:r>
            <a:endParaRPr>
              <a:latin typeface="Didact Gothic"/>
              <a:ea typeface="Didact Gothic"/>
              <a:cs typeface="Didact Gothic"/>
              <a:sym typeface="Didact Gothic"/>
            </a:endParaRPr>
          </a:p>
        </p:txBody>
      </p:sp>
      <p:sp>
        <p:nvSpPr>
          <p:cNvPr id="582" name="Google Shape;582;p25"/>
          <p:cNvSpPr/>
          <p:nvPr/>
        </p:nvSpPr>
        <p:spPr>
          <a:xfrm>
            <a:off x="950328" y="2773581"/>
            <a:ext cx="822390" cy="777812"/>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3479753" y="2773581"/>
            <a:ext cx="822390" cy="777812"/>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4" name="Google Shape;584;p25"/>
          <p:cNvCxnSpPr/>
          <p:nvPr/>
        </p:nvCxnSpPr>
        <p:spPr>
          <a:xfrm>
            <a:off x="2027850" y="3162488"/>
            <a:ext cx="1248900" cy="0"/>
          </a:xfrm>
          <a:prstGeom prst="straightConnector1">
            <a:avLst/>
          </a:prstGeom>
          <a:noFill/>
          <a:ln cap="flat" cmpd="sng" w="76200">
            <a:solidFill>
              <a:srgbClr val="000000"/>
            </a:solidFill>
            <a:prstDash val="solid"/>
            <a:round/>
            <a:headEnd len="med" w="med" type="none"/>
            <a:tailEnd len="med" w="med" type="triangle"/>
          </a:ln>
        </p:spPr>
      </p:cxnSp>
      <p:sp>
        <p:nvSpPr>
          <p:cNvPr id="585" name="Google Shape;585;p25"/>
          <p:cNvSpPr/>
          <p:nvPr/>
        </p:nvSpPr>
        <p:spPr>
          <a:xfrm>
            <a:off x="926465" y="1687381"/>
            <a:ext cx="822390" cy="777812"/>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3455890" y="1687381"/>
            <a:ext cx="822390" cy="777812"/>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txBox="1"/>
          <p:nvPr/>
        </p:nvSpPr>
        <p:spPr>
          <a:xfrm>
            <a:off x="4486625" y="1648188"/>
            <a:ext cx="26052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idact Gothic"/>
                <a:ea typeface="Didact Gothic"/>
                <a:cs typeface="Didact Gothic"/>
                <a:sym typeface="Didact Gothic"/>
              </a:rPr>
              <a:t>hm this key is ok</a:t>
            </a:r>
            <a:endParaRPr>
              <a:latin typeface="Didact Gothic"/>
              <a:ea typeface="Didact Gothic"/>
              <a:cs typeface="Didact Gothic"/>
              <a:sym typeface="Didact Gothic"/>
            </a:endParaRPr>
          </a:p>
        </p:txBody>
      </p:sp>
      <p:sp>
        <p:nvSpPr>
          <p:cNvPr id="588" name="Google Shape;588;p25"/>
          <p:cNvSpPr txBox="1"/>
          <p:nvPr/>
        </p:nvSpPr>
        <p:spPr>
          <a:xfrm>
            <a:off x="2027850" y="2504400"/>
            <a:ext cx="1041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idact Gothic"/>
                <a:ea typeface="Didact Gothic"/>
                <a:cs typeface="Didact Gothic"/>
                <a:sym typeface="Didact Gothic"/>
              </a:rPr>
              <a:t>my key</a:t>
            </a:r>
            <a:endParaRPr>
              <a:latin typeface="Didact Gothic"/>
              <a:ea typeface="Didact Gothic"/>
              <a:cs typeface="Didact Gothic"/>
              <a:sym typeface="Didact Gothic"/>
            </a:endParaRPr>
          </a:p>
        </p:txBody>
      </p:sp>
      <p:sp>
        <p:nvSpPr>
          <p:cNvPr id="589" name="Google Shape;589;p25"/>
          <p:cNvSpPr/>
          <p:nvPr/>
        </p:nvSpPr>
        <p:spPr>
          <a:xfrm>
            <a:off x="926465" y="3759356"/>
            <a:ext cx="822390" cy="777812"/>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3455890" y="3759356"/>
            <a:ext cx="822390" cy="777812"/>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1731850" y="3997600"/>
            <a:ext cx="1747800" cy="130200"/>
          </a:xfrm>
          <a:prstGeom prst="rect">
            <a:avLst/>
          </a:pr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txBox="1"/>
          <p:nvPr/>
        </p:nvSpPr>
        <p:spPr>
          <a:xfrm>
            <a:off x="4486625" y="3467338"/>
            <a:ext cx="26052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idact Gothic"/>
                <a:ea typeface="Didact Gothic"/>
                <a:cs typeface="Didact Gothic"/>
                <a:sym typeface="Didact Gothic"/>
              </a:rPr>
              <a:t>oh i remember this key from before that i thought was good. no need to ask for password</a:t>
            </a:r>
            <a:endParaRPr>
              <a:latin typeface="Didact Gothic"/>
              <a:ea typeface="Didact Gothic"/>
              <a:cs typeface="Didact Gothic"/>
              <a:sym typeface="Didact Gothic"/>
            </a:endParaRPr>
          </a:p>
        </p:txBody>
      </p:sp>
      <p:sp>
        <p:nvSpPr>
          <p:cNvPr id="593" name="Google Shape;593;p25"/>
          <p:cNvSpPr txBox="1"/>
          <p:nvPr/>
        </p:nvSpPr>
        <p:spPr>
          <a:xfrm>
            <a:off x="963600" y="234375"/>
            <a:ext cx="73338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idact Gothic"/>
                <a:ea typeface="Didact Gothic"/>
                <a:cs typeface="Didact Gothic"/>
                <a:sym typeface="Didact Gothic"/>
              </a:rPr>
              <a:t>me						you</a:t>
            </a:r>
            <a:endParaRPr>
              <a:latin typeface="Didact Gothic"/>
              <a:ea typeface="Didact Gothic"/>
              <a:cs typeface="Didact Gothic"/>
              <a:sym typeface="Didact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6"/>
          <p:cNvSpPr txBox="1"/>
          <p:nvPr>
            <p:ph type="ctrTitle"/>
          </p:nvPr>
        </p:nvSpPr>
        <p:spPr>
          <a:xfrm>
            <a:off x="975350" y="1133950"/>
            <a:ext cx="5701800" cy="287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WOW IS THIS A PERFECTLY SECURE WAY FOR SSH :OO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27"/>
          <p:cNvSpPr/>
          <p:nvPr/>
        </p:nvSpPr>
        <p:spPr>
          <a:xfrm>
            <a:off x="556825" y="598727"/>
            <a:ext cx="5465553" cy="4254995"/>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3E4A63"/>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785541" y="824688"/>
            <a:ext cx="5008200" cy="319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E4A63"/>
                </a:solidFill>
                <a:latin typeface="Didact Gothic"/>
                <a:ea typeface="Didact Gothic"/>
                <a:cs typeface="Didact Gothic"/>
                <a:sym typeface="Didact Gothic"/>
              </a:rPr>
              <a:t>Place your screenshot here</a:t>
            </a:r>
            <a:endParaRPr sz="1000">
              <a:solidFill>
                <a:srgbClr val="3E4A63"/>
              </a:solidFill>
              <a:latin typeface="Didact Gothic"/>
              <a:ea typeface="Didact Gothic"/>
              <a:cs typeface="Didact Gothic"/>
              <a:sym typeface="Didact Gothic"/>
            </a:endParaRPr>
          </a:p>
        </p:txBody>
      </p:sp>
      <p:sp>
        <p:nvSpPr>
          <p:cNvPr id="605" name="Google Shape;605;p27"/>
          <p:cNvSpPr txBox="1"/>
          <p:nvPr>
            <p:ph idx="4294967295" type="body"/>
          </p:nvPr>
        </p:nvSpPr>
        <p:spPr>
          <a:xfrm>
            <a:off x="6409225" y="458650"/>
            <a:ext cx="2491200" cy="425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a:solidFill>
                <a:srgbClr val="FFFFFF"/>
              </a:solidFill>
              <a:latin typeface="Varela Round"/>
              <a:ea typeface="Varela Round"/>
              <a:cs typeface="Varela Round"/>
              <a:sym typeface="Varela Round"/>
            </a:endParaRPr>
          </a:p>
          <a:p>
            <a:pPr indent="0" lvl="0" marL="0" rtl="0" algn="l">
              <a:spcBef>
                <a:spcPts val="600"/>
              </a:spcBef>
              <a:spcAft>
                <a:spcPts val="0"/>
              </a:spcAft>
              <a:buNone/>
            </a:pPr>
            <a:r>
              <a:rPr lang="en" sz="1800"/>
              <a:t>side text</a:t>
            </a:r>
            <a:endParaRPr sz="1800"/>
          </a:p>
        </p:txBody>
      </p:sp>
      <p:sp>
        <p:nvSpPr>
          <p:cNvPr id="606" name="Google Shape;606;p27"/>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7" name="Google Shape;607;p27"/>
          <p:cNvPicPr preferRelativeResize="0"/>
          <p:nvPr/>
        </p:nvPicPr>
        <p:blipFill>
          <a:blip r:embed="rId3">
            <a:alphaModFix/>
          </a:blip>
          <a:stretch>
            <a:fillRect/>
          </a:stretch>
        </p:blipFill>
        <p:spPr>
          <a:xfrm>
            <a:off x="785550" y="824700"/>
            <a:ext cx="5008201" cy="319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28"/>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Imperfections</a:t>
            </a:r>
            <a:endParaRPr/>
          </a:p>
        </p:txBody>
      </p:sp>
      <p:sp>
        <p:nvSpPr>
          <p:cNvPr id="613" name="Google Shape;613;p28"/>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Key-Based Authentication isn’t perfect. For example, someone could steal your key and impersonate you, or someone using some other method sneaks their key in your computer as an “ok” key. Usually it is better than passwords, though.</a:t>
            </a:r>
            <a:endParaRPr/>
          </a:p>
        </p:txBody>
      </p:sp>
      <p:sp>
        <p:nvSpPr>
          <p:cNvPr id="614" name="Google Shape;614;p28"/>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9"/>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First generate your key:</a:t>
            </a:r>
            <a:endParaRPr sz="2000"/>
          </a:p>
          <a:p>
            <a:pPr indent="0" lvl="0" marL="0" rtl="0" algn="l">
              <a:spcBef>
                <a:spcPts val="600"/>
              </a:spcBef>
              <a:spcAft>
                <a:spcPts val="0"/>
              </a:spcAft>
              <a:buNone/>
            </a:pPr>
            <a:r>
              <a:rPr lang="en" sz="2000">
                <a:solidFill>
                  <a:srgbClr val="3C78D8"/>
                </a:solidFill>
              </a:rPr>
              <a:t>ssh-keygen</a:t>
            </a:r>
            <a:endParaRPr sz="2000">
              <a:solidFill>
                <a:srgbClr val="3C78D8"/>
              </a:solidFill>
            </a:endParaRPr>
          </a:p>
          <a:p>
            <a:pPr indent="0" lvl="0" marL="0" rtl="0" algn="l">
              <a:spcBef>
                <a:spcPts val="600"/>
              </a:spcBef>
              <a:spcAft>
                <a:spcPts val="0"/>
              </a:spcAft>
              <a:buNone/>
            </a:pPr>
            <a:r>
              <a:rPr lang="en" sz="2000"/>
              <a:t>This will generate 2 keys in your ~/.ssh.</a:t>
            </a:r>
            <a:endParaRPr sz="2000"/>
          </a:p>
          <a:p>
            <a:pPr indent="0" lvl="0" marL="0" rtl="0" algn="l">
              <a:spcBef>
                <a:spcPts val="600"/>
              </a:spcBef>
              <a:spcAft>
                <a:spcPts val="0"/>
              </a:spcAft>
              <a:buNone/>
            </a:pPr>
            <a:r>
              <a:rPr lang="en" sz="2000"/>
              <a:t>There are a bunch of options you can use to make your key more secure, but it’s up to you to determine what you think is the most/best combination. No options works for example sake.</a:t>
            </a:r>
            <a:endParaRPr sz="2000"/>
          </a:p>
          <a:p>
            <a:pPr indent="0" lvl="0" marL="0" rtl="0" algn="l">
              <a:spcBef>
                <a:spcPts val="600"/>
              </a:spcBef>
              <a:spcAft>
                <a:spcPts val="0"/>
              </a:spcAft>
              <a:buNone/>
            </a:pPr>
            <a:r>
              <a:rPr lang="en" sz="2000"/>
              <a:t>ssh-copy-id &lt;user&gt;@&lt;ip_address&gt;</a:t>
            </a:r>
            <a:endParaRPr sz="2000"/>
          </a:p>
          <a:p>
            <a:pPr indent="0" lvl="0" marL="0" rtl="0" algn="l">
              <a:spcBef>
                <a:spcPts val="600"/>
              </a:spcBef>
              <a:spcAft>
                <a:spcPts val="0"/>
              </a:spcAft>
              <a:buNone/>
            </a:pPr>
            <a:r>
              <a:rPr lang="en" sz="2000"/>
              <a:t>Log-in, and it should set it up</a:t>
            </a:r>
            <a:endParaRPr sz="2000"/>
          </a:p>
          <a:p>
            <a:pPr indent="0" lvl="0" marL="0" rtl="0" algn="l">
              <a:spcBef>
                <a:spcPts val="600"/>
              </a:spcBef>
              <a:spcAft>
                <a:spcPts val="0"/>
              </a:spcAft>
              <a:buNone/>
            </a:pPr>
            <a:r>
              <a:rPr lang="en" sz="2000"/>
              <a:t>Then disallow passwords in sshd_config</a:t>
            </a:r>
            <a:endParaRPr sz="2000"/>
          </a:p>
        </p:txBody>
      </p:sp>
      <p:sp>
        <p:nvSpPr>
          <p:cNvPr id="620" name="Google Shape;620;p29"/>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Key-Based Auth (simple)</a:t>
            </a:r>
            <a:endParaRPr/>
          </a:p>
        </p:txBody>
      </p:sp>
      <p:sp>
        <p:nvSpPr>
          <p:cNvPr id="621" name="Google Shape;621;p29"/>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30"/>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Manually</a:t>
            </a:r>
            <a:endParaRPr/>
          </a:p>
        </p:txBody>
      </p:sp>
      <p:sp>
        <p:nvSpPr>
          <p:cNvPr id="627" name="Google Shape;627;p30"/>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Make sure the other person has ~/.ssh directory. If they don’t, just make one.</a:t>
            </a:r>
            <a:endParaRPr sz="1600"/>
          </a:p>
          <a:p>
            <a:pPr indent="0" lvl="0" marL="0" rtl="0" algn="l">
              <a:spcBef>
                <a:spcPts val="600"/>
              </a:spcBef>
              <a:spcAft>
                <a:spcPts val="0"/>
              </a:spcAft>
              <a:buNone/>
            </a:pPr>
            <a:r>
              <a:rPr lang="en" sz="1600"/>
              <a:t>scp the .pub file to the other person’s ~/.ssh/ with a file name</a:t>
            </a:r>
            <a:endParaRPr sz="1600"/>
          </a:p>
          <a:p>
            <a:pPr indent="0" lvl="0" marL="0" rtl="0" algn="l">
              <a:spcBef>
                <a:spcPts val="600"/>
              </a:spcBef>
              <a:spcAft>
                <a:spcPts val="0"/>
              </a:spcAft>
              <a:buNone/>
            </a:pPr>
            <a:r>
              <a:rPr lang="en" sz="1600"/>
              <a:t>e.g. scp id_rsa.pub bob@localhost:/home/bob/.ssh/upload.pub</a:t>
            </a:r>
            <a:endParaRPr sz="1600"/>
          </a:p>
          <a:p>
            <a:pPr indent="0" lvl="0" marL="0" rtl="0" algn="l">
              <a:spcBef>
                <a:spcPts val="600"/>
              </a:spcBef>
              <a:spcAft>
                <a:spcPts val="0"/>
              </a:spcAft>
              <a:buNone/>
            </a:pPr>
            <a:r>
              <a:rPr lang="en" sz="1600"/>
              <a:t>Have the other person cat the file you just transferred to them to their ~/.ssh/authorized_keys</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Set the ~/.ssh directory to 700</a:t>
            </a:r>
            <a:endParaRPr sz="1600"/>
          </a:p>
          <a:p>
            <a:pPr indent="0" lvl="0" marL="0" rtl="0" algn="l">
              <a:spcBef>
                <a:spcPts val="600"/>
              </a:spcBef>
              <a:spcAft>
                <a:spcPts val="0"/>
              </a:spcAft>
              <a:buNone/>
            </a:pPr>
            <a:r>
              <a:rPr lang="en" sz="1600"/>
              <a:t>Set the CONTENTS of the directory to 600</a:t>
            </a:r>
            <a:endParaRPr sz="1600"/>
          </a:p>
          <a:p>
            <a:pPr indent="0" lvl="0" marL="0" rtl="0" algn="l">
              <a:spcBef>
                <a:spcPts val="600"/>
              </a:spcBef>
              <a:spcAft>
                <a:spcPts val="0"/>
              </a:spcAft>
              <a:buNone/>
            </a:pPr>
            <a:r>
              <a:rPr lang="en" sz="1600"/>
              <a:t>And don’t forget to disallow passwords once your key-based auth works</a:t>
            </a:r>
            <a:endParaRPr sz="1600"/>
          </a:p>
        </p:txBody>
      </p:sp>
      <p:sp>
        <p:nvSpPr>
          <p:cNvPr id="628" name="Google Shape;628;p30"/>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1"/>
          <p:cNvSpPr txBox="1"/>
          <p:nvPr>
            <p:ph idx="4294967295" type="subTitle"/>
          </p:nvPr>
        </p:nvSpPr>
        <p:spPr>
          <a:xfrm>
            <a:off x="685800" y="2532221"/>
            <a:ext cx="6593700" cy="210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Any questions?</a:t>
            </a:r>
            <a:endParaRPr sz="2400"/>
          </a:p>
          <a:p>
            <a:pPr indent="0" lvl="0" marL="0" rtl="0" algn="l">
              <a:spcBef>
                <a:spcPts val="600"/>
              </a:spcBef>
              <a:spcAft>
                <a:spcPts val="0"/>
              </a:spcAft>
              <a:buClr>
                <a:schemeClr val="dk1"/>
              </a:buClr>
              <a:buSzPts val="1100"/>
              <a:buFont typeface="Arial"/>
              <a:buNone/>
            </a:pPr>
            <a:r>
              <a:rPr lang="en" sz="2400"/>
              <a:t>Instagram: @gabriel.fok</a:t>
            </a:r>
            <a:endParaRPr b="1" sz="2400"/>
          </a:p>
        </p:txBody>
      </p:sp>
      <p:sp>
        <p:nvSpPr>
          <p:cNvPr id="634" name="Google Shape;634;p31"/>
          <p:cNvSpPr txBox="1"/>
          <p:nvPr>
            <p:ph idx="4294967295" type="ctrTitle"/>
          </p:nvPr>
        </p:nvSpPr>
        <p:spPr>
          <a:xfrm>
            <a:off x="533400" y="1354750"/>
            <a:ext cx="6593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0"/>
              <a:t>Thanks!</a:t>
            </a:r>
            <a:endParaRPr sz="12000"/>
          </a:p>
        </p:txBody>
      </p:sp>
      <p:sp>
        <p:nvSpPr>
          <p:cNvPr id="635" name="Google Shape;635;p31"/>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1CDF4"/>
        </a:solidFill>
      </p:bgPr>
    </p:bg>
    <p:spTree>
      <p:nvGrpSpPr>
        <p:cNvPr id="639" name="Shape 639"/>
        <p:cNvGrpSpPr/>
        <p:nvPr/>
      </p:nvGrpSpPr>
      <p:grpSpPr>
        <a:xfrm>
          <a:off x="0" y="0"/>
          <a:ext cx="0" cy="0"/>
          <a:chOff x="0" y="0"/>
          <a:chExt cx="0" cy="0"/>
        </a:xfrm>
      </p:grpSpPr>
      <p:sp>
        <p:nvSpPr>
          <p:cNvPr id="640" name="Google Shape;640;p32"/>
          <p:cNvSpPr txBox="1"/>
          <p:nvPr/>
        </p:nvSpPr>
        <p:spPr>
          <a:xfrm>
            <a:off x="6248575" y="312075"/>
            <a:ext cx="25920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a:solidFill>
                  <a:srgbClr val="3E4A63"/>
                </a:solidFill>
                <a:latin typeface="Didact Gothic"/>
                <a:ea typeface="Didact Gothic"/>
                <a:cs typeface="Didact Gothic"/>
                <a:sym typeface="Didact Gothic"/>
              </a:rPr>
              <a:t>SlidesCarnival icons are editable shapes</a:t>
            </a:r>
            <a:r>
              <a:rPr lang="en" sz="900">
                <a:solidFill>
                  <a:srgbClr val="3E4A63"/>
                </a:solidFill>
                <a:latin typeface="Didact Gothic"/>
                <a:ea typeface="Didact Gothic"/>
                <a:cs typeface="Didact Gothic"/>
                <a:sym typeface="Didact Gothic"/>
              </a:rPr>
              <a:t>. </a:t>
            </a:r>
            <a:endParaRPr sz="900">
              <a:solidFill>
                <a:srgbClr val="3E4A63"/>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t/>
            </a:r>
            <a:endParaRPr sz="900">
              <a:solidFill>
                <a:srgbClr val="3E4A63"/>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n" sz="900">
                <a:solidFill>
                  <a:srgbClr val="3E4A63"/>
                </a:solidFill>
                <a:latin typeface="Didact Gothic"/>
                <a:ea typeface="Didact Gothic"/>
                <a:cs typeface="Didact Gothic"/>
                <a:sym typeface="Didact Gothic"/>
              </a:rPr>
              <a:t>This means that you can:</a:t>
            </a:r>
            <a:endParaRPr sz="900">
              <a:solidFill>
                <a:srgbClr val="3E4A63"/>
              </a:solidFill>
              <a:latin typeface="Didact Gothic"/>
              <a:ea typeface="Didact Gothic"/>
              <a:cs typeface="Didact Gothic"/>
              <a:sym typeface="Didact Gothic"/>
            </a:endParaRPr>
          </a:p>
          <a:p>
            <a:pPr indent="-285750" lvl="0" marL="457200" rtl="0" algn="l">
              <a:spcBef>
                <a:spcPts val="0"/>
              </a:spcBef>
              <a:spcAft>
                <a:spcPts val="0"/>
              </a:spcAft>
              <a:buClr>
                <a:srgbClr val="3E4A63"/>
              </a:buClr>
              <a:buSzPts val="900"/>
              <a:buFont typeface="Didact Gothic"/>
              <a:buChar char="●"/>
            </a:pPr>
            <a:r>
              <a:rPr lang="en" sz="900">
                <a:solidFill>
                  <a:srgbClr val="3E4A63"/>
                </a:solidFill>
                <a:latin typeface="Didact Gothic"/>
                <a:ea typeface="Didact Gothic"/>
                <a:cs typeface="Didact Gothic"/>
                <a:sym typeface="Didact Gothic"/>
              </a:rPr>
              <a:t>Resize them without losing quality.</a:t>
            </a:r>
            <a:endParaRPr sz="900">
              <a:solidFill>
                <a:srgbClr val="3E4A63"/>
              </a:solidFill>
              <a:latin typeface="Didact Gothic"/>
              <a:ea typeface="Didact Gothic"/>
              <a:cs typeface="Didact Gothic"/>
              <a:sym typeface="Didact Gothic"/>
            </a:endParaRPr>
          </a:p>
          <a:p>
            <a:pPr indent="-285750" lvl="0" marL="457200" rtl="0" algn="l">
              <a:spcBef>
                <a:spcPts val="0"/>
              </a:spcBef>
              <a:spcAft>
                <a:spcPts val="0"/>
              </a:spcAft>
              <a:buClr>
                <a:srgbClr val="3E4A63"/>
              </a:buClr>
              <a:buSzPts val="900"/>
              <a:buFont typeface="Didact Gothic"/>
              <a:buChar char="●"/>
            </a:pPr>
            <a:r>
              <a:rPr lang="en" sz="900">
                <a:solidFill>
                  <a:srgbClr val="3E4A63"/>
                </a:solidFill>
                <a:latin typeface="Didact Gothic"/>
                <a:ea typeface="Didact Gothic"/>
                <a:cs typeface="Didact Gothic"/>
                <a:sym typeface="Didact Gothic"/>
              </a:rPr>
              <a:t>Change fill color and opacity.</a:t>
            </a:r>
            <a:endParaRPr sz="900">
              <a:solidFill>
                <a:srgbClr val="3E4A63"/>
              </a:solidFill>
              <a:latin typeface="Didact Gothic"/>
              <a:ea typeface="Didact Gothic"/>
              <a:cs typeface="Didact Gothic"/>
              <a:sym typeface="Didact Gothic"/>
            </a:endParaRPr>
          </a:p>
          <a:p>
            <a:pPr indent="0" lvl="0" marL="0" rtl="0" algn="l">
              <a:spcBef>
                <a:spcPts val="0"/>
              </a:spcBef>
              <a:spcAft>
                <a:spcPts val="0"/>
              </a:spcAft>
              <a:buNone/>
            </a:pPr>
            <a:r>
              <a:t/>
            </a:r>
            <a:endParaRPr sz="900">
              <a:solidFill>
                <a:srgbClr val="3E4A63"/>
              </a:solidFill>
              <a:latin typeface="Didact Gothic"/>
              <a:ea typeface="Didact Gothic"/>
              <a:cs typeface="Didact Gothic"/>
              <a:sym typeface="Didact Gothic"/>
            </a:endParaRPr>
          </a:p>
          <a:p>
            <a:pPr indent="0" lvl="0" marL="0" rtl="0" algn="l">
              <a:spcBef>
                <a:spcPts val="0"/>
              </a:spcBef>
              <a:spcAft>
                <a:spcPts val="0"/>
              </a:spcAft>
              <a:buNone/>
            </a:pPr>
            <a:r>
              <a:rPr lang="en" sz="900">
                <a:solidFill>
                  <a:srgbClr val="3E4A63"/>
                </a:solidFill>
                <a:latin typeface="Didact Gothic"/>
                <a:ea typeface="Didact Gothic"/>
                <a:cs typeface="Didact Gothic"/>
                <a:sym typeface="Didact Gothic"/>
              </a:rPr>
              <a:t>Isn’t that nice? :)</a:t>
            </a:r>
            <a:endParaRPr sz="900">
              <a:solidFill>
                <a:srgbClr val="3E4A63"/>
              </a:solidFill>
              <a:latin typeface="Didact Gothic"/>
              <a:ea typeface="Didact Gothic"/>
              <a:cs typeface="Didact Gothic"/>
              <a:sym typeface="Didact Gothic"/>
            </a:endParaRPr>
          </a:p>
          <a:p>
            <a:pPr indent="0" lvl="0" marL="0" rtl="0" algn="l">
              <a:spcBef>
                <a:spcPts val="0"/>
              </a:spcBef>
              <a:spcAft>
                <a:spcPts val="0"/>
              </a:spcAft>
              <a:buNone/>
            </a:pPr>
            <a:r>
              <a:t/>
            </a:r>
            <a:endParaRPr sz="900">
              <a:solidFill>
                <a:srgbClr val="3E4A63"/>
              </a:solidFill>
              <a:latin typeface="Didact Gothic"/>
              <a:ea typeface="Didact Gothic"/>
              <a:cs typeface="Didact Gothic"/>
              <a:sym typeface="Didact Gothic"/>
            </a:endParaRPr>
          </a:p>
          <a:p>
            <a:pPr indent="0" lvl="0" marL="0" rtl="0" algn="l">
              <a:spcBef>
                <a:spcPts val="0"/>
              </a:spcBef>
              <a:spcAft>
                <a:spcPts val="0"/>
              </a:spcAft>
              <a:buNone/>
            </a:pPr>
            <a:r>
              <a:rPr lang="en" sz="900">
                <a:solidFill>
                  <a:srgbClr val="3E4A63"/>
                </a:solidFill>
                <a:latin typeface="Didact Gothic"/>
                <a:ea typeface="Didact Gothic"/>
                <a:cs typeface="Didact Gothic"/>
                <a:sym typeface="Didact Gothic"/>
              </a:rPr>
              <a:t>Examples:</a:t>
            </a:r>
            <a:endParaRPr sz="900">
              <a:solidFill>
                <a:srgbClr val="3E4A63"/>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t/>
            </a:r>
            <a:endParaRPr sz="900">
              <a:solidFill>
                <a:srgbClr val="3E4A63"/>
              </a:solidFill>
              <a:latin typeface="Didact Gothic"/>
              <a:ea typeface="Didact Gothic"/>
              <a:cs typeface="Didact Gothic"/>
              <a:sym typeface="Didact Gothic"/>
            </a:endParaRPr>
          </a:p>
          <a:p>
            <a:pPr indent="0" lvl="0" marL="0" rtl="0" algn="l">
              <a:spcBef>
                <a:spcPts val="0"/>
              </a:spcBef>
              <a:spcAft>
                <a:spcPts val="0"/>
              </a:spcAft>
              <a:buNone/>
            </a:pPr>
            <a:r>
              <a:t/>
            </a:r>
            <a:endParaRPr sz="900">
              <a:solidFill>
                <a:srgbClr val="3E4A63"/>
              </a:solidFill>
              <a:latin typeface="Didact Gothic"/>
              <a:ea typeface="Didact Gothic"/>
              <a:cs typeface="Didact Gothic"/>
              <a:sym typeface="Didact Gothic"/>
            </a:endParaRPr>
          </a:p>
        </p:txBody>
      </p:sp>
      <p:sp>
        <p:nvSpPr>
          <p:cNvPr id="641" name="Google Shape;641;p32"/>
          <p:cNvSpPr/>
          <p:nvPr/>
        </p:nvSpPr>
        <p:spPr>
          <a:xfrm>
            <a:off x="361248" y="271975"/>
            <a:ext cx="369982" cy="474702"/>
          </a:xfrm>
          <a:custGeom>
            <a:rect b="b" l="l" r="r" t="t"/>
            <a:pathLst>
              <a:path extrusionOk="0" h="21949" w="17107">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930120" y="338286"/>
            <a:ext cx="394724" cy="334188"/>
          </a:xfrm>
          <a:custGeom>
            <a:rect b="b" l="l" r="r" t="t"/>
            <a:pathLst>
              <a:path extrusionOk="0" h="15452" w="18251">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1516381" y="339324"/>
            <a:ext cx="383110" cy="338405"/>
          </a:xfrm>
          <a:custGeom>
            <a:rect b="b" l="l" r="r" t="t"/>
            <a:pathLst>
              <a:path extrusionOk="0" h="15647" w="17714">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a:off x="2135775" y="330391"/>
            <a:ext cx="312085" cy="350495"/>
          </a:xfrm>
          <a:custGeom>
            <a:rect b="b" l="l" r="r" t="t"/>
            <a:pathLst>
              <a:path extrusionOk="0" h="16206" w="1443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a:off x="2736743" y="327234"/>
            <a:ext cx="265780" cy="353653"/>
          </a:xfrm>
          <a:custGeom>
            <a:rect b="b" l="l" r="r" t="t"/>
            <a:pathLst>
              <a:path extrusionOk="0" h="16352" w="12289">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a:off x="3244041" y="323016"/>
            <a:ext cx="410512" cy="362607"/>
          </a:xfrm>
          <a:custGeom>
            <a:rect b="b" l="l" r="r" t="t"/>
            <a:pathLst>
              <a:path extrusionOk="0" h="16766" w="18981">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a:off x="3855563" y="301432"/>
            <a:ext cx="352074" cy="406813"/>
          </a:xfrm>
          <a:custGeom>
            <a:rect b="b" l="l" r="r" t="t"/>
            <a:pathLst>
              <a:path extrusionOk="0" h="18810" w="16279">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a:off x="4408647" y="327753"/>
            <a:ext cx="409971" cy="358389"/>
          </a:xfrm>
          <a:custGeom>
            <a:rect b="b" l="l" r="r" t="t"/>
            <a:pathLst>
              <a:path extrusionOk="0" h="16571" w="18956">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a:off x="5012253" y="334068"/>
            <a:ext cx="362607" cy="345759"/>
          </a:xfrm>
          <a:custGeom>
            <a:rect b="b" l="l" r="r" t="t"/>
            <a:pathLst>
              <a:path extrusionOk="0" h="15987" w="16766">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a:off x="5599552" y="325655"/>
            <a:ext cx="352074" cy="359449"/>
          </a:xfrm>
          <a:custGeom>
            <a:rect b="b" l="l" r="r" t="t"/>
            <a:pathLst>
              <a:path extrusionOk="0" h="16620" w="16279">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a:off x="365466" y="859274"/>
            <a:ext cx="364705" cy="451539"/>
          </a:xfrm>
          <a:custGeom>
            <a:rect b="b" l="l" r="r" t="t"/>
            <a:pathLst>
              <a:path extrusionOk="0" h="20878" w="16863">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a:off x="946968" y="859274"/>
            <a:ext cx="364705" cy="451539"/>
          </a:xfrm>
          <a:custGeom>
            <a:rect b="b" l="l" r="r" t="t"/>
            <a:pathLst>
              <a:path extrusionOk="0" h="20878" w="16863">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a:off x="1518479" y="927163"/>
            <a:ext cx="376275" cy="323656"/>
          </a:xfrm>
          <a:custGeom>
            <a:rect b="b" l="l" r="r" t="t"/>
            <a:pathLst>
              <a:path extrusionOk="0" h="14965" w="17398">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a:off x="2099463" y="894527"/>
            <a:ext cx="375756" cy="380493"/>
          </a:xfrm>
          <a:custGeom>
            <a:rect b="b" l="l" r="r" t="t"/>
            <a:pathLst>
              <a:path extrusionOk="0" h="17593" w="17374">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a:off x="2683604" y="919269"/>
            <a:ext cx="372599" cy="329452"/>
          </a:xfrm>
          <a:custGeom>
            <a:rect b="b" l="l" r="r" t="t"/>
            <a:pathLst>
              <a:path extrusionOk="0" h="15233" w="17228">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a:off x="3271422" y="919269"/>
            <a:ext cx="361547" cy="333128"/>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a:off x="3862397" y="922946"/>
            <a:ext cx="335248" cy="325775"/>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a:off x="4425495" y="904519"/>
            <a:ext cx="371539" cy="364185"/>
          </a:xfrm>
          <a:custGeom>
            <a:rect b="b" l="l" r="r" t="t"/>
            <a:pathLst>
              <a:path extrusionOk="0" h="16839" w="17179">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a:off x="4969106" y="864530"/>
            <a:ext cx="453637" cy="446803"/>
          </a:xfrm>
          <a:custGeom>
            <a:rect b="b" l="l" r="r" t="t"/>
            <a:pathLst>
              <a:path extrusionOk="0" h="20659" w="20975">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a:off x="5561660" y="880318"/>
            <a:ext cx="425218" cy="406294"/>
          </a:xfrm>
          <a:custGeom>
            <a:rect b="b" l="l" r="r" t="t"/>
            <a:pathLst>
              <a:path extrusionOk="0" h="18786" w="19661">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a:off x="336506" y="1524974"/>
            <a:ext cx="416827" cy="295778"/>
          </a:xfrm>
          <a:custGeom>
            <a:rect b="b" l="l" r="r" t="t"/>
            <a:pathLst>
              <a:path extrusionOk="0" h="13676" w="19273">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a:off x="920128" y="1469196"/>
            <a:ext cx="413648" cy="400498"/>
          </a:xfrm>
          <a:custGeom>
            <a:rect b="b" l="l" r="r" t="t"/>
            <a:pathLst>
              <a:path extrusionOk="0" h="18518" w="19126">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a:off x="1516900" y="1487082"/>
            <a:ext cx="372599" cy="376297"/>
          </a:xfrm>
          <a:custGeom>
            <a:rect b="b" l="l" r="r" t="t"/>
            <a:pathLst>
              <a:path extrusionOk="0" h="17399" w="17228">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a:off x="2094726" y="1475511"/>
            <a:ext cx="388387" cy="387327"/>
          </a:xfrm>
          <a:custGeom>
            <a:rect b="b" l="l" r="r" t="t"/>
            <a:pathLst>
              <a:path extrusionOk="0" h="17909" w="17958">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2688859" y="1487623"/>
            <a:ext cx="361547" cy="363126"/>
          </a:xfrm>
          <a:custGeom>
            <a:rect b="b" l="l" r="r" t="t"/>
            <a:pathLst>
              <a:path extrusionOk="0" h="16790" w="16717">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3286669" y="1444995"/>
            <a:ext cx="329452" cy="447841"/>
          </a:xfrm>
          <a:custGeom>
            <a:rect b="b" l="l" r="r" t="t"/>
            <a:pathLst>
              <a:path extrusionOk="0" h="20707" w="15233">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3824506" y="1533928"/>
            <a:ext cx="413648" cy="266818"/>
          </a:xfrm>
          <a:custGeom>
            <a:rect b="b" l="l" r="r" t="t"/>
            <a:pathLst>
              <a:path extrusionOk="0" h="12337" w="19126">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p:nvPr/>
        </p:nvSpPr>
        <p:spPr>
          <a:xfrm>
            <a:off x="4423376" y="1477090"/>
            <a:ext cx="381033" cy="385229"/>
          </a:xfrm>
          <a:custGeom>
            <a:rect b="b" l="l" r="r" t="t"/>
            <a:pathLst>
              <a:path extrusionOk="0" h="17812" w="17618">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5003840" y="1462362"/>
            <a:ext cx="383131" cy="398379"/>
          </a:xfrm>
          <a:custGeom>
            <a:rect b="b" l="l" r="r" t="t"/>
            <a:pathLst>
              <a:path extrusionOk="0" h="18420" w="17715">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a:off x="5567457" y="1473932"/>
            <a:ext cx="409971" cy="384169"/>
          </a:xfrm>
          <a:custGeom>
            <a:rect b="b" l="l" r="r" t="t"/>
            <a:pathLst>
              <a:path extrusionOk="0" h="17763" w="18956">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384930" y="2073321"/>
            <a:ext cx="321039" cy="350517"/>
          </a:xfrm>
          <a:custGeom>
            <a:rect b="b" l="l" r="r" t="t"/>
            <a:pathLst>
              <a:path extrusionOk="0" h="16207" w="14844">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p:nvPr/>
        </p:nvSpPr>
        <p:spPr>
          <a:xfrm>
            <a:off x="952224" y="2073862"/>
            <a:ext cx="342623" cy="344699"/>
          </a:xfrm>
          <a:custGeom>
            <a:rect b="b" l="l" r="r" t="t"/>
            <a:pathLst>
              <a:path extrusionOk="0" h="15938" w="15842">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p:nvPr/>
        </p:nvSpPr>
        <p:spPr>
          <a:xfrm>
            <a:off x="1540582" y="2073862"/>
            <a:ext cx="342601" cy="344699"/>
          </a:xfrm>
          <a:custGeom>
            <a:rect b="b" l="l" r="r" t="t"/>
            <a:pathLst>
              <a:path extrusionOk="0" h="15938" w="15841">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2"/>
          <p:cNvSpPr/>
          <p:nvPr/>
        </p:nvSpPr>
        <p:spPr>
          <a:xfrm>
            <a:off x="2117349" y="2073862"/>
            <a:ext cx="342082" cy="344699"/>
          </a:xfrm>
          <a:custGeom>
            <a:rect b="b" l="l" r="r" t="t"/>
            <a:pathLst>
              <a:path extrusionOk="0" h="15938" w="15817">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2"/>
          <p:cNvSpPr/>
          <p:nvPr/>
        </p:nvSpPr>
        <p:spPr>
          <a:xfrm>
            <a:off x="2778311" y="2020182"/>
            <a:ext cx="184742" cy="455756"/>
          </a:xfrm>
          <a:custGeom>
            <a:rect b="b" l="l" r="r" t="t"/>
            <a:pathLst>
              <a:path extrusionOk="0" h="21073" w="8542">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2"/>
          <p:cNvSpPr/>
          <p:nvPr/>
        </p:nvSpPr>
        <p:spPr>
          <a:xfrm>
            <a:off x="3370888" y="2023340"/>
            <a:ext cx="160000" cy="450479"/>
          </a:xfrm>
          <a:custGeom>
            <a:rect b="b" l="l" r="r" t="t"/>
            <a:pathLst>
              <a:path extrusionOk="0" h="20829" w="7398">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2"/>
          <p:cNvSpPr/>
          <p:nvPr/>
        </p:nvSpPr>
        <p:spPr>
          <a:xfrm>
            <a:off x="3957646" y="2073321"/>
            <a:ext cx="145791" cy="345240"/>
          </a:xfrm>
          <a:custGeom>
            <a:rect b="b" l="l" r="r" t="t"/>
            <a:pathLst>
              <a:path extrusionOk="0" h="15963" w="6741">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2"/>
          <p:cNvSpPr/>
          <p:nvPr/>
        </p:nvSpPr>
        <p:spPr>
          <a:xfrm>
            <a:off x="4442862" y="2068585"/>
            <a:ext cx="339444" cy="359449"/>
          </a:xfrm>
          <a:custGeom>
            <a:rect b="b" l="l" r="r" t="t"/>
            <a:pathLst>
              <a:path extrusionOk="0" h="16620" w="15695">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2"/>
          <p:cNvSpPr/>
          <p:nvPr/>
        </p:nvSpPr>
        <p:spPr>
          <a:xfrm>
            <a:off x="5010155" y="2078058"/>
            <a:ext cx="372080" cy="343661"/>
          </a:xfrm>
          <a:custGeom>
            <a:rect b="b" l="l" r="r" t="t"/>
            <a:pathLst>
              <a:path extrusionOk="0" h="15890" w="17204">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2"/>
          <p:cNvSpPr/>
          <p:nvPr/>
        </p:nvSpPr>
        <p:spPr>
          <a:xfrm>
            <a:off x="5598493" y="2019642"/>
            <a:ext cx="342082" cy="410512"/>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2"/>
          <p:cNvSpPr/>
          <p:nvPr/>
        </p:nvSpPr>
        <p:spPr>
          <a:xfrm>
            <a:off x="482298" y="2617473"/>
            <a:ext cx="125786" cy="425240"/>
          </a:xfrm>
          <a:custGeom>
            <a:rect b="b" l="l" r="r" t="t"/>
            <a:pathLst>
              <a:path extrusionOk="0" h="19662" w="5816">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2"/>
          <p:cNvSpPr/>
          <p:nvPr/>
        </p:nvSpPr>
        <p:spPr>
          <a:xfrm>
            <a:off x="990115" y="2601685"/>
            <a:ext cx="272096" cy="455756"/>
          </a:xfrm>
          <a:custGeom>
            <a:rect b="b" l="l" r="r" t="t"/>
            <a:pathLst>
              <a:path extrusionOk="0" h="21073" w="12581">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2"/>
          <p:cNvSpPr/>
          <p:nvPr/>
        </p:nvSpPr>
        <p:spPr>
          <a:xfrm>
            <a:off x="1532148" y="2601685"/>
            <a:ext cx="356291" cy="455756"/>
          </a:xfrm>
          <a:custGeom>
            <a:rect b="b" l="l" r="r" t="t"/>
            <a:pathLst>
              <a:path extrusionOk="0" h="21073" w="16474">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2"/>
          <p:cNvSpPr/>
          <p:nvPr/>
        </p:nvSpPr>
        <p:spPr>
          <a:xfrm>
            <a:off x="2651487" y="2679047"/>
            <a:ext cx="429976" cy="239979"/>
          </a:xfrm>
          <a:custGeom>
            <a:rect b="b" l="l" r="r" t="t"/>
            <a:pathLst>
              <a:path extrusionOk="0" h="11096" w="19881">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2"/>
          <p:cNvSpPr/>
          <p:nvPr/>
        </p:nvSpPr>
        <p:spPr>
          <a:xfrm>
            <a:off x="2078397" y="2629044"/>
            <a:ext cx="417346" cy="394724"/>
          </a:xfrm>
          <a:custGeom>
            <a:rect b="b" l="l" r="r" t="t"/>
            <a:pathLst>
              <a:path extrusionOk="0" h="18251" w="19297">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2"/>
          <p:cNvSpPr/>
          <p:nvPr/>
        </p:nvSpPr>
        <p:spPr>
          <a:xfrm>
            <a:off x="3263528" y="2639058"/>
            <a:ext cx="369441" cy="372599"/>
          </a:xfrm>
          <a:custGeom>
            <a:rect b="b" l="l" r="r" t="t"/>
            <a:pathLst>
              <a:path extrusionOk="0" h="17228" w="17082">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2"/>
          <p:cNvSpPr/>
          <p:nvPr/>
        </p:nvSpPr>
        <p:spPr>
          <a:xfrm>
            <a:off x="3843452" y="2642215"/>
            <a:ext cx="374177" cy="372599"/>
          </a:xfrm>
          <a:custGeom>
            <a:rect b="b" l="l" r="r" t="t"/>
            <a:pathLst>
              <a:path extrusionOk="0" h="17228" w="17301">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2"/>
          <p:cNvSpPr/>
          <p:nvPr/>
        </p:nvSpPr>
        <p:spPr>
          <a:xfrm>
            <a:off x="4373394" y="2642215"/>
            <a:ext cx="487311" cy="394183"/>
          </a:xfrm>
          <a:custGeom>
            <a:rect b="b" l="l" r="r" t="t"/>
            <a:pathLst>
              <a:path extrusionOk="0" h="18226" w="22532">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2"/>
          <p:cNvSpPr/>
          <p:nvPr/>
        </p:nvSpPr>
        <p:spPr>
          <a:xfrm>
            <a:off x="5046468" y="2626427"/>
            <a:ext cx="293139" cy="407851"/>
          </a:xfrm>
          <a:custGeom>
            <a:rect b="b" l="l" r="r" t="t"/>
            <a:pathLst>
              <a:path extrusionOk="0" h="18858" w="13554">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2"/>
          <p:cNvSpPr/>
          <p:nvPr/>
        </p:nvSpPr>
        <p:spPr>
          <a:xfrm>
            <a:off x="5630609" y="2646952"/>
            <a:ext cx="286283" cy="392063"/>
          </a:xfrm>
          <a:custGeom>
            <a:rect b="b" l="l" r="r" t="t"/>
            <a:pathLst>
              <a:path extrusionOk="0" h="18128" w="13237">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2"/>
          <p:cNvSpPr/>
          <p:nvPr/>
        </p:nvSpPr>
        <p:spPr>
          <a:xfrm>
            <a:off x="348098" y="3248979"/>
            <a:ext cx="413648" cy="327354"/>
          </a:xfrm>
          <a:custGeom>
            <a:rect b="b" l="l" r="r" t="t"/>
            <a:pathLst>
              <a:path extrusionOk="0" h="15136" w="19126">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a:off x="925384" y="3273181"/>
            <a:ext cx="403137" cy="273674"/>
          </a:xfrm>
          <a:custGeom>
            <a:rect b="b" l="l" r="r" t="t"/>
            <a:pathLst>
              <a:path extrusionOk="0" h="12654" w="1864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2"/>
          <p:cNvSpPr/>
          <p:nvPr/>
        </p:nvSpPr>
        <p:spPr>
          <a:xfrm>
            <a:off x="1518479" y="3261610"/>
            <a:ext cx="382590" cy="298935"/>
          </a:xfrm>
          <a:custGeom>
            <a:rect b="b" l="l" r="r" t="t"/>
            <a:pathLst>
              <a:path extrusionOk="0" h="13822" w="1769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2"/>
          <p:cNvSpPr/>
          <p:nvPr/>
        </p:nvSpPr>
        <p:spPr>
          <a:xfrm>
            <a:off x="2097343" y="3253716"/>
            <a:ext cx="385251" cy="313145"/>
          </a:xfrm>
          <a:custGeom>
            <a:rect b="b" l="l" r="r" t="t"/>
            <a:pathLst>
              <a:path extrusionOk="0" h="14479" w="17813">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a:off x="2699392" y="3228455"/>
            <a:ext cx="347857" cy="351014"/>
          </a:xfrm>
          <a:custGeom>
            <a:rect b="b" l="l" r="r" t="t"/>
            <a:pathLst>
              <a:path extrusionOk="0" h="16230" w="16084">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2"/>
          <p:cNvSpPr/>
          <p:nvPr/>
        </p:nvSpPr>
        <p:spPr>
          <a:xfrm>
            <a:off x="3249318" y="3272662"/>
            <a:ext cx="393123" cy="289462"/>
          </a:xfrm>
          <a:custGeom>
            <a:rect b="b" l="l" r="r" t="t"/>
            <a:pathLst>
              <a:path extrusionOk="0" h="13384" w="18177">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a:off x="3831881" y="3272662"/>
            <a:ext cx="392604" cy="289462"/>
          </a:xfrm>
          <a:custGeom>
            <a:rect b="b" l="l" r="r" t="t"/>
            <a:pathLst>
              <a:path extrusionOk="0" h="13384" w="18153">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2"/>
          <p:cNvSpPr/>
          <p:nvPr/>
        </p:nvSpPr>
        <p:spPr>
          <a:xfrm>
            <a:off x="4423916" y="3244243"/>
            <a:ext cx="378373" cy="331550"/>
          </a:xfrm>
          <a:custGeom>
            <a:rect b="b" l="l" r="r" t="t"/>
            <a:pathLst>
              <a:path extrusionOk="0" h="15330" w="17495">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a:off x="4985932" y="3204253"/>
            <a:ext cx="415248" cy="418384"/>
          </a:xfrm>
          <a:custGeom>
            <a:rect b="b" l="l" r="r" t="t"/>
            <a:pathLst>
              <a:path extrusionOk="0" h="19345" w="1920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a:off x="5597454" y="3227936"/>
            <a:ext cx="355751" cy="360487"/>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a:off x="342302" y="3794170"/>
            <a:ext cx="405234" cy="394702"/>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2"/>
          <p:cNvSpPr/>
          <p:nvPr/>
        </p:nvSpPr>
        <p:spPr>
          <a:xfrm>
            <a:off x="905919" y="3857841"/>
            <a:ext cx="432074" cy="264202"/>
          </a:xfrm>
          <a:custGeom>
            <a:rect b="b" l="l" r="r" t="t"/>
            <a:pathLst>
              <a:path extrusionOk="0" h="12216" w="19978">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2"/>
          <p:cNvSpPr/>
          <p:nvPr/>
        </p:nvSpPr>
        <p:spPr>
          <a:xfrm>
            <a:off x="1588985" y="3767329"/>
            <a:ext cx="253691" cy="432593"/>
          </a:xfrm>
          <a:custGeom>
            <a:rect b="b" l="l" r="r" t="t"/>
            <a:pathLst>
              <a:path extrusionOk="0" h="20002" w="1173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2"/>
          <p:cNvSpPr/>
          <p:nvPr/>
        </p:nvSpPr>
        <p:spPr>
          <a:xfrm>
            <a:off x="2134197" y="3808898"/>
            <a:ext cx="318400" cy="399460"/>
          </a:xfrm>
          <a:custGeom>
            <a:rect b="b" l="l" r="r" t="t"/>
            <a:pathLst>
              <a:path extrusionOk="0" h="18470" w="14722">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2"/>
          <p:cNvSpPr/>
          <p:nvPr/>
        </p:nvSpPr>
        <p:spPr>
          <a:xfrm>
            <a:off x="2691498" y="3839436"/>
            <a:ext cx="358389" cy="311544"/>
          </a:xfrm>
          <a:custGeom>
            <a:rect b="b" l="l" r="r" t="t"/>
            <a:pathLst>
              <a:path extrusionOk="0" h="14405" w="16571">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2"/>
          <p:cNvSpPr/>
          <p:nvPr/>
        </p:nvSpPr>
        <p:spPr>
          <a:xfrm>
            <a:off x="3270881" y="3811536"/>
            <a:ext cx="359449" cy="359968"/>
          </a:xfrm>
          <a:custGeom>
            <a:rect b="b" l="l" r="r" t="t"/>
            <a:pathLst>
              <a:path extrusionOk="0" h="16644" w="1662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2"/>
          <p:cNvSpPr/>
          <p:nvPr/>
        </p:nvSpPr>
        <p:spPr>
          <a:xfrm>
            <a:off x="3850827" y="3806800"/>
            <a:ext cx="362066" cy="370501"/>
          </a:xfrm>
          <a:custGeom>
            <a:rect b="b" l="l" r="r" t="t"/>
            <a:pathLst>
              <a:path extrusionOk="0" h="17131" w="16741">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2"/>
          <p:cNvSpPr/>
          <p:nvPr/>
        </p:nvSpPr>
        <p:spPr>
          <a:xfrm>
            <a:off x="4404430" y="3810477"/>
            <a:ext cx="417865" cy="353134"/>
          </a:xfrm>
          <a:custGeom>
            <a:rect b="b" l="l" r="r" t="t"/>
            <a:pathLst>
              <a:path extrusionOk="0" h="16328" w="19321">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2"/>
          <p:cNvSpPr/>
          <p:nvPr/>
        </p:nvSpPr>
        <p:spPr>
          <a:xfrm>
            <a:off x="5003840" y="3803123"/>
            <a:ext cx="380493" cy="375756"/>
          </a:xfrm>
          <a:custGeom>
            <a:rect b="b" l="l" r="r" t="t"/>
            <a:pathLst>
              <a:path extrusionOk="0" h="17374" w="17593">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2"/>
          <p:cNvSpPr/>
          <p:nvPr/>
        </p:nvSpPr>
        <p:spPr>
          <a:xfrm>
            <a:off x="5594816" y="3785216"/>
            <a:ext cx="364705" cy="407873"/>
          </a:xfrm>
          <a:custGeom>
            <a:rect b="b" l="l" r="r" t="t"/>
            <a:pathLst>
              <a:path extrusionOk="0" h="18859" w="16863">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2"/>
          <p:cNvSpPr/>
          <p:nvPr/>
        </p:nvSpPr>
        <p:spPr>
          <a:xfrm>
            <a:off x="314424" y="4442523"/>
            <a:ext cx="469425" cy="264721"/>
          </a:xfrm>
          <a:custGeom>
            <a:rect b="b" l="l" r="r" t="t"/>
            <a:pathLst>
              <a:path extrusionOk="0" h="12240" w="21705">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2"/>
          <p:cNvSpPr/>
          <p:nvPr/>
        </p:nvSpPr>
        <p:spPr>
          <a:xfrm>
            <a:off x="935397" y="4372515"/>
            <a:ext cx="378395" cy="398400"/>
          </a:xfrm>
          <a:custGeom>
            <a:rect b="b" l="l" r="r" t="t"/>
            <a:pathLst>
              <a:path extrusionOk="0" h="18421" w="17496">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2"/>
          <p:cNvSpPr/>
          <p:nvPr/>
        </p:nvSpPr>
        <p:spPr>
          <a:xfrm>
            <a:off x="1502172" y="4349892"/>
            <a:ext cx="416264" cy="429436"/>
          </a:xfrm>
          <a:custGeom>
            <a:rect b="b" l="l" r="r" t="t"/>
            <a:pathLst>
              <a:path extrusionOk="0" h="19856" w="19247">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2"/>
          <p:cNvSpPr/>
          <p:nvPr/>
        </p:nvSpPr>
        <p:spPr>
          <a:xfrm>
            <a:off x="2104718" y="4386205"/>
            <a:ext cx="367343" cy="372080"/>
          </a:xfrm>
          <a:custGeom>
            <a:rect b="b" l="l" r="r" t="t"/>
            <a:pathLst>
              <a:path extrusionOk="0" h="17204" w="16985">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2"/>
          <p:cNvSpPr/>
          <p:nvPr/>
        </p:nvSpPr>
        <p:spPr>
          <a:xfrm>
            <a:off x="2649389" y="4387265"/>
            <a:ext cx="441547" cy="368381"/>
          </a:xfrm>
          <a:custGeom>
            <a:rect b="b" l="l" r="r" t="t"/>
            <a:pathLst>
              <a:path extrusionOk="0" h="17033" w="20416">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2"/>
          <p:cNvSpPr/>
          <p:nvPr/>
        </p:nvSpPr>
        <p:spPr>
          <a:xfrm>
            <a:off x="3280354" y="4355688"/>
            <a:ext cx="340503" cy="412069"/>
          </a:xfrm>
          <a:custGeom>
            <a:rect b="b" l="l" r="r" t="t"/>
            <a:pathLst>
              <a:path extrusionOk="0" h="19053" w="15744">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2"/>
          <p:cNvSpPr/>
          <p:nvPr/>
        </p:nvSpPr>
        <p:spPr>
          <a:xfrm>
            <a:off x="3789772" y="4350952"/>
            <a:ext cx="488911" cy="443645"/>
          </a:xfrm>
          <a:custGeom>
            <a:rect b="b" l="l" r="r" t="t"/>
            <a:pathLst>
              <a:path extrusionOk="0" h="20513" w="22606">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2"/>
          <p:cNvSpPr/>
          <p:nvPr/>
        </p:nvSpPr>
        <p:spPr>
          <a:xfrm>
            <a:off x="4377590" y="4344096"/>
            <a:ext cx="479957" cy="459433"/>
          </a:xfrm>
          <a:custGeom>
            <a:rect b="b" l="l" r="r" t="t"/>
            <a:pathLst>
              <a:path extrusionOk="0" h="21243" w="22192">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2"/>
          <p:cNvSpPr/>
          <p:nvPr/>
        </p:nvSpPr>
        <p:spPr>
          <a:xfrm>
            <a:off x="4981196" y="4454094"/>
            <a:ext cx="426819" cy="247354"/>
          </a:xfrm>
          <a:custGeom>
            <a:rect b="b" l="l" r="r" t="t"/>
            <a:pathLst>
              <a:path extrusionOk="0" h="11437" w="19735">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2"/>
          <p:cNvSpPr/>
          <p:nvPr/>
        </p:nvSpPr>
        <p:spPr>
          <a:xfrm>
            <a:off x="5620077" y="4408827"/>
            <a:ext cx="318400" cy="349457"/>
          </a:xfrm>
          <a:custGeom>
            <a:rect b="b" l="l" r="r" t="t"/>
            <a:pathLst>
              <a:path extrusionOk="0" h="16158" w="14722">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2"/>
          <p:cNvSpPr/>
          <p:nvPr/>
        </p:nvSpPr>
        <p:spPr>
          <a:xfrm>
            <a:off x="6350992" y="1877604"/>
            <a:ext cx="458409" cy="451502"/>
          </a:xfrm>
          <a:custGeom>
            <a:rect b="b" l="l" r="r" t="t"/>
            <a:pathLst>
              <a:path extrusionOk="0" h="20659" w="20975">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2"/>
          <p:cNvSpPr/>
          <p:nvPr/>
        </p:nvSpPr>
        <p:spPr>
          <a:xfrm>
            <a:off x="7244612" y="1877594"/>
            <a:ext cx="1104911" cy="1088368"/>
          </a:xfrm>
          <a:custGeom>
            <a:rect b="b" l="l" r="r" t="t"/>
            <a:pathLst>
              <a:path extrusionOk="0" h="20659" w="20975">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2"/>
          <p:cNvSpPr/>
          <p:nvPr/>
        </p:nvSpPr>
        <p:spPr>
          <a:xfrm>
            <a:off x="6535708" y="2088458"/>
            <a:ext cx="436619" cy="266981"/>
          </a:xfrm>
          <a:custGeom>
            <a:rect b="b" l="l" r="r" t="t"/>
            <a:pathLst>
              <a:path extrusionOk="0" h="12216" w="19978">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2"/>
          <p:cNvSpPr/>
          <p:nvPr/>
        </p:nvSpPr>
        <p:spPr>
          <a:xfrm>
            <a:off x="7689847" y="2385855"/>
            <a:ext cx="1052391" cy="643569"/>
          </a:xfrm>
          <a:custGeom>
            <a:rect b="b" l="l" r="r" t="t"/>
            <a:pathLst>
              <a:path extrusionOk="0" h="12216" w="19978">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2"/>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15"/>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SSH is a Simple Server Huh</a:t>
            </a:r>
            <a:endParaRPr/>
          </a:p>
        </p:txBody>
      </p:sp>
      <p:sp>
        <p:nvSpPr>
          <p:cNvPr id="493" name="Google Shape;493;p15"/>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SSH is really not complicated, that’s one of the benefits. Everything we covered in Basic Linux is like 70% of what you will need, and we won’t recover it unless you have specific questions. Feel free to ask now or during if you need a refresher on something.</a:t>
            </a:r>
            <a:endParaRPr sz="2800"/>
          </a:p>
        </p:txBody>
      </p:sp>
      <p:sp>
        <p:nvSpPr>
          <p:cNvPr id="494" name="Google Shape;494;p15"/>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9" name="Shape 729"/>
        <p:cNvGrpSpPr/>
        <p:nvPr/>
      </p:nvGrpSpPr>
      <p:grpSpPr>
        <a:xfrm>
          <a:off x="0" y="0"/>
          <a:ext cx="0" cy="0"/>
          <a:chOff x="0" y="0"/>
          <a:chExt cx="0" cy="0"/>
        </a:xfrm>
      </p:grpSpPr>
      <p:grpSp>
        <p:nvGrpSpPr>
          <p:cNvPr id="730" name="Google Shape;730;p33"/>
          <p:cNvGrpSpPr/>
          <p:nvPr/>
        </p:nvGrpSpPr>
        <p:grpSpPr>
          <a:xfrm>
            <a:off x="3058888" y="1550127"/>
            <a:ext cx="445718" cy="445753"/>
            <a:chOff x="3706812" y="1035050"/>
            <a:chExt cx="4792662" cy="4787899"/>
          </a:xfrm>
        </p:grpSpPr>
        <p:sp>
          <p:nvSpPr>
            <p:cNvPr id="731" name="Google Shape;731;p33"/>
            <p:cNvSpPr/>
            <p:nvPr/>
          </p:nvSpPr>
          <p:spPr>
            <a:xfrm>
              <a:off x="5913437" y="4054475"/>
              <a:ext cx="2273299" cy="1746250"/>
            </a:xfrm>
            <a:custGeom>
              <a:rect b="b" l="l" r="r" t="t"/>
              <a:pathLst>
                <a:path extrusionOk="0" h="397" w="517">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2" name="Google Shape;732;p33"/>
            <p:cNvSpPr/>
            <p:nvPr/>
          </p:nvSpPr>
          <p:spPr>
            <a:xfrm>
              <a:off x="4137025" y="4141787"/>
              <a:ext cx="2019301" cy="1681162"/>
            </a:xfrm>
            <a:custGeom>
              <a:rect b="b" l="l" r="r" t="t"/>
              <a:pathLst>
                <a:path extrusionOk="0" h="382" w="459">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3" name="Google Shape;733;p33"/>
            <p:cNvSpPr/>
            <p:nvPr/>
          </p:nvSpPr>
          <p:spPr>
            <a:xfrm>
              <a:off x="4014787" y="1057275"/>
              <a:ext cx="2276475" cy="1747837"/>
            </a:xfrm>
            <a:custGeom>
              <a:rect b="b" l="l" r="r" t="t"/>
              <a:pathLst>
                <a:path extrusionOk="0" h="397" w="518">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4" name="Google Shape;734;p33"/>
            <p:cNvSpPr/>
            <p:nvPr/>
          </p:nvSpPr>
          <p:spPr>
            <a:xfrm>
              <a:off x="3706812" y="2355850"/>
              <a:ext cx="1323975" cy="2309812"/>
            </a:xfrm>
            <a:custGeom>
              <a:rect b="b" l="l" r="r" t="t"/>
              <a:pathLst>
                <a:path extrusionOk="0" h="525" w="301">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5" name="Google Shape;735;p33"/>
            <p:cNvSpPr/>
            <p:nvPr/>
          </p:nvSpPr>
          <p:spPr>
            <a:xfrm>
              <a:off x="7170737" y="2192337"/>
              <a:ext cx="1328737" cy="2314575"/>
            </a:xfrm>
            <a:custGeom>
              <a:rect b="b" l="l" r="r" t="t"/>
              <a:pathLst>
                <a:path extrusionOk="0" h="526" w="302">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6" name="Google Shape;736;p33"/>
            <p:cNvSpPr/>
            <p:nvPr/>
          </p:nvSpPr>
          <p:spPr>
            <a:xfrm>
              <a:off x="6045200" y="1035050"/>
              <a:ext cx="2019301" cy="1685925"/>
            </a:xfrm>
            <a:custGeom>
              <a:rect b="b" l="l" r="r" t="t"/>
              <a:pathLst>
                <a:path extrusionOk="0" h="383" w="459">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37" name="Google Shape;737;p33"/>
          <p:cNvGrpSpPr/>
          <p:nvPr/>
        </p:nvGrpSpPr>
        <p:grpSpPr>
          <a:xfrm>
            <a:off x="1779393" y="1550157"/>
            <a:ext cx="443331" cy="445437"/>
            <a:chOff x="1400175" y="1220787"/>
            <a:chExt cx="4473575" cy="4476750"/>
          </a:xfrm>
        </p:grpSpPr>
        <p:sp>
          <p:nvSpPr>
            <p:cNvPr id="738" name="Google Shape;738;p33"/>
            <p:cNvSpPr/>
            <p:nvPr/>
          </p:nvSpPr>
          <p:spPr>
            <a:xfrm>
              <a:off x="1400175" y="3135312"/>
              <a:ext cx="2132011" cy="2562226"/>
            </a:xfrm>
            <a:custGeom>
              <a:rect b="b" l="l" r="r" t="t"/>
              <a:pathLst>
                <a:path extrusionOk="0" h="574" w="478">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9" name="Google Shape;739;p33"/>
            <p:cNvSpPr/>
            <p:nvPr/>
          </p:nvSpPr>
          <p:spPr>
            <a:xfrm>
              <a:off x="3314700" y="3563937"/>
              <a:ext cx="2559050" cy="2133600"/>
            </a:xfrm>
            <a:custGeom>
              <a:rect b="b" l="l" r="r" t="t"/>
              <a:pathLst>
                <a:path extrusionOk="0" h="478" w="574">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0" name="Google Shape;740;p33"/>
            <p:cNvSpPr/>
            <p:nvPr/>
          </p:nvSpPr>
          <p:spPr>
            <a:xfrm>
              <a:off x="3741737" y="1223962"/>
              <a:ext cx="2132011" cy="2559050"/>
            </a:xfrm>
            <a:custGeom>
              <a:rect b="b" l="l" r="r" t="t"/>
              <a:pathLst>
                <a:path extrusionOk="0" h="573" w="478">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1" name="Google Shape;741;p33"/>
            <p:cNvSpPr/>
            <p:nvPr/>
          </p:nvSpPr>
          <p:spPr>
            <a:xfrm>
              <a:off x="1400175" y="1220787"/>
              <a:ext cx="2560637" cy="2133600"/>
            </a:xfrm>
            <a:custGeom>
              <a:rect b="b" l="l" r="r" t="t"/>
              <a:pathLst>
                <a:path extrusionOk="0" h="478" w="574">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42" name="Google Shape;742;p33"/>
          <p:cNvGrpSpPr/>
          <p:nvPr/>
        </p:nvGrpSpPr>
        <p:grpSpPr>
          <a:xfrm>
            <a:off x="1138046" y="1550171"/>
            <a:ext cx="446045" cy="445465"/>
            <a:chOff x="1649412" y="927100"/>
            <a:chExt cx="5011737" cy="5016500"/>
          </a:xfrm>
        </p:grpSpPr>
        <p:sp>
          <p:nvSpPr>
            <p:cNvPr id="743" name="Google Shape;743;p33"/>
            <p:cNvSpPr/>
            <p:nvPr/>
          </p:nvSpPr>
          <p:spPr>
            <a:xfrm>
              <a:off x="2008187" y="4025900"/>
              <a:ext cx="4252913" cy="1917700"/>
            </a:xfrm>
            <a:custGeom>
              <a:rect b="b" l="l" r="r" t="t"/>
              <a:pathLst>
                <a:path extrusionOk="0" h="450" w="999">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4" name="Google Shape;744;p33"/>
            <p:cNvSpPr/>
            <p:nvPr/>
          </p:nvSpPr>
          <p:spPr>
            <a:xfrm>
              <a:off x="4271962" y="931862"/>
              <a:ext cx="2389187" cy="3724276"/>
            </a:xfrm>
            <a:custGeom>
              <a:rect b="b" l="l" r="r" t="t"/>
              <a:pathLst>
                <a:path extrusionOk="0" h="874" w="561">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5" name="Google Shape;745;p33"/>
            <p:cNvSpPr/>
            <p:nvPr/>
          </p:nvSpPr>
          <p:spPr>
            <a:xfrm>
              <a:off x="1649412" y="927100"/>
              <a:ext cx="2870200" cy="3652836"/>
            </a:xfrm>
            <a:custGeom>
              <a:rect b="b" l="l" r="r" t="t"/>
              <a:pathLst>
                <a:path extrusionOk="0" h="857" w="674">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46" name="Google Shape;746;p33"/>
          <p:cNvGrpSpPr/>
          <p:nvPr/>
        </p:nvGrpSpPr>
        <p:grpSpPr>
          <a:xfrm>
            <a:off x="2418397" y="1550424"/>
            <a:ext cx="444870" cy="445286"/>
            <a:chOff x="1301750" y="920750"/>
            <a:chExt cx="5095875" cy="5100637"/>
          </a:xfrm>
        </p:grpSpPr>
        <p:sp>
          <p:nvSpPr>
            <p:cNvPr id="747" name="Google Shape;747;p33"/>
            <p:cNvSpPr/>
            <p:nvPr/>
          </p:nvSpPr>
          <p:spPr>
            <a:xfrm>
              <a:off x="1301750" y="2546350"/>
              <a:ext cx="1801812" cy="2917825"/>
            </a:xfrm>
            <a:custGeom>
              <a:rect b="b" l="l" r="r" t="t"/>
              <a:pathLst>
                <a:path extrusionOk="0" h="655" w="405">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8" name="Google Shape;748;p33"/>
            <p:cNvSpPr/>
            <p:nvPr/>
          </p:nvSpPr>
          <p:spPr>
            <a:xfrm>
              <a:off x="2387600" y="4403725"/>
              <a:ext cx="2865436" cy="1617662"/>
            </a:xfrm>
            <a:custGeom>
              <a:rect b="b" l="l" r="r" t="t"/>
              <a:pathLst>
                <a:path extrusionOk="0" h="363" w="644">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49" name="Google Shape;749;p33"/>
            <p:cNvSpPr/>
            <p:nvPr/>
          </p:nvSpPr>
          <p:spPr>
            <a:xfrm>
              <a:off x="4546600" y="2790825"/>
              <a:ext cx="1851025" cy="2717800"/>
            </a:xfrm>
            <a:custGeom>
              <a:rect b="b" l="l" r="r" t="t"/>
              <a:pathLst>
                <a:path extrusionOk="0" h="610" w="416">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50" name="Google Shape;750;p33"/>
            <p:cNvSpPr/>
            <p:nvPr/>
          </p:nvSpPr>
          <p:spPr>
            <a:xfrm>
              <a:off x="3962400" y="925512"/>
              <a:ext cx="2297112" cy="2333625"/>
            </a:xfrm>
            <a:custGeom>
              <a:rect b="b" l="l" r="r" t="t"/>
              <a:pathLst>
                <a:path extrusionOk="0" h="524" w="516">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51" name="Google Shape;751;p33"/>
            <p:cNvSpPr/>
            <p:nvPr/>
          </p:nvSpPr>
          <p:spPr>
            <a:xfrm>
              <a:off x="1466850" y="920750"/>
              <a:ext cx="2759074" cy="2097087"/>
            </a:xfrm>
            <a:custGeom>
              <a:rect b="b" l="l" r="r" t="t"/>
              <a:pathLst>
                <a:path extrusionOk="0" h="471" w="62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52" name="Google Shape;752;p33"/>
          <p:cNvGrpSpPr/>
          <p:nvPr/>
        </p:nvGrpSpPr>
        <p:grpSpPr>
          <a:xfrm>
            <a:off x="4341570" y="1550333"/>
            <a:ext cx="445621" cy="445591"/>
            <a:chOff x="5732756" y="2682276"/>
            <a:chExt cx="719905" cy="719856"/>
          </a:xfrm>
        </p:grpSpPr>
        <p:sp>
          <p:nvSpPr>
            <p:cNvPr id="753" name="Google Shape;753;p33"/>
            <p:cNvSpPr/>
            <p:nvPr/>
          </p:nvSpPr>
          <p:spPr>
            <a:xfrm>
              <a:off x="5732756" y="2682276"/>
              <a:ext cx="400276" cy="538927"/>
            </a:xfrm>
            <a:custGeom>
              <a:rect b="b" l="l" r="r" t="t"/>
              <a:pathLst>
                <a:path extrusionOk="0" h="902" w="67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54" name="Google Shape;754;p33"/>
            <p:cNvSpPr/>
            <p:nvPr/>
          </p:nvSpPr>
          <p:spPr>
            <a:xfrm>
              <a:off x="6094186" y="2682276"/>
              <a:ext cx="358476" cy="531209"/>
            </a:xfrm>
            <a:custGeom>
              <a:rect b="b" l="l" r="r" t="t"/>
              <a:pathLst>
                <a:path extrusionOk="0" h="889" w="60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55" name="Google Shape;755;p33"/>
            <p:cNvSpPr/>
            <p:nvPr/>
          </p:nvSpPr>
          <p:spPr>
            <a:xfrm>
              <a:off x="5787732" y="3124950"/>
              <a:ext cx="616090" cy="277182"/>
            </a:xfrm>
            <a:custGeom>
              <a:rect b="b" l="l" r="r" t="t"/>
              <a:pathLst>
                <a:path extrusionOk="0" h="464" w="1031">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56" name="Google Shape;756;p33"/>
          <p:cNvGrpSpPr/>
          <p:nvPr/>
        </p:nvGrpSpPr>
        <p:grpSpPr>
          <a:xfrm>
            <a:off x="4982887" y="1550327"/>
            <a:ext cx="445627" cy="445604"/>
            <a:chOff x="6768809" y="2682265"/>
            <a:chExt cx="719915" cy="719877"/>
          </a:xfrm>
        </p:grpSpPr>
        <p:sp>
          <p:nvSpPr>
            <p:cNvPr id="757" name="Google Shape;757;p33"/>
            <p:cNvSpPr/>
            <p:nvPr/>
          </p:nvSpPr>
          <p:spPr>
            <a:xfrm>
              <a:off x="6768809" y="2682954"/>
              <a:ext cx="400157" cy="358101"/>
            </a:xfrm>
            <a:custGeom>
              <a:rect b="b" l="l" r="r" t="t"/>
              <a:pathLst>
                <a:path extrusionOk="0" h="571" w="638">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58" name="Google Shape;758;p33"/>
            <p:cNvSpPr/>
            <p:nvPr/>
          </p:nvSpPr>
          <p:spPr>
            <a:xfrm>
              <a:off x="6768809" y="3002032"/>
              <a:ext cx="358808" cy="400111"/>
            </a:xfrm>
            <a:custGeom>
              <a:rect b="b" l="l" r="r" t="t"/>
              <a:pathLst>
                <a:path extrusionOk="0" h="638" w="572">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59" name="Google Shape;759;p33"/>
            <p:cNvSpPr/>
            <p:nvPr/>
          </p:nvSpPr>
          <p:spPr>
            <a:xfrm>
              <a:off x="7129915" y="2682265"/>
              <a:ext cx="358808" cy="400111"/>
            </a:xfrm>
            <a:custGeom>
              <a:rect b="b" l="l" r="r" t="t"/>
              <a:pathLst>
                <a:path extrusionOk="0" h="638" w="572">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60" name="Google Shape;760;p33"/>
            <p:cNvSpPr/>
            <p:nvPr/>
          </p:nvSpPr>
          <p:spPr>
            <a:xfrm>
              <a:off x="7088567" y="3043581"/>
              <a:ext cx="400157" cy="358561"/>
            </a:xfrm>
            <a:custGeom>
              <a:rect b="b" l="l" r="r" t="t"/>
              <a:pathLst>
                <a:path extrusionOk="0" h="572" w="638">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61" name="Google Shape;761;p33"/>
          <p:cNvGrpSpPr/>
          <p:nvPr/>
        </p:nvGrpSpPr>
        <p:grpSpPr>
          <a:xfrm>
            <a:off x="5624209" y="1550356"/>
            <a:ext cx="445753" cy="445545"/>
            <a:chOff x="7804870" y="2682313"/>
            <a:chExt cx="720118" cy="719782"/>
          </a:xfrm>
        </p:grpSpPr>
        <p:sp>
          <p:nvSpPr>
            <p:cNvPr id="762" name="Google Shape;762;p33"/>
            <p:cNvSpPr/>
            <p:nvPr/>
          </p:nvSpPr>
          <p:spPr>
            <a:xfrm>
              <a:off x="7804870" y="2922841"/>
              <a:ext cx="256443" cy="407568"/>
            </a:xfrm>
            <a:custGeom>
              <a:rect b="b" l="l" r="r" t="t"/>
              <a:pathLst>
                <a:path extrusionOk="0" h="598" w="376">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63" name="Google Shape;763;p33"/>
            <p:cNvSpPr/>
            <p:nvPr/>
          </p:nvSpPr>
          <p:spPr>
            <a:xfrm>
              <a:off x="7823833" y="2682313"/>
              <a:ext cx="377215" cy="304549"/>
            </a:xfrm>
            <a:custGeom>
              <a:rect b="b" l="l" r="r" t="t"/>
              <a:pathLst>
                <a:path extrusionOk="0" h="447" w="553">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64" name="Google Shape;764;p33"/>
            <p:cNvSpPr/>
            <p:nvPr/>
          </p:nvSpPr>
          <p:spPr>
            <a:xfrm>
              <a:off x="8277575" y="2932985"/>
              <a:ext cx="247414" cy="390661"/>
            </a:xfrm>
            <a:custGeom>
              <a:rect b="b" l="l" r="r" t="t"/>
              <a:pathLst>
                <a:path extrusionOk="0" h="573" w="363">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65" name="Google Shape;765;p33"/>
            <p:cNvSpPr/>
            <p:nvPr/>
          </p:nvSpPr>
          <p:spPr>
            <a:xfrm>
              <a:off x="8166284" y="2682313"/>
              <a:ext cx="336357" cy="315595"/>
            </a:xfrm>
            <a:custGeom>
              <a:rect b="b" l="l" r="r" t="t"/>
              <a:pathLst>
                <a:path extrusionOk="0" h="463" w="493">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66" name="Google Shape;766;p33"/>
            <p:cNvSpPr/>
            <p:nvPr/>
          </p:nvSpPr>
          <p:spPr>
            <a:xfrm>
              <a:off x="7965147" y="3183207"/>
              <a:ext cx="408594" cy="218887"/>
            </a:xfrm>
            <a:custGeom>
              <a:rect b="b" l="l" r="r" t="t"/>
              <a:pathLst>
                <a:path extrusionOk="0" h="321" w="599">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67" name="Google Shape;767;p33"/>
          <p:cNvGrpSpPr/>
          <p:nvPr/>
        </p:nvGrpSpPr>
        <p:grpSpPr>
          <a:xfrm>
            <a:off x="6265657" y="1550125"/>
            <a:ext cx="446293" cy="446006"/>
            <a:chOff x="8841135" y="2681940"/>
            <a:chExt cx="720990" cy="720527"/>
          </a:xfrm>
        </p:grpSpPr>
        <p:sp>
          <p:nvSpPr>
            <p:cNvPr id="768" name="Google Shape;768;p33"/>
            <p:cNvSpPr/>
            <p:nvPr/>
          </p:nvSpPr>
          <p:spPr>
            <a:xfrm>
              <a:off x="8841135" y="2874744"/>
              <a:ext cx="210627" cy="348807"/>
            </a:xfrm>
            <a:custGeom>
              <a:rect b="b" l="l" r="r" t="t"/>
              <a:pathLst>
                <a:path extrusionOk="0" h="516" w="312">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69" name="Google Shape;769;p33"/>
            <p:cNvSpPr/>
            <p:nvPr/>
          </p:nvSpPr>
          <p:spPr>
            <a:xfrm>
              <a:off x="8899694" y="3138374"/>
              <a:ext cx="304599" cy="264093"/>
            </a:xfrm>
            <a:custGeom>
              <a:rect b="b" l="l" r="r" t="t"/>
              <a:pathLst>
                <a:path extrusionOk="0" h="391" w="451">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70" name="Google Shape;770;p33"/>
            <p:cNvSpPr/>
            <p:nvPr/>
          </p:nvSpPr>
          <p:spPr>
            <a:xfrm>
              <a:off x="8889742" y="2681940"/>
              <a:ext cx="344871" cy="273814"/>
            </a:xfrm>
            <a:custGeom>
              <a:rect b="b" l="l" r="r" t="t"/>
              <a:pathLst>
                <a:path extrusionOk="0" h="405" w="511">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71" name="Google Shape;771;p33"/>
            <p:cNvSpPr/>
            <p:nvPr/>
          </p:nvSpPr>
          <p:spPr>
            <a:xfrm>
              <a:off x="9198969" y="2681940"/>
              <a:ext cx="304599" cy="264325"/>
            </a:xfrm>
            <a:custGeom>
              <a:rect b="b" l="l" r="r" t="t"/>
              <a:pathLst>
                <a:path extrusionOk="0" h="391" w="451">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72" name="Google Shape;772;p33"/>
            <p:cNvSpPr/>
            <p:nvPr/>
          </p:nvSpPr>
          <p:spPr>
            <a:xfrm>
              <a:off x="9351499" y="2861088"/>
              <a:ext cx="210627" cy="348807"/>
            </a:xfrm>
            <a:custGeom>
              <a:rect b="b" l="l" r="r" t="t"/>
              <a:pathLst>
                <a:path extrusionOk="0" h="516" w="312">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73" name="Google Shape;773;p33"/>
            <p:cNvSpPr/>
            <p:nvPr/>
          </p:nvSpPr>
          <p:spPr>
            <a:xfrm>
              <a:off x="9168648" y="3128885"/>
              <a:ext cx="344871" cy="273120"/>
            </a:xfrm>
            <a:custGeom>
              <a:rect b="b" l="l" r="r" t="t"/>
              <a:pathLst>
                <a:path extrusionOk="0" h="404" w="511">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74" name="Google Shape;774;p33"/>
          <p:cNvGrpSpPr/>
          <p:nvPr/>
        </p:nvGrpSpPr>
        <p:grpSpPr>
          <a:xfrm>
            <a:off x="3699655" y="1550057"/>
            <a:ext cx="445260" cy="445260"/>
            <a:chOff x="4103687" y="1439862"/>
            <a:chExt cx="3986212" cy="3986211"/>
          </a:xfrm>
        </p:grpSpPr>
        <p:sp>
          <p:nvSpPr>
            <p:cNvPr id="775" name="Google Shape;775;p33"/>
            <p:cNvSpPr/>
            <p:nvPr/>
          </p:nvSpPr>
          <p:spPr>
            <a:xfrm>
              <a:off x="4103687" y="1439862"/>
              <a:ext cx="2254250" cy="3986211"/>
            </a:xfrm>
            <a:custGeom>
              <a:rect b="b" l="l" r="r" t="t"/>
              <a:pathLst>
                <a:path extrusionOk="0" h="887" w="502">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76" name="Google Shape;776;p33"/>
            <p:cNvSpPr/>
            <p:nvPr/>
          </p:nvSpPr>
          <p:spPr>
            <a:xfrm>
              <a:off x="5837237" y="1439862"/>
              <a:ext cx="2252662" cy="3986211"/>
            </a:xfrm>
            <a:custGeom>
              <a:rect b="b" l="l" r="r" t="t"/>
              <a:pathLst>
                <a:path extrusionOk="0" h="887" w="502">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77" name="Google Shape;777;p33"/>
          <p:cNvGrpSpPr/>
          <p:nvPr/>
        </p:nvGrpSpPr>
        <p:grpSpPr>
          <a:xfrm>
            <a:off x="6907645" y="1550361"/>
            <a:ext cx="445803" cy="445535"/>
            <a:chOff x="9878272" y="2682320"/>
            <a:chExt cx="720199" cy="719767"/>
          </a:xfrm>
        </p:grpSpPr>
        <p:sp>
          <p:nvSpPr>
            <p:cNvPr id="778" name="Google Shape;778;p33"/>
            <p:cNvSpPr/>
            <p:nvPr/>
          </p:nvSpPr>
          <p:spPr>
            <a:xfrm>
              <a:off x="10056560" y="2963533"/>
              <a:ext cx="541911" cy="438554"/>
            </a:xfrm>
            <a:custGeom>
              <a:rect b="b" l="l" r="r" t="t"/>
              <a:pathLst>
                <a:path extrusionOk="0" h="697" w="861">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79" name="Google Shape;779;p33"/>
            <p:cNvSpPr/>
            <p:nvPr/>
          </p:nvSpPr>
          <p:spPr>
            <a:xfrm>
              <a:off x="9878272" y="2791266"/>
              <a:ext cx="459066" cy="594405"/>
            </a:xfrm>
            <a:custGeom>
              <a:rect b="b" l="l" r="r" t="t"/>
              <a:pathLst>
                <a:path extrusionOk="0" h="945" w="729">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80" name="Google Shape;780;p33"/>
            <p:cNvSpPr/>
            <p:nvPr/>
          </p:nvSpPr>
          <p:spPr>
            <a:xfrm>
              <a:off x="9994853" y="2682320"/>
              <a:ext cx="583546" cy="500170"/>
            </a:xfrm>
            <a:custGeom>
              <a:rect b="b" l="l" r="r" t="t"/>
              <a:pathLst>
                <a:path extrusionOk="0" h="795" w="927">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81" name="Google Shape;781;p33"/>
          <p:cNvGrpSpPr/>
          <p:nvPr/>
        </p:nvGrpSpPr>
        <p:grpSpPr>
          <a:xfrm>
            <a:off x="7549143" y="1550278"/>
            <a:ext cx="445700" cy="445701"/>
            <a:chOff x="10914618" y="2682187"/>
            <a:chExt cx="720033" cy="720033"/>
          </a:xfrm>
        </p:grpSpPr>
        <p:sp>
          <p:nvSpPr>
            <p:cNvPr id="782" name="Google Shape;782;p33"/>
            <p:cNvSpPr/>
            <p:nvPr/>
          </p:nvSpPr>
          <p:spPr>
            <a:xfrm>
              <a:off x="11401733" y="2955582"/>
              <a:ext cx="229448" cy="412406"/>
            </a:xfrm>
            <a:custGeom>
              <a:rect b="b" l="l" r="r" t="t"/>
              <a:pathLst>
                <a:path extrusionOk="0" h="602" w="335">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83" name="Google Shape;783;p33"/>
            <p:cNvSpPr/>
            <p:nvPr/>
          </p:nvSpPr>
          <p:spPr>
            <a:xfrm>
              <a:off x="10914618" y="3012482"/>
              <a:ext cx="370771" cy="315723"/>
            </a:xfrm>
            <a:custGeom>
              <a:rect b="b" l="l" r="r" t="t"/>
              <a:pathLst>
                <a:path extrusionOk="0" h="461" w="542">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84" name="Google Shape;784;p33"/>
            <p:cNvSpPr/>
            <p:nvPr/>
          </p:nvSpPr>
          <p:spPr>
            <a:xfrm>
              <a:off x="11136202" y="2682187"/>
              <a:ext cx="343016" cy="292593"/>
            </a:xfrm>
            <a:custGeom>
              <a:rect b="b" l="l" r="r" t="t"/>
              <a:pathLst>
                <a:path extrusionOk="0" h="427" w="501">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85" name="Google Shape;785;p33"/>
            <p:cNvSpPr/>
            <p:nvPr/>
          </p:nvSpPr>
          <p:spPr>
            <a:xfrm>
              <a:off x="10917856" y="2716419"/>
              <a:ext cx="230142" cy="411712"/>
            </a:xfrm>
            <a:custGeom>
              <a:rect b="b" l="l" r="r" t="t"/>
              <a:pathLst>
                <a:path extrusionOk="0" h="601" w="336">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86" name="Google Shape;786;p33"/>
            <p:cNvSpPr/>
            <p:nvPr/>
          </p:nvSpPr>
          <p:spPr>
            <a:xfrm>
              <a:off x="11069819" y="3108934"/>
              <a:ext cx="343016" cy="293287"/>
            </a:xfrm>
            <a:custGeom>
              <a:rect b="b" l="l" r="r" t="t"/>
              <a:pathLst>
                <a:path extrusionOk="0" h="428" w="501">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87" name="Google Shape;787;p33"/>
            <p:cNvSpPr/>
            <p:nvPr/>
          </p:nvSpPr>
          <p:spPr>
            <a:xfrm>
              <a:off x="11263647" y="2756203"/>
              <a:ext cx="371003" cy="315723"/>
            </a:xfrm>
            <a:custGeom>
              <a:rect b="b" l="l" r="r" t="t"/>
              <a:pathLst>
                <a:path extrusionOk="0" h="461" w="542">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88" name="Google Shape;788;p33"/>
          <p:cNvGrpSpPr/>
          <p:nvPr/>
        </p:nvGrpSpPr>
        <p:grpSpPr>
          <a:xfrm>
            <a:off x="1772664" y="843057"/>
            <a:ext cx="361521" cy="445816"/>
            <a:chOff x="1582665" y="1011072"/>
            <a:chExt cx="584040" cy="720220"/>
          </a:xfrm>
        </p:grpSpPr>
        <p:sp>
          <p:nvSpPr>
            <p:cNvPr id="789" name="Google Shape;789;p33"/>
            <p:cNvSpPr/>
            <p:nvPr/>
          </p:nvSpPr>
          <p:spPr>
            <a:xfrm>
              <a:off x="1638485" y="1571653"/>
              <a:ext cx="449564" cy="159640"/>
            </a:xfrm>
            <a:custGeom>
              <a:rect b="b" l="l" r="r" t="t"/>
              <a:pathLst>
                <a:path extrusionOk="0" h="273" w="767">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90" name="Google Shape;790;p33"/>
            <p:cNvSpPr/>
            <p:nvPr/>
          </p:nvSpPr>
          <p:spPr>
            <a:xfrm>
              <a:off x="1590507" y="1435245"/>
              <a:ext cx="515072" cy="136407"/>
            </a:xfrm>
            <a:custGeom>
              <a:rect b="b" l="l" r="r" t="t"/>
              <a:pathLst>
                <a:path extrusionOk="0" h="233" w="879">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91" name="Google Shape;791;p33"/>
            <p:cNvSpPr/>
            <p:nvPr/>
          </p:nvSpPr>
          <p:spPr>
            <a:xfrm>
              <a:off x="1582665" y="1299068"/>
              <a:ext cx="576890" cy="136177"/>
            </a:xfrm>
            <a:custGeom>
              <a:rect b="b" l="l" r="r" t="t"/>
              <a:pathLst>
                <a:path extrusionOk="0" h="233" w="984">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92" name="Google Shape;792;p33"/>
            <p:cNvSpPr/>
            <p:nvPr/>
          </p:nvSpPr>
          <p:spPr>
            <a:xfrm>
              <a:off x="1665934" y="1011072"/>
              <a:ext cx="484393" cy="151589"/>
            </a:xfrm>
            <a:custGeom>
              <a:rect b="b" l="l" r="r" t="t"/>
              <a:pathLst>
                <a:path extrusionOk="0" h="259" w="826">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93" name="Google Shape;793;p33"/>
            <p:cNvSpPr/>
            <p:nvPr/>
          </p:nvSpPr>
          <p:spPr>
            <a:xfrm>
              <a:off x="1639639" y="1162661"/>
              <a:ext cx="527066" cy="136407"/>
            </a:xfrm>
            <a:custGeom>
              <a:rect b="b" l="l" r="r" t="t"/>
              <a:pathLst>
                <a:path extrusionOk="0" h="233" w="899">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94" name="Google Shape;794;p33"/>
          <p:cNvGrpSpPr/>
          <p:nvPr/>
        </p:nvGrpSpPr>
        <p:grpSpPr>
          <a:xfrm>
            <a:off x="2374048" y="843078"/>
            <a:ext cx="379481" cy="445796"/>
            <a:chOff x="2554206" y="1011105"/>
            <a:chExt cx="613055" cy="720187"/>
          </a:xfrm>
        </p:grpSpPr>
        <p:sp>
          <p:nvSpPr>
            <p:cNvPr id="795" name="Google Shape;795;p33"/>
            <p:cNvSpPr/>
            <p:nvPr/>
          </p:nvSpPr>
          <p:spPr>
            <a:xfrm flipH="1">
              <a:off x="2721847" y="1011105"/>
              <a:ext cx="445414" cy="388012"/>
            </a:xfrm>
            <a:custGeom>
              <a:rect b="b" l="l" r="r" t="t"/>
              <a:pathLst>
                <a:path extrusionOk="0" h="771" w="885">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96" name="Google Shape;796;p33"/>
            <p:cNvSpPr/>
            <p:nvPr/>
          </p:nvSpPr>
          <p:spPr>
            <a:xfrm flipH="1">
              <a:off x="2554206" y="1072424"/>
              <a:ext cx="329184" cy="568718"/>
            </a:xfrm>
            <a:custGeom>
              <a:rect b="b" l="l" r="r" t="t"/>
              <a:pathLst>
                <a:path extrusionOk="0" h="1130" w="654">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97" name="Google Shape;797;p33"/>
            <p:cNvSpPr/>
            <p:nvPr/>
          </p:nvSpPr>
          <p:spPr>
            <a:xfrm flipH="1">
              <a:off x="2750903" y="1372925"/>
              <a:ext cx="354381" cy="358367"/>
            </a:xfrm>
            <a:custGeom>
              <a:rect b="b" l="l" r="r" t="t"/>
              <a:pathLst>
                <a:path extrusionOk="0" h="712" w="704">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798" name="Google Shape;798;p33"/>
          <p:cNvGrpSpPr/>
          <p:nvPr/>
        </p:nvGrpSpPr>
        <p:grpSpPr>
          <a:xfrm>
            <a:off x="6922223" y="797418"/>
            <a:ext cx="460705" cy="491455"/>
            <a:chOff x="9901824" y="937343"/>
            <a:chExt cx="744273" cy="793950"/>
          </a:xfrm>
        </p:grpSpPr>
        <p:grpSp>
          <p:nvGrpSpPr>
            <p:cNvPr id="799" name="Google Shape;799;p33"/>
            <p:cNvGrpSpPr/>
            <p:nvPr/>
          </p:nvGrpSpPr>
          <p:grpSpPr>
            <a:xfrm>
              <a:off x="9901824" y="937343"/>
              <a:ext cx="744273" cy="793950"/>
              <a:chOff x="9901824" y="937343"/>
              <a:chExt cx="744273" cy="793950"/>
            </a:xfrm>
          </p:grpSpPr>
          <p:sp>
            <p:nvSpPr>
              <p:cNvPr id="800" name="Google Shape;800;p33"/>
              <p:cNvSpPr/>
              <p:nvPr/>
            </p:nvSpPr>
            <p:spPr>
              <a:xfrm>
                <a:off x="10463799" y="1043794"/>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1" name="Google Shape;801;p33"/>
              <p:cNvSpPr/>
              <p:nvPr/>
            </p:nvSpPr>
            <p:spPr>
              <a:xfrm>
                <a:off x="10546077" y="1303491"/>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2" name="Google Shape;802;p33"/>
              <p:cNvSpPr/>
              <p:nvPr/>
            </p:nvSpPr>
            <p:spPr>
              <a:xfrm>
                <a:off x="10463799" y="1499539"/>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3" name="Google Shape;803;p33"/>
              <p:cNvSpPr/>
              <p:nvPr/>
            </p:nvSpPr>
            <p:spPr>
              <a:xfrm>
                <a:off x="10008275" y="1500204"/>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4" name="Google Shape;804;p33"/>
              <p:cNvSpPr/>
              <p:nvPr/>
            </p:nvSpPr>
            <p:spPr>
              <a:xfrm>
                <a:off x="9901824" y="1303934"/>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5" name="Google Shape;805;p33"/>
              <p:cNvSpPr/>
              <p:nvPr/>
            </p:nvSpPr>
            <p:spPr>
              <a:xfrm>
                <a:off x="10008275" y="1044237"/>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6" name="Google Shape;806;p33"/>
              <p:cNvSpPr/>
              <p:nvPr/>
            </p:nvSpPr>
            <p:spPr>
              <a:xfrm>
                <a:off x="10267751" y="937343"/>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7" name="Google Shape;807;p33"/>
              <p:cNvSpPr/>
              <p:nvPr/>
            </p:nvSpPr>
            <p:spPr>
              <a:xfrm>
                <a:off x="10183698" y="1629498"/>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8" name="Google Shape;808;p33"/>
              <p:cNvSpPr/>
              <p:nvPr/>
            </p:nvSpPr>
            <p:spPr>
              <a:xfrm>
                <a:off x="10188356" y="1667865"/>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09" name="Google Shape;809;p33"/>
              <p:cNvSpPr/>
              <p:nvPr/>
            </p:nvSpPr>
            <p:spPr>
              <a:xfrm>
                <a:off x="10212751" y="1705567"/>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810" name="Google Shape;810;p33"/>
            <p:cNvSpPr/>
            <p:nvPr/>
          </p:nvSpPr>
          <p:spPr>
            <a:xfrm>
              <a:off x="10047751" y="1220548"/>
              <a:ext cx="217117" cy="205362"/>
            </a:xfrm>
            <a:custGeom>
              <a:rect b="b" l="l" r="r" t="t"/>
              <a:pathLst>
                <a:path extrusionOk="0" h="359" w="38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11" name="Google Shape;811;p33"/>
            <p:cNvSpPr/>
            <p:nvPr/>
          </p:nvSpPr>
          <p:spPr>
            <a:xfrm>
              <a:off x="10063053" y="1080830"/>
              <a:ext cx="205806" cy="250604"/>
            </a:xfrm>
            <a:custGeom>
              <a:rect b="b" l="l" r="r" t="t"/>
              <a:pathLst>
                <a:path extrusionOk="0" h="438" w="36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12" name="Google Shape;812;p33"/>
            <p:cNvSpPr/>
            <p:nvPr/>
          </p:nvSpPr>
          <p:spPr>
            <a:xfrm>
              <a:off x="10276400" y="1080830"/>
              <a:ext cx="208024" cy="250604"/>
            </a:xfrm>
            <a:custGeom>
              <a:rect b="b" l="l" r="r" t="t"/>
              <a:pathLst>
                <a:path extrusionOk="0" h="438" w="364">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13" name="Google Shape;813;p33"/>
            <p:cNvSpPr/>
            <p:nvPr/>
          </p:nvSpPr>
          <p:spPr>
            <a:xfrm>
              <a:off x="10280392" y="1218773"/>
              <a:ext cx="219334" cy="208689"/>
            </a:xfrm>
            <a:custGeom>
              <a:rect b="b" l="l" r="r" t="t"/>
              <a:pathLst>
                <a:path extrusionOk="0" h="365" w="384">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14" name="Google Shape;814;p33"/>
            <p:cNvSpPr/>
            <p:nvPr/>
          </p:nvSpPr>
          <p:spPr>
            <a:xfrm>
              <a:off x="10116279" y="1345184"/>
              <a:ext cx="152580" cy="267681"/>
            </a:xfrm>
            <a:custGeom>
              <a:rect b="b" l="l" r="r" t="t"/>
              <a:pathLst>
                <a:path extrusionOk="0" h="468" w="267">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15" name="Google Shape;815;p33"/>
            <p:cNvSpPr/>
            <p:nvPr/>
          </p:nvSpPr>
          <p:spPr>
            <a:xfrm>
              <a:off x="10276400" y="1345184"/>
              <a:ext cx="154798" cy="267681"/>
            </a:xfrm>
            <a:custGeom>
              <a:rect b="b" l="l" r="r" t="t"/>
              <a:pathLst>
                <a:path extrusionOk="0" h="468" w="271">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16" name="Google Shape;816;p33"/>
          <p:cNvGrpSpPr/>
          <p:nvPr/>
        </p:nvGrpSpPr>
        <p:grpSpPr>
          <a:xfrm>
            <a:off x="2993392" y="843244"/>
            <a:ext cx="369868" cy="445629"/>
            <a:chOff x="3554761" y="1011374"/>
            <a:chExt cx="597525" cy="719918"/>
          </a:xfrm>
        </p:grpSpPr>
        <p:sp>
          <p:nvSpPr>
            <p:cNvPr id="817" name="Google Shape;817;p33"/>
            <p:cNvSpPr/>
            <p:nvPr/>
          </p:nvSpPr>
          <p:spPr>
            <a:xfrm>
              <a:off x="3615879" y="1376596"/>
              <a:ext cx="441685" cy="354696"/>
            </a:xfrm>
            <a:custGeom>
              <a:rect b="b" l="l" r="r" t="t"/>
              <a:pathLst>
                <a:path extrusionOk="0" h="638" w="797">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18" name="Google Shape;818;p33"/>
            <p:cNvSpPr/>
            <p:nvPr/>
          </p:nvSpPr>
          <p:spPr>
            <a:xfrm>
              <a:off x="3554761" y="1164199"/>
              <a:ext cx="288366" cy="430478"/>
            </a:xfrm>
            <a:custGeom>
              <a:rect b="b" l="l" r="r" t="t"/>
              <a:pathLst>
                <a:path extrusionOk="0" h="774" w="52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19" name="Google Shape;819;p33"/>
            <p:cNvSpPr/>
            <p:nvPr/>
          </p:nvSpPr>
          <p:spPr>
            <a:xfrm>
              <a:off x="3860350" y="1126940"/>
              <a:ext cx="291937" cy="427110"/>
            </a:xfrm>
            <a:custGeom>
              <a:rect b="b" l="l" r="r" t="t"/>
              <a:pathLst>
                <a:path extrusionOk="0" h="768" w="527">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0" name="Google Shape;820;p33"/>
            <p:cNvSpPr/>
            <p:nvPr/>
          </p:nvSpPr>
          <p:spPr>
            <a:xfrm>
              <a:off x="3644023" y="1011374"/>
              <a:ext cx="449665" cy="347961"/>
            </a:xfrm>
            <a:custGeom>
              <a:rect b="b" l="l" r="r" t="t"/>
              <a:pathLst>
                <a:path extrusionOk="0" h="626" w="811">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21" name="Google Shape;821;p33"/>
          <p:cNvGrpSpPr/>
          <p:nvPr/>
        </p:nvGrpSpPr>
        <p:grpSpPr>
          <a:xfrm>
            <a:off x="3603122" y="843032"/>
            <a:ext cx="370755" cy="445841"/>
            <a:chOff x="4539787" y="1011032"/>
            <a:chExt cx="598958" cy="720261"/>
          </a:xfrm>
        </p:grpSpPr>
        <p:sp>
          <p:nvSpPr>
            <p:cNvPr id="822" name="Google Shape;822;p33"/>
            <p:cNvSpPr/>
            <p:nvPr/>
          </p:nvSpPr>
          <p:spPr>
            <a:xfrm>
              <a:off x="4849480" y="1011032"/>
              <a:ext cx="289264" cy="340491"/>
            </a:xfrm>
            <a:custGeom>
              <a:rect b="b" l="l" r="r" t="t"/>
              <a:pathLst>
                <a:path extrusionOk="0" h="610" w="518">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3" name="Google Shape;823;p33"/>
            <p:cNvSpPr/>
            <p:nvPr/>
          </p:nvSpPr>
          <p:spPr>
            <a:xfrm>
              <a:off x="4599335" y="1012768"/>
              <a:ext cx="277094" cy="339188"/>
            </a:xfrm>
            <a:custGeom>
              <a:rect b="b" l="l" r="r" t="t"/>
              <a:pathLst>
                <a:path extrusionOk="0" h="608" w="496">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4" name="Google Shape;824;p33"/>
            <p:cNvSpPr/>
            <p:nvPr/>
          </p:nvSpPr>
          <p:spPr>
            <a:xfrm>
              <a:off x="4539787" y="1276220"/>
              <a:ext cx="295350" cy="349606"/>
            </a:xfrm>
            <a:custGeom>
              <a:rect b="b" l="l" r="r" t="t"/>
              <a:pathLst>
                <a:path extrusionOk="0" h="627" w="529">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5" name="Google Shape;825;p33"/>
            <p:cNvSpPr/>
            <p:nvPr/>
          </p:nvSpPr>
          <p:spPr>
            <a:xfrm>
              <a:off x="4854479" y="1272314"/>
              <a:ext cx="277529" cy="353078"/>
            </a:xfrm>
            <a:custGeom>
              <a:rect b="b" l="l" r="r" t="t"/>
              <a:pathLst>
                <a:path extrusionOk="0" h="633" w="497">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6" name="Google Shape;826;p33"/>
            <p:cNvSpPr/>
            <p:nvPr/>
          </p:nvSpPr>
          <p:spPr>
            <a:xfrm>
              <a:off x="4661491" y="1370403"/>
              <a:ext cx="388584" cy="360890"/>
            </a:xfrm>
            <a:custGeom>
              <a:rect b="b" l="l" r="r" t="t"/>
              <a:pathLst>
                <a:path extrusionOk="0" h="647" w="696">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27" name="Google Shape;827;p33"/>
          <p:cNvGrpSpPr/>
          <p:nvPr/>
        </p:nvGrpSpPr>
        <p:grpSpPr>
          <a:xfrm>
            <a:off x="4213740" y="843140"/>
            <a:ext cx="366917" cy="445733"/>
            <a:chOff x="5526246" y="1011207"/>
            <a:chExt cx="592758" cy="720086"/>
          </a:xfrm>
        </p:grpSpPr>
        <p:sp>
          <p:nvSpPr>
            <p:cNvPr id="828" name="Google Shape;828;p33"/>
            <p:cNvSpPr/>
            <p:nvPr/>
          </p:nvSpPr>
          <p:spPr>
            <a:xfrm>
              <a:off x="5632379" y="1011207"/>
              <a:ext cx="311420" cy="340347"/>
            </a:xfrm>
            <a:custGeom>
              <a:rect b="b" l="l" r="r" t="t"/>
              <a:pathLst>
                <a:path extrusionOk="0" h="567" w="518">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9" name="Google Shape;829;p33"/>
            <p:cNvSpPr/>
            <p:nvPr/>
          </p:nvSpPr>
          <p:spPr>
            <a:xfrm>
              <a:off x="5835019" y="1041711"/>
              <a:ext cx="283984" cy="330260"/>
            </a:xfrm>
            <a:custGeom>
              <a:rect b="b" l="l" r="r" t="t"/>
              <a:pathLst>
                <a:path extrusionOk="0" h="550" w="473">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0" name="Google Shape;830;p33"/>
            <p:cNvSpPr/>
            <p:nvPr/>
          </p:nvSpPr>
          <p:spPr>
            <a:xfrm>
              <a:off x="5837907" y="1326815"/>
              <a:ext cx="260158" cy="268291"/>
            </a:xfrm>
            <a:custGeom>
              <a:rect b="b" l="l" r="r" t="t"/>
              <a:pathLst>
                <a:path extrusionOk="0" h="447" w="433">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1" name="Google Shape;831;p33"/>
            <p:cNvSpPr/>
            <p:nvPr/>
          </p:nvSpPr>
          <p:spPr>
            <a:xfrm>
              <a:off x="5725035" y="1379176"/>
              <a:ext cx="304441" cy="352116"/>
            </a:xfrm>
            <a:custGeom>
              <a:rect b="b" l="l" r="r" t="t"/>
              <a:pathLst>
                <a:path extrusionOk="0" h="587" w="507">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2" name="Google Shape;832;p33"/>
            <p:cNvSpPr/>
            <p:nvPr/>
          </p:nvSpPr>
          <p:spPr>
            <a:xfrm>
              <a:off x="5526246" y="1358760"/>
              <a:ext cx="289521" cy="285105"/>
            </a:xfrm>
            <a:custGeom>
              <a:rect b="b" l="l" r="r" t="t"/>
              <a:pathLst>
                <a:path extrusionOk="0" h="475" w="482">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3" name="Google Shape;833;p33"/>
            <p:cNvSpPr/>
            <p:nvPr/>
          </p:nvSpPr>
          <p:spPr>
            <a:xfrm>
              <a:off x="5530337" y="1130580"/>
              <a:ext cx="282300" cy="276217"/>
            </a:xfrm>
            <a:custGeom>
              <a:rect b="b" l="l" r="r" t="t"/>
              <a:pathLst>
                <a:path extrusionOk="0" h="460" w="47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34" name="Google Shape;834;p33"/>
          <p:cNvGrpSpPr/>
          <p:nvPr/>
        </p:nvGrpSpPr>
        <p:grpSpPr>
          <a:xfrm>
            <a:off x="1168508" y="843134"/>
            <a:ext cx="364294" cy="445740"/>
            <a:chOff x="606645" y="1011196"/>
            <a:chExt cx="588520" cy="720096"/>
          </a:xfrm>
        </p:grpSpPr>
        <p:sp>
          <p:nvSpPr>
            <p:cNvPr id="835" name="Google Shape;835;p33"/>
            <p:cNvSpPr/>
            <p:nvPr/>
          </p:nvSpPr>
          <p:spPr>
            <a:xfrm>
              <a:off x="659316" y="1517469"/>
              <a:ext cx="456722" cy="213824"/>
            </a:xfrm>
            <a:custGeom>
              <a:rect b="b" l="l" r="r" t="t"/>
              <a:pathLst>
                <a:path extrusionOk="0" h="358" w="763">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6" name="Google Shape;836;p33"/>
            <p:cNvSpPr/>
            <p:nvPr/>
          </p:nvSpPr>
          <p:spPr>
            <a:xfrm>
              <a:off x="606645" y="1354464"/>
              <a:ext cx="561583" cy="154615"/>
            </a:xfrm>
            <a:custGeom>
              <a:rect b="b" l="l" r="r" t="t"/>
              <a:pathLst>
                <a:path extrusionOk="0" h="259" w="938">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7" name="Google Shape;837;p33"/>
            <p:cNvSpPr/>
            <p:nvPr/>
          </p:nvSpPr>
          <p:spPr>
            <a:xfrm>
              <a:off x="661721" y="1191460"/>
              <a:ext cx="533444" cy="154135"/>
            </a:xfrm>
            <a:custGeom>
              <a:rect b="b" l="l" r="r" t="t"/>
              <a:pathLst>
                <a:path extrusionOk="0" h="258" w="891">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8" name="Google Shape;838;p33"/>
            <p:cNvSpPr/>
            <p:nvPr/>
          </p:nvSpPr>
          <p:spPr>
            <a:xfrm>
              <a:off x="683367" y="1011196"/>
              <a:ext cx="497368" cy="171394"/>
            </a:xfrm>
            <a:custGeom>
              <a:rect b="b" l="l" r="r" t="t"/>
              <a:pathLst>
                <a:path extrusionOk="0" h="287" w="831">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839" name="Google Shape;839;p33"/>
          <p:cNvGrpSpPr/>
          <p:nvPr/>
        </p:nvGrpSpPr>
        <p:grpSpPr>
          <a:xfrm>
            <a:off x="7622791" y="843111"/>
            <a:ext cx="298405" cy="445762"/>
            <a:chOff x="11033597" y="1011159"/>
            <a:chExt cx="482075" cy="720133"/>
          </a:xfrm>
        </p:grpSpPr>
        <p:sp>
          <p:nvSpPr>
            <p:cNvPr id="840" name="Google Shape;840;p33"/>
            <p:cNvSpPr/>
            <p:nvPr/>
          </p:nvSpPr>
          <p:spPr>
            <a:xfrm>
              <a:off x="11033597" y="1414369"/>
              <a:ext cx="482075" cy="151349"/>
            </a:xfrm>
            <a:custGeom>
              <a:rect b="b" l="l" r="r" t="t"/>
              <a:pathLst>
                <a:path extrusionOk="0" h="227" w="724">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841" name="Google Shape;841;p33"/>
            <p:cNvSpPr/>
            <p:nvPr/>
          </p:nvSpPr>
          <p:spPr>
            <a:xfrm>
              <a:off x="11142821" y="1011159"/>
              <a:ext cx="263627" cy="229006"/>
            </a:xfrm>
            <a:custGeom>
              <a:rect b="b" l="l" r="r" t="t"/>
              <a:pathLst>
                <a:path extrusionOk="0" h="343" w="396">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842" name="Google Shape;842;p33"/>
            <p:cNvSpPr/>
            <p:nvPr/>
          </p:nvSpPr>
          <p:spPr>
            <a:xfrm>
              <a:off x="11052228" y="1576445"/>
              <a:ext cx="444813" cy="154847"/>
            </a:xfrm>
            <a:custGeom>
              <a:rect b="b" l="l" r="r" t="t"/>
              <a:pathLst>
                <a:path extrusionOk="0" h="232" w="668">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843" name="Google Shape;843;p33"/>
            <p:cNvSpPr/>
            <p:nvPr/>
          </p:nvSpPr>
          <p:spPr>
            <a:xfrm>
              <a:off x="11051762" y="1251592"/>
              <a:ext cx="446676" cy="151349"/>
            </a:xfrm>
            <a:custGeom>
              <a:rect b="b" l="l" r="r" t="t"/>
              <a:pathLst>
                <a:path extrusionOk="0" h="227" w="671">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844" name="Google Shape;844;p33"/>
          <p:cNvGrpSpPr/>
          <p:nvPr/>
        </p:nvGrpSpPr>
        <p:grpSpPr>
          <a:xfrm>
            <a:off x="6221656" y="797418"/>
            <a:ext cx="460705" cy="491455"/>
            <a:chOff x="8770051" y="937343"/>
            <a:chExt cx="744273" cy="793950"/>
          </a:xfrm>
        </p:grpSpPr>
        <p:sp>
          <p:nvSpPr>
            <p:cNvPr id="845" name="Google Shape;845;p33"/>
            <p:cNvSpPr/>
            <p:nvPr/>
          </p:nvSpPr>
          <p:spPr>
            <a:xfrm>
              <a:off x="8968558" y="1402926"/>
              <a:ext cx="348361" cy="98539"/>
            </a:xfrm>
            <a:custGeom>
              <a:rect b="b" l="l" r="r" t="t"/>
              <a:pathLst>
                <a:path extrusionOk="0" h="492696" w="1741804">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6" name="Google Shape;846;p33"/>
            <p:cNvSpPr/>
            <p:nvPr/>
          </p:nvSpPr>
          <p:spPr>
            <a:xfrm>
              <a:off x="8960465" y="1079360"/>
              <a:ext cx="362496" cy="102351"/>
            </a:xfrm>
            <a:custGeom>
              <a:rect b="b" l="l" r="r" t="t"/>
              <a:pathLst>
                <a:path extrusionOk="0" h="511754" w="181248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7" name="Google Shape;847;p33"/>
            <p:cNvSpPr/>
            <p:nvPr/>
          </p:nvSpPr>
          <p:spPr>
            <a:xfrm>
              <a:off x="8930121" y="1189758"/>
              <a:ext cx="422643" cy="98539"/>
            </a:xfrm>
            <a:custGeom>
              <a:rect b="b" l="l" r="r" t="t"/>
              <a:pathLst>
                <a:path extrusionOk="0" h="492696" w="2113216">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8" name="Google Shape;848;p33"/>
            <p:cNvSpPr/>
            <p:nvPr/>
          </p:nvSpPr>
          <p:spPr>
            <a:xfrm>
              <a:off x="8930847" y="1296342"/>
              <a:ext cx="421894" cy="98539"/>
            </a:xfrm>
            <a:custGeom>
              <a:rect b="b" l="l" r="r" t="t"/>
              <a:pathLst>
                <a:path extrusionOk="0" h="492696" w="2109469">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9" name="Google Shape;849;p33"/>
            <p:cNvSpPr/>
            <p:nvPr/>
          </p:nvSpPr>
          <p:spPr>
            <a:xfrm>
              <a:off x="9031006" y="1509510"/>
              <a:ext cx="223837" cy="102349"/>
            </a:xfrm>
            <a:custGeom>
              <a:rect b="b" l="l" r="r" t="t"/>
              <a:pathLst>
                <a:path extrusionOk="0" h="511746" w="1119187">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850" name="Google Shape;850;p33"/>
            <p:cNvGrpSpPr/>
            <p:nvPr/>
          </p:nvGrpSpPr>
          <p:grpSpPr>
            <a:xfrm>
              <a:off x="8770051" y="937343"/>
              <a:ext cx="744273" cy="793950"/>
              <a:chOff x="6565437" y="1588001"/>
              <a:chExt cx="744273" cy="793950"/>
            </a:xfrm>
          </p:grpSpPr>
          <p:sp>
            <p:nvSpPr>
              <p:cNvPr id="851" name="Google Shape;851;p33"/>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2" name="Google Shape;852;p33"/>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3" name="Google Shape;853;p33"/>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4" name="Google Shape;854;p33"/>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5" name="Google Shape;855;p33"/>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6" name="Google Shape;856;p33"/>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7" name="Google Shape;857;p33"/>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8" name="Google Shape;858;p33"/>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59" name="Google Shape;859;p33"/>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0" name="Google Shape;860;p33"/>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861" name="Google Shape;861;p33"/>
          <p:cNvGrpSpPr/>
          <p:nvPr/>
        </p:nvGrpSpPr>
        <p:grpSpPr>
          <a:xfrm>
            <a:off x="4820520" y="797418"/>
            <a:ext cx="460705" cy="491455"/>
            <a:chOff x="6506504" y="937343"/>
            <a:chExt cx="744273" cy="793950"/>
          </a:xfrm>
        </p:grpSpPr>
        <p:sp>
          <p:nvSpPr>
            <p:cNvPr id="862" name="Google Shape;862;p33"/>
            <p:cNvSpPr/>
            <p:nvPr/>
          </p:nvSpPr>
          <p:spPr>
            <a:xfrm>
              <a:off x="6666683" y="1079385"/>
              <a:ext cx="422268" cy="171940"/>
            </a:xfrm>
            <a:custGeom>
              <a:rect b="b" l="l" r="r" t="t"/>
              <a:pathLst>
                <a:path extrusionOk="0" h="859701" w="2085276">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3" name="Google Shape;863;p33"/>
            <p:cNvSpPr/>
            <p:nvPr/>
          </p:nvSpPr>
          <p:spPr>
            <a:xfrm>
              <a:off x="6664423" y="1259933"/>
              <a:ext cx="427985" cy="171450"/>
            </a:xfrm>
            <a:custGeom>
              <a:rect b="b" l="l" r="r" t="t"/>
              <a:pathLst>
                <a:path extrusionOk="0" h="857250" w="2113506">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64" name="Google Shape;864;p33"/>
            <p:cNvSpPr/>
            <p:nvPr/>
          </p:nvSpPr>
          <p:spPr>
            <a:xfrm>
              <a:off x="6727642" y="1439988"/>
              <a:ext cx="303068" cy="171348"/>
            </a:xfrm>
            <a:custGeom>
              <a:rect b="b" l="l" r="r" t="t"/>
              <a:pathLst>
                <a:path extrusionOk="0" h="856741" w="1496631">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865" name="Google Shape;865;p33"/>
            <p:cNvGrpSpPr/>
            <p:nvPr/>
          </p:nvGrpSpPr>
          <p:grpSpPr>
            <a:xfrm>
              <a:off x="6506504" y="937343"/>
              <a:ext cx="744273" cy="793950"/>
              <a:chOff x="6565437" y="1588001"/>
              <a:chExt cx="744273" cy="793950"/>
            </a:xfrm>
          </p:grpSpPr>
          <p:sp>
            <p:nvSpPr>
              <p:cNvPr id="866" name="Google Shape;866;p33"/>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7" name="Google Shape;867;p33"/>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8" name="Google Shape;868;p33"/>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69" name="Google Shape;869;p33"/>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0" name="Google Shape;870;p33"/>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1" name="Google Shape;871;p33"/>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2" name="Google Shape;872;p33"/>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3" name="Google Shape;873;p33"/>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4" name="Google Shape;874;p33"/>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75" name="Google Shape;875;p33"/>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876" name="Google Shape;876;p33"/>
          <p:cNvGrpSpPr/>
          <p:nvPr/>
        </p:nvGrpSpPr>
        <p:grpSpPr>
          <a:xfrm>
            <a:off x="5521088" y="797418"/>
            <a:ext cx="460705" cy="491455"/>
            <a:chOff x="7638277" y="937343"/>
            <a:chExt cx="744273" cy="793950"/>
          </a:xfrm>
        </p:grpSpPr>
        <p:sp>
          <p:nvSpPr>
            <p:cNvPr id="877" name="Google Shape;877;p33"/>
            <p:cNvSpPr/>
            <p:nvPr/>
          </p:nvSpPr>
          <p:spPr>
            <a:xfrm>
              <a:off x="8012931" y="1079385"/>
              <a:ext cx="217151" cy="253479"/>
            </a:xfrm>
            <a:custGeom>
              <a:rect b="b" l="l" r="r" t="t"/>
              <a:pathLst>
                <a:path extrusionOk="0" h="1267396" w="1085755">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8" name="Google Shape;878;p33"/>
            <p:cNvSpPr/>
            <p:nvPr/>
          </p:nvSpPr>
          <p:spPr>
            <a:xfrm>
              <a:off x="7789628" y="1079436"/>
              <a:ext cx="214318" cy="253428"/>
            </a:xfrm>
            <a:custGeom>
              <a:rect b="b" l="l" r="r" t="t"/>
              <a:pathLst>
                <a:path extrusionOk="0" h="1267142" w="1071591">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9" name="Google Shape;879;p33"/>
            <p:cNvSpPr/>
            <p:nvPr/>
          </p:nvSpPr>
          <p:spPr>
            <a:xfrm>
              <a:off x="8012931" y="1341261"/>
              <a:ext cx="202133" cy="270446"/>
            </a:xfrm>
            <a:custGeom>
              <a:rect b="b" l="l" r="r" t="t"/>
              <a:pathLst>
                <a:path extrusionOk="0" h="1352232" w="1010666">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0" name="Google Shape;880;p33"/>
            <p:cNvSpPr/>
            <p:nvPr/>
          </p:nvSpPr>
          <p:spPr>
            <a:xfrm>
              <a:off x="7804733" y="1341261"/>
              <a:ext cx="199288" cy="270439"/>
            </a:xfrm>
            <a:custGeom>
              <a:rect b="b" l="l" r="r" t="t"/>
              <a:pathLst>
                <a:path extrusionOk="0" h="1352197" w="996442">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881" name="Google Shape;881;p33"/>
            <p:cNvGrpSpPr/>
            <p:nvPr/>
          </p:nvGrpSpPr>
          <p:grpSpPr>
            <a:xfrm>
              <a:off x="7638277" y="937343"/>
              <a:ext cx="744273" cy="793950"/>
              <a:chOff x="6565437" y="1588001"/>
              <a:chExt cx="744273" cy="793950"/>
            </a:xfrm>
          </p:grpSpPr>
          <p:sp>
            <p:nvSpPr>
              <p:cNvPr id="882" name="Google Shape;882;p33"/>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3" name="Google Shape;883;p33"/>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4" name="Google Shape;884;p33"/>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5" name="Google Shape;885;p33"/>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6" name="Google Shape;886;p33"/>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7" name="Google Shape;887;p33"/>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8" name="Google Shape;888;p33"/>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89" name="Google Shape;889;p33"/>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0" name="Google Shape;890;p33"/>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1" name="Google Shape;891;p33"/>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892" name="Google Shape;892;p33"/>
          <p:cNvGrpSpPr/>
          <p:nvPr/>
        </p:nvGrpSpPr>
        <p:grpSpPr>
          <a:xfrm>
            <a:off x="3061198" y="2986973"/>
            <a:ext cx="445779" cy="400764"/>
            <a:chOff x="3778727" y="4460423"/>
            <a:chExt cx="720160" cy="647438"/>
          </a:xfrm>
        </p:grpSpPr>
        <p:sp>
          <p:nvSpPr>
            <p:cNvPr id="893" name="Google Shape;893;p33"/>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4" name="Google Shape;894;p33"/>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5" name="Google Shape;895;p33"/>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6" name="Google Shape;896;p33"/>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7" name="Google Shape;897;p33"/>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8" name="Google Shape;898;p33"/>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99" name="Google Shape;899;p33"/>
            <p:cNvSpPr/>
            <p:nvPr/>
          </p:nvSpPr>
          <p:spPr>
            <a:xfrm>
              <a:off x="3778727" y="4460423"/>
              <a:ext cx="719100" cy="792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00" name="Google Shape;900;p33"/>
          <p:cNvGrpSpPr/>
          <p:nvPr/>
        </p:nvGrpSpPr>
        <p:grpSpPr>
          <a:xfrm>
            <a:off x="1138083" y="2972048"/>
            <a:ext cx="445680" cy="430613"/>
            <a:chOff x="557494" y="4436312"/>
            <a:chExt cx="720000" cy="695660"/>
          </a:xfrm>
        </p:grpSpPr>
        <p:sp>
          <p:nvSpPr>
            <p:cNvPr id="901" name="Google Shape;901;p33"/>
            <p:cNvSpPr/>
            <p:nvPr/>
          </p:nvSpPr>
          <p:spPr>
            <a:xfrm>
              <a:off x="557494" y="4436312"/>
              <a:ext cx="720000" cy="1446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2" name="Google Shape;902;p33"/>
            <p:cNvSpPr/>
            <p:nvPr/>
          </p:nvSpPr>
          <p:spPr>
            <a:xfrm>
              <a:off x="651816" y="4730082"/>
              <a:ext cx="533789" cy="218575"/>
            </a:xfrm>
            <a:custGeom>
              <a:rect b="b" l="l" r="r" t="t"/>
              <a:pathLst>
                <a:path extrusionOk="0" h="325" w="791">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3" name="Google Shape;903;p33"/>
            <p:cNvSpPr/>
            <p:nvPr/>
          </p:nvSpPr>
          <p:spPr>
            <a:xfrm>
              <a:off x="564298" y="4539996"/>
              <a:ext cx="709060" cy="225815"/>
            </a:xfrm>
            <a:custGeom>
              <a:rect b="b" l="l" r="r" t="t"/>
              <a:pathLst>
                <a:path extrusionOk="0" h="336" w="1051">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4" name="Google Shape;904;p33"/>
            <p:cNvSpPr/>
            <p:nvPr/>
          </p:nvSpPr>
          <p:spPr>
            <a:xfrm>
              <a:off x="739569" y="4921102"/>
              <a:ext cx="357815" cy="210870"/>
            </a:xfrm>
            <a:custGeom>
              <a:rect b="b" l="l" r="r" t="t"/>
              <a:pathLst>
                <a:path extrusionOk="0" h="314" w="53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05" name="Google Shape;905;p33"/>
          <p:cNvGrpSpPr/>
          <p:nvPr/>
        </p:nvGrpSpPr>
        <p:grpSpPr>
          <a:xfrm>
            <a:off x="4343305" y="2964459"/>
            <a:ext cx="445833" cy="445792"/>
            <a:chOff x="5926265" y="4424051"/>
            <a:chExt cx="720246" cy="720181"/>
          </a:xfrm>
        </p:grpSpPr>
        <p:sp>
          <p:nvSpPr>
            <p:cNvPr id="906" name="Google Shape;906;p33"/>
            <p:cNvSpPr/>
            <p:nvPr/>
          </p:nvSpPr>
          <p:spPr>
            <a:xfrm>
              <a:off x="5926265" y="4424051"/>
              <a:ext cx="355650" cy="355620"/>
            </a:xfrm>
            <a:custGeom>
              <a:rect b="b" l="l" r="r" t="t"/>
              <a:pathLst>
                <a:path extrusionOk="0" h="671" w="671">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7" name="Google Shape;907;p33"/>
            <p:cNvSpPr/>
            <p:nvPr/>
          </p:nvSpPr>
          <p:spPr>
            <a:xfrm>
              <a:off x="5926265" y="4788612"/>
              <a:ext cx="355650" cy="355620"/>
            </a:xfrm>
            <a:custGeom>
              <a:rect b="b" l="l" r="r" t="t"/>
              <a:pathLst>
                <a:path extrusionOk="0" h="671" w="671">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8" name="Google Shape;908;p33"/>
            <p:cNvSpPr/>
            <p:nvPr/>
          </p:nvSpPr>
          <p:spPr>
            <a:xfrm>
              <a:off x="6290862" y="4788612"/>
              <a:ext cx="355650" cy="355620"/>
            </a:xfrm>
            <a:custGeom>
              <a:rect b="b" l="l" r="r" t="t"/>
              <a:pathLst>
                <a:path extrusionOk="0" h="671" w="671">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09" name="Google Shape;909;p33"/>
            <p:cNvSpPr/>
            <p:nvPr/>
          </p:nvSpPr>
          <p:spPr>
            <a:xfrm>
              <a:off x="6290862" y="4424051"/>
              <a:ext cx="355650" cy="355620"/>
            </a:xfrm>
            <a:custGeom>
              <a:rect b="b" l="l" r="r" t="t"/>
              <a:pathLst>
                <a:path extrusionOk="0" h="671" w="671">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10" name="Google Shape;910;p33"/>
          <p:cNvGrpSpPr/>
          <p:nvPr/>
        </p:nvGrpSpPr>
        <p:grpSpPr>
          <a:xfrm>
            <a:off x="1779066" y="2984013"/>
            <a:ext cx="445680" cy="406684"/>
            <a:chOff x="1631150" y="4455641"/>
            <a:chExt cx="720000" cy="657002"/>
          </a:xfrm>
        </p:grpSpPr>
        <p:sp>
          <p:nvSpPr>
            <p:cNvPr id="911" name="Google Shape;911;p33"/>
            <p:cNvSpPr/>
            <p:nvPr/>
          </p:nvSpPr>
          <p:spPr>
            <a:xfrm>
              <a:off x="1631150" y="4455641"/>
              <a:ext cx="720000" cy="1077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2" name="Google Shape;912;p33"/>
            <p:cNvSpPr/>
            <p:nvPr/>
          </p:nvSpPr>
          <p:spPr>
            <a:xfrm>
              <a:off x="1846141" y="4957304"/>
              <a:ext cx="293050" cy="155339"/>
            </a:xfrm>
            <a:custGeom>
              <a:rect b="b" l="l" r="r" t="t"/>
              <a:pathLst>
                <a:path extrusionOk="0" h="245" w="462">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3" name="Google Shape;913;p33"/>
            <p:cNvSpPr/>
            <p:nvPr/>
          </p:nvSpPr>
          <p:spPr>
            <a:xfrm>
              <a:off x="1776241" y="4814286"/>
              <a:ext cx="431967" cy="161500"/>
            </a:xfrm>
            <a:custGeom>
              <a:rect b="b" l="l" r="r" t="t"/>
              <a:pathLst>
                <a:path extrusionOk="0" h="255" w="681">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4" name="Google Shape;914;p33"/>
            <p:cNvSpPr/>
            <p:nvPr/>
          </p:nvSpPr>
          <p:spPr>
            <a:xfrm>
              <a:off x="1639308" y="4531550"/>
              <a:ext cx="706054" cy="169201"/>
            </a:xfrm>
            <a:custGeom>
              <a:rect b="b" l="l" r="r" t="t"/>
              <a:pathLst>
                <a:path extrusionOk="0" h="267" w="1113">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5" name="Google Shape;915;p33"/>
            <p:cNvSpPr/>
            <p:nvPr/>
          </p:nvSpPr>
          <p:spPr>
            <a:xfrm>
              <a:off x="1708546" y="4674128"/>
              <a:ext cx="567578" cy="164141"/>
            </a:xfrm>
            <a:custGeom>
              <a:rect b="b" l="l" r="r" t="t"/>
              <a:pathLst>
                <a:path extrusionOk="0" h="259" w="895">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16" name="Google Shape;916;p33"/>
          <p:cNvGrpSpPr/>
          <p:nvPr/>
        </p:nvGrpSpPr>
        <p:grpSpPr>
          <a:xfrm>
            <a:off x="2420095" y="2983429"/>
            <a:ext cx="445680" cy="407853"/>
            <a:chOff x="2704878" y="4454697"/>
            <a:chExt cx="720000" cy="658889"/>
          </a:xfrm>
        </p:grpSpPr>
        <p:sp>
          <p:nvSpPr>
            <p:cNvPr id="917" name="Google Shape;917;p33"/>
            <p:cNvSpPr/>
            <p:nvPr/>
          </p:nvSpPr>
          <p:spPr>
            <a:xfrm>
              <a:off x="2704878" y="4454697"/>
              <a:ext cx="720000" cy="864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8" name="Google Shape;918;p33"/>
            <p:cNvSpPr/>
            <p:nvPr/>
          </p:nvSpPr>
          <p:spPr>
            <a:xfrm>
              <a:off x="2824150" y="4749732"/>
              <a:ext cx="484183" cy="135418"/>
            </a:xfrm>
            <a:custGeom>
              <a:rect b="b" l="l" r="r" t="t"/>
              <a:pathLst>
                <a:path extrusionOk="0" h="205" w="735">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19" name="Google Shape;919;p33"/>
            <p:cNvSpPr/>
            <p:nvPr/>
          </p:nvSpPr>
          <p:spPr>
            <a:xfrm>
              <a:off x="2939432" y="4986160"/>
              <a:ext cx="253620" cy="127427"/>
            </a:xfrm>
            <a:custGeom>
              <a:rect b="b" l="l" r="r" t="t"/>
              <a:pathLst>
                <a:path extrusionOk="0" h="193" w="385">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0" name="Google Shape;920;p33"/>
            <p:cNvSpPr/>
            <p:nvPr/>
          </p:nvSpPr>
          <p:spPr>
            <a:xfrm>
              <a:off x="2882012" y="4868057"/>
              <a:ext cx="368237" cy="131423"/>
            </a:xfrm>
            <a:custGeom>
              <a:rect b="b" l="l" r="r" t="t"/>
              <a:pathLst>
                <a:path extrusionOk="0" h="199" w="559">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1" name="Google Shape;921;p33"/>
            <p:cNvSpPr/>
            <p:nvPr/>
          </p:nvSpPr>
          <p:spPr>
            <a:xfrm>
              <a:off x="2710863" y="4516635"/>
              <a:ext cx="710756" cy="140081"/>
            </a:xfrm>
            <a:custGeom>
              <a:rect b="b" l="l" r="r" t="t"/>
              <a:pathLst>
                <a:path extrusionOk="0" h="212" w="1079">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2" name="Google Shape;922;p33"/>
            <p:cNvSpPr/>
            <p:nvPr/>
          </p:nvSpPr>
          <p:spPr>
            <a:xfrm>
              <a:off x="2768061" y="4634293"/>
              <a:ext cx="596361" cy="136528"/>
            </a:xfrm>
            <a:custGeom>
              <a:rect b="b" l="l" r="r" t="t"/>
              <a:pathLst>
                <a:path extrusionOk="0" h="207" w="905">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23" name="Google Shape;923;p33"/>
          <p:cNvGrpSpPr/>
          <p:nvPr/>
        </p:nvGrpSpPr>
        <p:grpSpPr>
          <a:xfrm>
            <a:off x="3702366" y="2985387"/>
            <a:ext cx="445549" cy="403935"/>
            <a:chOff x="4852681" y="4457861"/>
            <a:chExt cx="719788" cy="652561"/>
          </a:xfrm>
        </p:grpSpPr>
        <p:sp>
          <p:nvSpPr>
            <p:cNvPr id="924" name="Google Shape;924;p33"/>
            <p:cNvSpPr/>
            <p:nvPr/>
          </p:nvSpPr>
          <p:spPr>
            <a:xfrm>
              <a:off x="5209000" y="4739226"/>
              <a:ext cx="363469" cy="371197"/>
            </a:xfrm>
            <a:custGeom>
              <a:rect b="b" l="l" r="r" t="t"/>
              <a:pathLst>
                <a:path extrusionOk="0" h="641" w="629">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25" name="Google Shape;925;p33"/>
            <p:cNvSpPr/>
            <p:nvPr/>
          </p:nvSpPr>
          <p:spPr>
            <a:xfrm>
              <a:off x="4852681" y="4739226"/>
              <a:ext cx="363265" cy="371197"/>
            </a:xfrm>
            <a:custGeom>
              <a:rect b="b" l="l" r="r" t="t"/>
              <a:pathLst>
                <a:path extrusionOk="0" h="641" w="629">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26" name="Google Shape;926;p33"/>
            <p:cNvSpPr/>
            <p:nvPr/>
          </p:nvSpPr>
          <p:spPr>
            <a:xfrm>
              <a:off x="5044529" y="4457861"/>
              <a:ext cx="336092" cy="363011"/>
            </a:xfrm>
            <a:custGeom>
              <a:rect b="b" l="l" r="r" t="t"/>
              <a:pathLst>
                <a:path extrusionOk="0" h="627" w="582">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927" name="Google Shape;927;p33"/>
          <p:cNvGrpSpPr/>
          <p:nvPr/>
        </p:nvGrpSpPr>
        <p:grpSpPr>
          <a:xfrm>
            <a:off x="4984527" y="2975824"/>
            <a:ext cx="445818" cy="423063"/>
            <a:chOff x="7000306" y="4442411"/>
            <a:chExt cx="720224" cy="683463"/>
          </a:xfrm>
        </p:grpSpPr>
        <p:sp>
          <p:nvSpPr>
            <p:cNvPr id="928" name="Google Shape;928;p33"/>
            <p:cNvSpPr/>
            <p:nvPr/>
          </p:nvSpPr>
          <p:spPr>
            <a:xfrm>
              <a:off x="7360523" y="4580400"/>
              <a:ext cx="360007" cy="280995"/>
            </a:xfrm>
            <a:custGeom>
              <a:rect b="b" l="l" r="r" t="t"/>
              <a:pathLst>
                <a:path extrusionOk="0" h="548" w="701">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29" name="Google Shape;929;p33"/>
            <p:cNvSpPr/>
            <p:nvPr/>
          </p:nvSpPr>
          <p:spPr>
            <a:xfrm>
              <a:off x="7359894" y="4796791"/>
              <a:ext cx="281006" cy="329083"/>
            </a:xfrm>
            <a:custGeom>
              <a:rect b="b" l="l" r="r" t="t"/>
              <a:pathLst>
                <a:path extrusionOk="0" h="642" w="547">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30" name="Google Shape;930;p33"/>
            <p:cNvSpPr/>
            <p:nvPr/>
          </p:nvSpPr>
          <p:spPr>
            <a:xfrm>
              <a:off x="7079935" y="4796791"/>
              <a:ext cx="281006" cy="329083"/>
            </a:xfrm>
            <a:custGeom>
              <a:rect b="b" l="l" r="r" t="t"/>
              <a:pathLst>
                <a:path extrusionOk="0" h="642" w="547">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31" name="Google Shape;931;p33"/>
            <p:cNvSpPr/>
            <p:nvPr/>
          </p:nvSpPr>
          <p:spPr>
            <a:xfrm>
              <a:off x="7000306" y="4580400"/>
              <a:ext cx="360216" cy="280995"/>
            </a:xfrm>
            <a:custGeom>
              <a:rect b="b" l="l" r="r" t="t"/>
              <a:pathLst>
                <a:path extrusionOk="0" h="548" w="701">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32" name="Google Shape;932;p33"/>
            <p:cNvSpPr/>
            <p:nvPr/>
          </p:nvSpPr>
          <p:spPr>
            <a:xfrm>
              <a:off x="7228925" y="4442411"/>
              <a:ext cx="262985" cy="354379"/>
            </a:xfrm>
            <a:custGeom>
              <a:rect b="b" l="l" r="r" t="t"/>
              <a:pathLst>
                <a:path extrusionOk="0" h="691" w="512">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933" name="Google Shape;933;p33"/>
          <p:cNvGrpSpPr/>
          <p:nvPr/>
        </p:nvGrpSpPr>
        <p:grpSpPr>
          <a:xfrm>
            <a:off x="5625735" y="2973621"/>
            <a:ext cx="445779" cy="427468"/>
            <a:chOff x="8074325" y="4438852"/>
            <a:chExt cx="720160" cy="690579"/>
          </a:xfrm>
        </p:grpSpPr>
        <p:sp>
          <p:nvSpPr>
            <p:cNvPr id="934" name="Google Shape;934;p33"/>
            <p:cNvSpPr/>
            <p:nvPr/>
          </p:nvSpPr>
          <p:spPr>
            <a:xfrm>
              <a:off x="8177523" y="4784253"/>
              <a:ext cx="257327" cy="345178"/>
            </a:xfrm>
            <a:custGeom>
              <a:rect b="b" l="l" r="r" t="t"/>
              <a:pathLst>
                <a:path extrusionOk="0" h="539" w="402">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35" name="Google Shape;935;p33"/>
            <p:cNvSpPr/>
            <p:nvPr/>
          </p:nvSpPr>
          <p:spPr>
            <a:xfrm>
              <a:off x="8434850" y="4438852"/>
              <a:ext cx="257327" cy="345401"/>
            </a:xfrm>
            <a:custGeom>
              <a:rect b="b" l="l" r="r" t="t"/>
              <a:pathLst>
                <a:path extrusionOk="0" h="539" w="402">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36" name="Google Shape;936;p33"/>
            <p:cNvSpPr/>
            <p:nvPr/>
          </p:nvSpPr>
          <p:spPr>
            <a:xfrm>
              <a:off x="8434850" y="4663708"/>
              <a:ext cx="359635" cy="240202"/>
            </a:xfrm>
            <a:custGeom>
              <a:rect b="b" l="l" r="r" t="t"/>
              <a:pathLst>
                <a:path extrusionOk="0" h="375" w="562">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37" name="Google Shape;937;p33"/>
            <p:cNvSpPr/>
            <p:nvPr/>
          </p:nvSpPr>
          <p:spPr>
            <a:xfrm>
              <a:off x="8434850" y="4784253"/>
              <a:ext cx="257327" cy="345178"/>
            </a:xfrm>
            <a:custGeom>
              <a:rect b="b" l="l" r="r" t="t"/>
              <a:pathLst>
                <a:path extrusionOk="0" h="539" w="402">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38" name="Google Shape;938;p33"/>
            <p:cNvSpPr/>
            <p:nvPr/>
          </p:nvSpPr>
          <p:spPr>
            <a:xfrm>
              <a:off x="8074325" y="4663708"/>
              <a:ext cx="360524" cy="240202"/>
            </a:xfrm>
            <a:custGeom>
              <a:rect b="b" l="l" r="r" t="t"/>
              <a:pathLst>
                <a:path extrusionOk="0" h="375" w="563">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39" name="Google Shape;939;p33"/>
            <p:cNvSpPr/>
            <p:nvPr/>
          </p:nvSpPr>
          <p:spPr>
            <a:xfrm>
              <a:off x="8177523" y="4438852"/>
              <a:ext cx="257327" cy="345401"/>
            </a:xfrm>
            <a:custGeom>
              <a:rect b="b" l="l" r="r" t="t"/>
              <a:pathLst>
                <a:path extrusionOk="0" h="539" w="402">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940" name="Google Shape;940;p33"/>
          <p:cNvGrpSpPr/>
          <p:nvPr/>
        </p:nvGrpSpPr>
        <p:grpSpPr>
          <a:xfrm>
            <a:off x="6908080" y="2987570"/>
            <a:ext cx="445629" cy="399565"/>
            <a:chOff x="9878975" y="4425243"/>
            <a:chExt cx="719918" cy="645502"/>
          </a:xfrm>
        </p:grpSpPr>
        <p:sp>
          <p:nvSpPr>
            <p:cNvPr id="941" name="Google Shape;941;p33"/>
            <p:cNvSpPr/>
            <p:nvPr/>
          </p:nvSpPr>
          <p:spPr>
            <a:xfrm>
              <a:off x="10225338" y="4708710"/>
              <a:ext cx="373555" cy="362034"/>
            </a:xfrm>
            <a:custGeom>
              <a:rect b="b" l="l" r="r" t="t"/>
              <a:pathLst>
                <a:path extrusionOk="0" h="614" w="635">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42" name="Google Shape;942;p33"/>
            <p:cNvSpPr/>
            <p:nvPr/>
          </p:nvSpPr>
          <p:spPr>
            <a:xfrm>
              <a:off x="10067759" y="4425243"/>
              <a:ext cx="361073" cy="361365"/>
            </a:xfrm>
            <a:custGeom>
              <a:rect b="b" l="l" r="r" t="t"/>
              <a:pathLst>
                <a:path extrusionOk="0" h="613" w="614">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43" name="Google Shape;943;p33"/>
            <p:cNvSpPr/>
            <p:nvPr/>
          </p:nvSpPr>
          <p:spPr>
            <a:xfrm>
              <a:off x="9878975" y="4708710"/>
              <a:ext cx="359959" cy="362034"/>
            </a:xfrm>
            <a:custGeom>
              <a:rect b="b" l="l" r="r" t="t"/>
              <a:pathLst>
                <a:path extrusionOk="0" h="614" w="612">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44" name="Google Shape;944;p33"/>
          <p:cNvGrpSpPr/>
          <p:nvPr/>
        </p:nvGrpSpPr>
        <p:grpSpPr>
          <a:xfrm>
            <a:off x="7549097" y="2976371"/>
            <a:ext cx="445785" cy="421964"/>
            <a:chOff x="10914544" y="4407150"/>
            <a:chExt cx="720170" cy="681687"/>
          </a:xfrm>
        </p:grpSpPr>
        <p:sp>
          <p:nvSpPr>
            <p:cNvPr id="945" name="Google Shape;945;p33"/>
            <p:cNvSpPr/>
            <p:nvPr/>
          </p:nvSpPr>
          <p:spPr>
            <a:xfrm>
              <a:off x="10914544" y="4407150"/>
              <a:ext cx="349099" cy="392923"/>
            </a:xfrm>
            <a:custGeom>
              <a:rect b="b" l="l" r="r" t="t"/>
              <a:pathLst>
                <a:path extrusionOk="0" h="712" w="632">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46" name="Google Shape;946;p33"/>
            <p:cNvSpPr/>
            <p:nvPr/>
          </p:nvSpPr>
          <p:spPr>
            <a:xfrm>
              <a:off x="10933187" y="4759296"/>
              <a:ext cx="393264" cy="329541"/>
            </a:xfrm>
            <a:custGeom>
              <a:rect b="b" l="l" r="r" t="t"/>
              <a:pathLst>
                <a:path extrusionOk="0" h="597" w="712">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47" name="Google Shape;947;p33"/>
            <p:cNvSpPr/>
            <p:nvPr/>
          </p:nvSpPr>
          <p:spPr>
            <a:xfrm>
              <a:off x="11285615" y="4696357"/>
              <a:ext cx="330458" cy="392479"/>
            </a:xfrm>
            <a:custGeom>
              <a:rect b="b" l="l" r="r" t="t"/>
              <a:pathLst>
                <a:path extrusionOk="0" h="711" w="598">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48" name="Google Shape;948;p33"/>
            <p:cNvSpPr/>
            <p:nvPr/>
          </p:nvSpPr>
          <p:spPr>
            <a:xfrm>
              <a:off x="11222808" y="4407150"/>
              <a:ext cx="411906" cy="329541"/>
            </a:xfrm>
            <a:custGeom>
              <a:rect b="b" l="l" r="r" t="t"/>
              <a:pathLst>
                <a:path extrusionOk="0" h="597" w="746">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49" name="Google Shape;949;p33"/>
          <p:cNvGrpSpPr/>
          <p:nvPr/>
        </p:nvGrpSpPr>
        <p:grpSpPr>
          <a:xfrm>
            <a:off x="6266887" y="2984485"/>
            <a:ext cx="445805" cy="405735"/>
            <a:chOff x="8843122" y="4420259"/>
            <a:chExt cx="720202" cy="655469"/>
          </a:xfrm>
        </p:grpSpPr>
        <p:sp>
          <p:nvSpPr>
            <p:cNvPr id="950" name="Google Shape;950;p33"/>
            <p:cNvSpPr/>
            <p:nvPr/>
          </p:nvSpPr>
          <p:spPr>
            <a:xfrm>
              <a:off x="8843122" y="4664371"/>
              <a:ext cx="351295" cy="411356"/>
            </a:xfrm>
            <a:custGeom>
              <a:rect b="b" l="l" r="r" t="t"/>
              <a:pathLst>
                <a:path extrusionOk="0" h="618" w="53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1" name="Google Shape;951;p33"/>
            <p:cNvSpPr/>
            <p:nvPr/>
          </p:nvSpPr>
          <p:spPr>
            <a:xfrm>
              <a:off x="9232824" y="4664371"/>
              <a:ext cx="330500" cy="411356"/>
            </a:xfrm>
            <a:custGeom>
              <a:rect b="b" l="l" r="r" t="t"/>
              <a:pathLst>
                <a:path extrusionOk="0" h="618" w="499">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2" name="Google Shape;952;p33"/>
            <p:cNvSpPr/>
            <p:nvPr/>
          </p:nvSpPr>
          <p:spPr>
            <a:xfrm>
              <a:off x="9108305" y="4859367"/>
              <a:ext cx="210630" cy="182470"/>
            </a:xfrm>
            <a:custGeom>
              <a:rect b="b" l="l" r="r" t="t"/>
              <a:pathLst>
                <a:path extrusionOk="0" h="274" w="318">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3" name="Google Shape;953;p33"/>
            <p:cNvSpPr/>
            <p:nvPr/>
          </p:nvSpPr>
          <p:spPr>
            <a:xfrm>
              <a:off x="8990881" y="4420259"/>
              <a:ext cx="445234" cy="224220"/>
            </a:xfrm>
            <a:custGeom>
              <a:rect b="b" l="l" r="r" t="t"/>
              <a:pathLst>
                <a:path extrusionOk="0" h="337" w="672">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4" name="Google Shape;954;p33"/>
            <p:cNvSpPr/>
            <p:nvPr/>
          </p:nvSpPr>
          <p:spPr>
            <a:xfrm>
              <a:off x="8988924" y="4625814"/>
              <a:ext cx="207939" cy="207766"/>
            </a:xfrm>
            <a:custGeom>
              <a:rect b="b" l="l" r="r" t="t"/>
              <a:pathLst>
                <a:path extrusionOk="0" h="312" w="314">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5" name="Google Shape;955;p33"/>
            <p:cNvSpPr/>
            <p:nvPr/>
          </p:nvSpPr>
          <p:spPr>
            <a:xfrm>
              <a:off x="9232824" y="4627288"/>
              <a:ext cx="203291" cy="203591"/>
            </a:xfrm>
            <a:custGeom>
              <a:rect b="b" l="l" r="r" t="t"/>
              <a:pathLst>
                <a:path extrusionOk="0" h="306" w="307">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56" name="Google Shape;956;p33"/>
          <p:cNvGrpSpPr/>
          <p:nvPr/>
        </p:nvGrpSpPr>
        <p:grpSpPr>
          <a:xfrm>
            <a:off x="3069757" y="2283047"/>
            <a:ext cx="445812" cy="394518"/>
            <a:chOff x="1510757" y="3225422"/>
            <a:chExt cx="720214" cy="637347"/>
          </a:xfrm>
        </p:grpSpPr>
        <p:sp>
          <p:nvSpPr>
            <p:cNvPr id="957" name="Google Shape;957;p33"/>
            <p:cNvSpPr/>
            <p:nvPr/>
          </p:nvSpPr>
          <p:spPr>
            <a:xfrm>
              <a:off x="1774546" y="3475620"/>
              <a:ext cx="261417" cy="238347"/>
            </a:xfrm>
            <a:custGeom>
              <a:rect b="b" l="l" r="r" t="t"/>
              <a:pathLst>
                <a:path extrusionOk="0" h="351" w="385">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8" name="Google Shape;958;p33"/>
            <p:cNvSpPr/>
            <p:nvPr/>
          </p:nvSpPr>
          <p:spPr>
            <a:xfrm>
              <a:off x="2000650" y="3426634"/>
              <a:ext cx="230321" cy="296287"/>
            </a:xfrm>
            <a:custGeom>
              <a:rect b="b" l="l" r="r" t="t"/>
              <a:pathLst>
                <a:path extrusionOk="0" h="436" w="339">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9" name="Google Shape;959;p33"/>
            <p:cNvSpPr/>
            <p:nvPr/>
          </p:nvSpPr>
          <p:spPr>
            <a:xfrm>
              <a:off x="1774546" y="3225422"/>
              <a:ext cx="211874" cy="236503"/>
            </a:xfrm>
            <a:custGeom>
              <a:rect b="b" l="l" r="r" t="t"/>
              <a:pathLst>
                <a:path extrusionOk="0" h="348" w="312">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0" name="Google Shape;960;p33"/>
            <p:cNvSpPr/>
            <p:nvPr/>
          </p:nvSpPr>
          <p:spPr>
            <a:xfrm>
              <a:off x="1951107" y="3243857"/>
              <a:ext cx="274329" cy="218067"/>
            </a:xfrm>
            <a:custGeom>
              <a:rect b="b" l="l" r="r" t="t"/>
              <a:pathLst>
                <a:path extrusionOk="0" h="321" w="404">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1" name="Google Shape;961;p33"/>
            <p:cNvSpPr/>
            <p:nvPr/>
          </p:nvSpPr>
          <p:spPr>
            <a:xfrm>
              <a:off x="1858610" y="3710542"/>
              <a:ext cx="173926" cy="152226"/>
            </a:xfrm>
            <a:custGeom>
              <a:rect b="b" l="l" r="r" t="t"/>
              <a:pathLst>
                <a:path extrusionOk="0" h="224" w="256">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2" name="Google Shape;962;p33"/>
            <p:cNvSpPr/>
            <p:nvPr/>
          </p:nvSpPr>
          <p:spPr>
            <a:xfrm>
              <a:off x="1521825" y="3426634"/>
              <a:ext cx="288560" cy="234396"/>
            </a:xfrm>
            <a:custGeom>
              <a:rect b="b" l="l" r="r" t="t"/>
              <a:pathLst>
                <a:path extrusionOk="0" h="345" w="42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3" name="Google Shape;963;p33"/>
            <p:cNvSpPr/>
            <p:nvPr/>
          </p:nvSpPr>
          <p:spPr>
            <a:xfrm>
              <a:off x="1510757" y="3234903"/>
              <a:ext cx="299628" cy="227021"/>
            </a:xfrm>
            <a:custGeom>
              <a:rect b="b" l="l" r="r" t="t"/>
              <a:pathLst>
                <a:path extrusionOk="0" h="334" w="441">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64" name="Google Shape;964;p33"/>
          <p:cNvGrpSpPr/>
          <p:nvPr/>
        </p:nvGrpSpPr>
        <p:grpSpPr>
          <a:xfrm>
            <a:off x="3761148" y="2300567"/>
            <a:ext cx="445767" cy="359478"/>
            <a:chOff x="2595501" y="3253725"/>
            <a:chExt cx="720141" cy="580739"/>
          </a:xfrm>
        </p:grpSpPr>
        <p:sp>
          <p:nvSpPr>
            <p:cNvPr id="965" name="Google Shape;965;p33"/>
            <p:cNvSpPr/>
            <p:nvPr/>
          </p:nvSpPr>
          <p:spPr>
            <a:xfrm>
              <a:off x="2595501" y="3269807"/>
              <a:ext cx="416349" cy="273171"/>
            </a:xfrm>
            <a:custGeom>
              <a:rect b="b" l="l" r="r" t="t"/>
              <a:pathLst>
                <a:path extrusionOk="0" h="472" w="722">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6" name="Google Shape;966;p33"/>
            <p:cNvSpPr/>
            <p:nvPr/>
          </p:nvSpPr>
          <p:spPr>
            <a:xfrm>
              <a:off x="2903528" y="3560177"/>
              <a:ext cx="374670" cy="273617"/>
            </a:xfrm>
            <a:custGeom>
              <a:rect b="b" l="l" r="r" t="t"/>
              <a:pathLst>
                <a:path extrusionOk="0" h="473" w="65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7" name="Google Shape;967;p33"/>
            <p:cNvSpPr/>
            <p:nvPr/>
          </p:nvSpPr>
          <p:spPr>
            <a:xfrm>
              <a:off x="2635397" y="3497189"/>
              <a:ext cx="313600" cy="337276"/>
            </a:xfrm>
            <a:custGeom>
              <a:rect b="b" l="l" r="r" t="t"/>
              <a:pathLst>
                <a:path extrusionOk="0" h="583" w="544">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68" name="Google Shape;968;p33"/>
            <p:cNvSpPr/>
            <p:nvPr/>
          </p:nvSpPr>
          <p:spPr>
            <a:xfrm>
              <a:off x="2966382" y="3253725"/>
              <a:ext cx="349261" cy="352241"/>
            </a:xfrm>
            <a:custGeom>
              <a:rect b="b" l="l" r="r" t="t"/>
              <a:pathLst>
                <a:path extrusionOk="0" h="609" w="606">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69" name="Google Shape;969;p33"/>
          <p:cNvGrpSpPr/>
          <p:nvPr/>
        </p:nvGrpSpPr>
        <p:grpSpPr>
          <a:xfrm>
            <a:off x="5143819" y="2257535"/>
            <a:ext cx="443879" cy="445541"/>
            <a:chOff x="4764809" y="3184208"/>
            <a:chExt cx="717090" cy="719775"/>
          </a:xfrm>
        </p:grpSpPr>
        <p:sp>
          <p:nvSpPr>
            <p:cNvPr id="970" name="Google Shape;970;p33"/>
            <p:cNvSpPr/>
            <p:nvPr/>
          </p:nvSpPr>
          <p:spPr>
            <a:xfrm>
              <a:off x="5143387" y="3232375"/>
              <a:ext cx="338512" cy="556553"/>
            </a:xfrm>
            <a:custGeom>
              <a:rect b="b" l="l" r="r" t="t"/>
              <a:pathLst>
                <a:path extrusionOk="0" h="847" w="517">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71" name="Google Shape;971;p33"/>
            <p:cNvSpPr/>
            <p:nvPr/>
          </p:nvSpPr>
          <p:spPr>
            <a:xfrm>
              <a:off x="4783248" y="3418197"/>
              <a:ext cx="616697" cy="485785"/>
            </a:xfrm>
            <a:custGeom>
              <a:rect b="b" l="l" r="r" t="t"/>
              <a:pathLst>
                <a:path extrusionOk="0" h="739" w="942">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72" name="Google Shape;972;p33"/>
            <p:cNvSpPr/>
            <p:nvPr/>
          </p:nvSpPr>
          <p:spPr>
            <a:xfrm>
              <a:off x="4764809" y="3184208"/>
              <a:ext cx="585965" cy="520485"/>
            </a:xfrm>
            <a:custGeom>
              <a:rect b="b" l="l" r="r" t="t"/>
              <a:pathLst>
                <a:path extrusionOk="0" h="792" w="895">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73" name="Google Shape;973;p33"/>
          <p:cNvGrpSpPr/>
          <p:nvPr/>
        </p:nvGrpSpPr>
        <p:grpSpPr>
          <a:xfrm>
            <a:off x="4452495" y="2286500"/>
            <a:ext cx="445746" cy="387612"/>
            <a:chOff x="3680173" y="3231000"/>
            <a:chExt cx="720106" cy="626190"/>
          </a:xfrm>
        </p:grpSpPr>
        <p:sp>
          <p:nvSpPr>
            <p:cNvPr id="974" name="Google Shape;974;p33"/>
            <p:cNvSpPr/>
            <p:nvPr/>
          </p:nvSpPr>
          <p:spPr>
            <a:xfrm>
              <a:off x="3680173" y="3232386"/>
              <a:ext cx="468746" cy="451568"/>
            </a:xfrm>
            <a:custGeom>
              <a:rect b="b" l="l" r="r" t="t"/>
              <a:pathLst>
                <a:path extrusionOk="0" h="326" w="341">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75" name="Google Shape;975;p33"/>
            <p:cNvSpPr/>
            <p:nvPr/>
          </p:nvSpPr>
          <p:spPr>
            <a:xfrm>
              <a:off x="3743529" y="3408162"/>
              <a:ext cx="548171" cy="449028"/>
            </a:xfrm>
            <a:custGeom>
              <a:rect b="b" l="l" r="r" t="t"/>
              <a:pathLst>
                <a:path extrusionOk="0" h="324" w="399">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76" name="Google Shape;976;p33"/>
            <p:cNvSpPr/>
            <p:nvPr/>
          </p:nvSpPr>
          <p:spPr>
            <a:xfrm>
              <a:off x="4061000" y="3231000"/>
              <a:ext cx="339279" cy="508390"/>
            </a:xfrm>
            <a:custGeom>
              <a:rect b="b" l="l" r="r" t="t"/>
              <a:pathLst>
                <a:path extrusionOk="0" h="367" w="247">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77" name="Google Shape;977;p33"/>
          <p:cNvGrpSpPr/>
          <p:nvPr/>
        </p:nvGrpSpPr>
        <p:grpSpPr>
          <a:xfrm>
            <a:off x="6524582" y="2257496"/>
            <a:ext cx="443283" cy="445620"/>
            <a:chOff x="6931035" y="3184144"/>
            <a:chExt cx="716128" cy="719903"/>
          </a:xfrm>
        </p:grpSpPr>
        <p:sp>
          <p:nvSpPr>
            <p:cNvPr id="978" name="Google Shape;978;p33"/>
            <p:cNvSpPr/>
            <p:nvPr/>
          </p:nvSpPr>
          <p:spPr>
            <a:xfrm>
              <a:off x="7304099" y="3430106"/>
              <a:ext cx="343064" cy="228463"/>
            </a:xfrm>
            <a:custGeom>
              <a:rect b="b" l="l" r="r" t="t"/>
              <a:pathLst>
                <a:path extrusionOk="0" h="391" w="59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79" name="Google Shape;979;p33"/>
            <p:cNvSpPr/>
            <p:nvPr/>
          </p:nvSpPr>
          <p:spPr>
            <a:xfrm>
              <a:off x="6931035" y="3430106"/>
              <a:ext cx="343548" cy="228463"/>
            </a:xfrm>
            <a:custGeom>
              <a:rect b="b" l="l" r="r" t="t"/>
              <a:pathLst>
                <a:path extrusionOk="0" h="391" w="591">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0" name="Google Shape;980;p33"/>
            <p:cNvSpPr/>
            <p:nvPr/>
          </p:nvSpPr>
          <p:spPr>
            <a:xfrm>
              <a:off x="7175631" y="3184144"/>
              <a:ext cx="227419" cy="345369"/>
            </a:xfrm>
            <a:custGeom>
              <a:rect b="b" l="l" r="r" t="t"/>
              <a:pathLst>
                <a:path extrusionOk="0" h="591" w="391">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1" name="Google Shape;981;p33"/>
            <p:cNvSpPr/>
            <p:nvPr/>
          </p:nvSpPr>
          <p:spPr>
            <a:xfrm>
              <a:off x="7175631" y="3558678"/>
              <a:ext cx="227419" cy="345369"/>
            </a:xfrm>
            <a:custGeom>
              <a:rect b="b" l="l" r="r" t="t"/>
              <a:pathLst>
                <a:path extrusionOk="0" h="591" w="391">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82" name="Google Shape;982;p33"/>
          <p:cNvGrpSpPr/>
          <p:nvPr/>
        </p:nvGrpSpPr>
        <p:grpSpPr>
          <a:xfrm>
            <a:off x="5833276" y="2257448"/>
            <a:ext cx="445727" cy="445714"/>
            <a:chOff x="5846429" y="3184067"/>
            <a:chExt cx="720076" cy="720055"/>
          </a:xfrm>
        </p:grpSpPr>
        <p:sp>
          <p:nvSpPr>
            <p:cNvPr id="983" name="Google Shape;983;p33"/>
            <p:cNvSpPr/>
            <p:nvPr/>
          </p:nvSpPr>
          <p:spPr>
            <a:xfrm>
              <a:off x="6207893" y="3184067"/>
              <a:ext cx="355998" cy="422879"/>
            </a:xfrm>
            <a:custGeom>
              <a:rect b="b" l="l" r="r" t="t"/>
              <a:pathLst>
                <a:path extrusionOk="0" h="642" w="54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4" name="Google Shape;984;p33"/>
            <p:cNvSpPr/>
            <p:nvPr/>
          </p:nvSpPr>
          <p:spPr>
            <a:xfrm>
              <a:off x="5846429" y="3186676"/>
              <a:ext cx="423253" cy="355759"/>
            </a:xfrm>
            <a:custGeom>
              <a:rect b="b" l="l" r="r" t="t"/>
              <a:pathLst>
                <a:path extrusionOk="0" h="540" w="642">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5" name="Google Shape;985;p33"/>
            <p:cNvSpPr/>
            <p:nvPr/>
          </p:nvSpPr>
          <p:spPr>
            <a:xfrm>
              <a:off x="5849043" y="3481007"/>
              <a:ext cx="355998" cy="423115"/>
            </a:xfrm>
            <a:custGeom>
              <a:rect b="b" l="l" r="r" t="t"/>
              <a:pathLst>
                <a:path extrusionOk="0" h="642" w="54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6" name="Google Shape;986;p33"/>
            <p:cNvSpPr/>
            <p:nvPr/>
          </p:nvSpPr>
          <p:spPr>
            <a:xfrm>
              <a:off x="6143252" y="3545755"/>
              <a:ext cx="423253" cy="355759"/>
            </a:xfrm>
            <a:custGeom>
              <a:rect b="b" l="l" r="r" t="t"/>
              <a:pathLst>
                <a:path extrusionOk="0" h="540" w="642">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87" name="Google Shape;987;p33"/>
          <p:cNvGrpSpPr/>
          <p:nvPr/>
        </p:nvGrpSpPr>
        <p:grpSpPr>
          <a:xfrm>
            <a:off x="2520481" y="2257393"/>
            <a:ext cx="303698" cy="445825"/>
            <a:chOff x="655600" y="3183978"/>
            <a:chExt cx="490627" cy="720234"/>
          </a:xfrm>
        </p:grpSpPr>
        <p:sp>
          <p:nvSpPr>
            <p:cNvPr id="988" name="Google Shape;988;p33"/>
            <p:cNvSpPr/>
            <p:nvPr/>
          </p:nvSpPr>
          <p:spPr>
            <a:xfrm>
              <a:off x="781315" y="3461564"/>
              <a:ext cx="274086" cy="162243"/>
            </a:xfrm>
            <a:custGeom>
              <a:rect b="b" l="l" r="r" t="t"/>
              <a:pathLst>
                <a:path extrusionOk="0" h="302" w="513">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89" name="Google Shape;989;p33"/>
            <p:cNvSpPr/>
            <p:nvPr/>
          </p:nvSpPr>
          <p:spPr>
            <a:xfrm>
              <a:off x="850087" y="3183978"/>
              <a:ext cx="259850" cy="244775"/>
            </a:xfrm>
            <a:custGeom>
              <a:rect b="b" l="l" r="r" t="t"/>
              <a:pathLst>
                <a:path extrusionOk="0" h="456" w="486">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0" name="Google Shape;990;p33"/>
            <p:cNvSpPr/>
            <p:nvPr/>
          </p:nvSpPr>
          <p:spPr>
            <a:xfrm>
              <a:off x="655600" y="3264496"/>
              <a:ext cx="213333" cy="294294"/>
            </a:xfrm>
            <a:custGeom>
              <a:rect b="b" l="l" r="r" t="t"/>
              <a:pathLst>
                <a:path extrusionOk="0" h="548" w="399">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1" name="Google Shape;991;p33"/>
            <p:cNvSpPr/>
            <p:nvPr/>
          </p:nvSpPr>
          <p:spPr>
            <a:xfrm>
              <a:off x="673846" y="3654405"/>
              <a:ext cx="303960" cy="249807"/>
            </a:xfrm>
            <a:custGeom>
              <a:rect b="b" l="l" r="r" t="t"/>
              <a:pathLst>
                <a:path extrusionOk="0" h="465" w="569">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92" name="Google Shape;992;p33"/>
            <p:cNvSpPr/>
            <p:nvPr/>
          </p:nvSpPr>
          <p:spPr>
            <a:xfrm>
              <a:off x="959159" y="3535238"/>
              <a:ext cx="187068" cy="287248"/>
            </a:xfrm>
            <a:custGeom>
              <a:rect b="b" l="l" r="r" t="t"/>
              <a:pathLst>
                <a:path extrusionOk="0" h="535" w="35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93" name="Google Shape;993;p33"/>
          <p:cNvGrpSpPr/>
          <p:nvPr/>
        </p:nvGrpSpPr>
        <p:grpSpPr>
          <a:xfrm>
            <a:off x="7213443" y="2257509"/>
            <a:ext cx="189785" cy="445592"/>
            <a:chOff x="8011692" y="3184166"/>
            <a:chExt cx="306600" cy="719859"/>
          </a:xfrm>
        </p:grpSpPr>
        <p:sp>
          <p:nvSpPr>
            <p:cNvPr id="994" name="Google Shape;994;p33"/>
            <p:cNvSpPr/>
            <p:nvPr/>
          </p:nvSpPr>
          <p:spPr>
            <a:xfrm>
              <a:off x="8011692" y="3885096"/>
              <a:ext cx="306496" cy="18928"/>
            </a:xfrm>
            <a:custGeom>
              <a:rect b="b" l="l" r="r" t="t"/>
              <a:pathLst>
                <a:path extrusionOk="0" h="35" w="569">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95" name="Google Shape;995;p33"/>
            <p:cNvSpPr/>
            <p:nvPr/>
          </p:nvSpPr>
          <p:spPr>
            <a:xfrm>
              <a:off x="8011692" y="3184166"/>
              <a:ext cx="306496" cy="40025"/>
            </a:xfrm>
            <a:custGeom>
              <a:rect b="b" l="l" r="r" t="t"/>
              <a:pathLst>
                <a:path extrusionOk="0" h="74" w="569">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96" name="Google Shape;996;p33"/>
            <p:cNvSpPr txBox="1"/>
            <p:nvPr/>
          </p:nvSpPr>
          <p:spPr>
            <a:xfrm>
              <a:off x="8011692" y="3395332"/>
              <a:ext cx="306600" cy="1572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97" name="Google Shape;997;p33"/>
            <p:cNvSpPr txBox="1"/>
            <p:nvPr/>
          </p:nvSpPr>
          <p:spPr>
            <a:xfrm>
              <a:off x="8011692" y="3231683"/>
              <a:ext cx="306600" cy="159300"/>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98" name="Google Shape;998;p33"/>
            <p:cNvSpPr txBox="1"/>
            <p:nvPr/>
          </p:nvSpPr>
          <p:spPr>
            <a:xfrm>
              <a:off x="8011692" y="3718293"/>
              <a:ext cx="306600" cy="159300"/>
            </a:xfrm>
            <a:prstGeom prst="rect">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999" name="Google Shape;999;p33"/>
            <p:cNvSpPr txBox="1"/>
            <p:nvPr/>
          </p:nvSpPr>
          <p:spPr>
            <a:xfrm>
              <a:off x="8011692" y="3556812"/>
              <a:ext cx="306600" cy="1572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000" name="Google Shape;1000;p33"/>
          <p:cNvGrpSpPr/>
          <p:nvPr/>
        </p:nvGrpSpPr>
        <p:grpSpPr>
          <a:xfrm>
            <a:off x="7648230" y="2257259"/>
            <a:ext cx="246199" cy="445516"/>
            <a:chOff x="4556125" y="630237"/>
            <a:chExt cx="3081338" cy="5568950"/>
          </a:xfrm>
        </p:grpSpPr>
        <p:sp>
          <p:nvSpPr>
            <p:cNvPr id="1001" name="Google Shape;1001;p33"/>
            <p:cNvSpPr/>
            <p:nvPr/>
          </p:nvSpPr>
          <p:spPr>
            <a:xfrm>
              <a:off x="4756150" y="630237"/>
              <a:ext cx="2397126" cy="1016000"/>
            </a:xfrm>
            <a:custGeom>
              <a:rect b="b" l="l" r="r" t="t"/>
              <a:pathLst>
                <a:path extrusionOk="0" h="233" w="55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02" name="Google Shape;1002;p33"/>
            <p:cNvSpPr/>
            <p:nvPr/>
          </p:nvSpPr>
          <p:spPr>
            <a:xfrm>
              <a:off x="4556125" y="1357312"/>
              <a:ext cx="3081338" cy="1135062"/>
            </a:xfrm>
            <a:custGeom>
              <a:rect b="b" l="l" r="r" t="t"/>
              <a:pathLst>
                <a:path extrusionOk="0" h="260" w="707">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03" name="Google Shape;1003;p33"/>
            <p:cNvSpPr/>
            <p:nvPr/>
          </p:nvSpPr>
          <p:spPr>
            <a:xfrm>
              <a:off x="4556125" y="2168525"/>
              <a:ext cx="3081338" cy="1139825"/>
            </a:xfrm>
            <a:custGeom>
              <a:rect b="b" l="l" r="r" t="t"/>
              <a:pathLst>
                <a:path extrusionOk="0" h="261" w="707">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04" name="Google Shape;1004;p33"/>
            <p:cNvSpPr/>
            <p:nvPr/>
          </p:nvSpPr>
          <p:spPr>
            <a:xfrm>
              <a:off x="4556125" y="2981325"/>
              <a:ext cx="3081338" cy="1138237"/>
            </a:xfrm>
            <a:custGeom>
              <a:rect b="b" l="l" r="r" t="t"/>
              <a:pathLst>
                <a:path extrusionOk="0" h="261" w="707">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05" name="Google Shape;1005;p33"/>
            <p:cNvSpPr/>
            <p:nvPr/>
          </p:nvSpPr>
          <p:spPr>
            <a:xfrm>
              <a:off x="4830762" y="4476750"/>
              <a:ext cx="2535237" cy="1722437"/>
            </a:xfrm>
            <a:custGeom>
              <a:rect b="b" l="l" r="r" t="t"/>
              <a:pathLst>
                <a:path extrusionOk="0" h="395" w="582">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06" name="Google Shape;1006;p33"/>
            <p:cNvSpPr/>
            <p:nvPr/>
          </p:nvSpPr>
          <p:spPr>
            <a:xfrm>
              <a:off x="5078412" y="4067175"/>
              <a:ext cx="714375" cy="322262"/>
            </a:xfrm>
            <a:custGeom>
              <a:rect b="b" l="l" r="r" t="t"/>
              <a:pathLst>
                <a:path extrusionOk="0" h="74" w="164">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07" name="Google Shape;1007;p33"/>
            <p:cNvSpPr/>
            <p:nvPr/>
          </p:nvSpPr>
          <p:spPr>
            <a:xfrm>
              <a:off x="6389687" y="3844925"/>
              <a:ext cx="715962" cy="544512"/>
            </a:xfrm>
            <a:custGeom>
              <a:rect b="b" l="l" r="r" t="t"/>
              <a:pathLst>
                <a:path extrusionOk="0" h="125" w="164">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008" name="Google Shape;1008;p33"/>
          <p:cNvGrpSpPr/>
          <p:nvPr/>
        </p:nvGrpSpPr>
        <p:grpSpPr>
          <a:xfrm>
            <a:off x="1829253" y="2257459"/>
            <a:ext cx="445768" cy="445697"/>
            <a:chOff x="1674084" y="3214987"/>
            <a:chExt cx="720142" cy="720027"/>
          </a:xfrm>
        </p:grpSpPr>
        <p:sp>
          <p:nvSpPr>
            <p:cNvPr id="1009" name="Google Shape;1009;p33"/>
            <p:cNvSpPr/>
            <p:nvPr/>
          </p:nvSpPr>
          <p:spPr>
            <a:xfrm>
              <a:off x="1674084" y="3354958"/>
              <a:ext cx="179880" cy="213215"/>
            </a:xfrm>
            <a:custGeom>
              <a:rect b="b" l="l" r="r" t="t"/>
              <a:pathLst>
                <a:path extrusionOk="0" h="242" w="204">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0" name="Google Shape;1010;p33"/>
            <p:cNvSpPr/>
            <p:nvPr/>
          </p:nvSpPr>
          <p:spPr>
            <a:xfrm>
              <a:off x="1674084" y="3534654"/>
              <a:ext cx="179880" cy="213525"/>
            </a:xfrm>
            <a:custGeom>
              <a:rect b="b" l="l" r="r" t="t"/>
              <a:pathLst>
                <a:path extrusionOk="0" h="242" w="204">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1" name="Google Shape;1011;p33"/>
            <p:cNvSpPr/>
            <p:nvPr/>
          </p:nvSpPr>
          <p:spPr>
            <a:xfrm>
              <a:off x="1861110" y="3214987"/>
              <a:ext cx="212190" cy="179696"/>
            </a:xfrm>
            <a:custGeom>
              <a:rect b="b" l="l" r="r" t="t"/>
              <a:pathLst>
                <a:path extrusionOk="0" h="204" w="241">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2" name="Google Shape;1012;p33"/>
            <p:cNvSpPr/>
            <p:nvPr/>
          </p:nvSpPr>
          <p:spPr>
            <a:xfrm>
              <a:off x="2040679" y="3214987"/>
              <a:ext cx="213433" cy="179696"/>
            </a:xfrm>
            <a:custGeom>
              <a:rect b="b" l="l" r="r" t="t"/>
              <a:pathLst>
                <a:path extrusionOk="0" h="204" w="242">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3" name="Google Shape;1013;p33"/>
            <p:cNvSpPr/>
            <p:nvPr/>
          </p:nvSpPr>
          <p:spPr>
            <a:xfrm>
              <a:off x="1674084" y="3714660"/>
              <a:ext cx="173666" cy="220353"/>
            </a:xfrm>
            <a:custGeom>
              <a:rect b="b" l="l" r="r" t="t"/>
              <a:pathLst>
                <a:path extrusionOk="0" h="250" w="197">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4" name="Google Shape;1014;p33"/>
            <p:cNvSpPr/>
            <p:nvPr/>
          </p:nvSpPr>
          <p:spPr>
            <a:xfrm>
              <a:off x="1674084" y="3214987"/>
              <a:ext cx="219646" cy="173489"/>
            </a:xfrm>
            <a:custGeom>
              <a:rect b="b" l="l" r="r" t="t"/>
              <a:pathLst>
                <a:path extrusionOk="0" h="197" w="249">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5" name="Google Shape;1015;p33"/>
            <p:cNvSpPr/>
            <p:nvPr/>
          </p:nvSpPr>
          <p:spPr>
            <a:xfrm>
              <a:off x="1995010" y="3754076"/>
              <a:ext cx="212501" cy="180938"/>
            </a:xfrm>
            <a:custGeom>
              <a:rect b="b" l="l" r="r" t="t"/>
              <a:pathLst>
                <a:path extrusionOk="0" h="205" w="241">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6" name="Google Shape;1016;p33"/>
            <p:cNvSpPr/>
            <p:nvPr/>
          </p:nvSpPr>
          <p:spPr>
            <a:xfrm>
              <a:off x="2220560" y="3214987"/>
              <a:ext cx="173666" cy="219422"/>
            </a:xfrm>
            <a:custGeom>
              <a:rect b="b" l="l" r="r" t="t"/>
              <a:pathLst>
                <a:path extrusionOk="0" h="249" w="197">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7" name="Google Shape;1017;p33"/>
            <p:cNvSpPr/>
            <p:nvPr/>
          </p:nvSpPr>
          <p:spPr>
            <a:xfrm>
              <a:off x="2214346" y="3400890"/>
              <a:ext cx="179880" cy="213215"/>
            </a:xfrm>
            <a:custGeom>
              <a:rect b="b" l="l" r="r" t="t"/>
              <a:pathLst>
                <a:path extrusionOk="0" h="242" w="204">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8" name="Google Shape;1018;p33"/>
            <p:cNvSpPr/>
            <p:nvPr/>
          </p:nvSpPr>
          <p:spPr>
            <a:xfrm>
              <a:off x="1814198" y="3754076"/>
              <a:ext cx="213433" cy="180938"/>
            </a:xfrm>
            <a:custGeom>
              <a:rect b="b" l="l" r="r" t="t"/>
              <a:pathLst>
                <a:path extrusionOk="0" h="205" w="242">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19" name="Google Shape;1019;p33"/>
            <p:cNvSpPr/>
            <p:nvPr/>
          </p:nvSpPr>
          <p:spPr>
            <a:xfrm>
              <a:off x="2214346" y="3580587"/>
              <a:ext cx="179880" cy="213215"/>
            </a:xfrm>
            <a:custGeom>
              <a:rect b="b" l="l" r="r" t="t"/>
              <a:pathLst>
                <a:path extrusionOk="0" h="242" w="204">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0" name="Google Shape;1020;p33"/>
            <p:cNvSpPr/>
            <p:nvPr/>
          </p:nvSpPr>
          <p:spPr>
            <a:xfrm>
              <a:off x="2174890" y="3760283"/>
              <a:ext cx="219335" cy="174731"/>
            </a:xfrm>
            <a:custGeom>
              <a:rect b="b" l="l" r="r" t="t"/>
              <a:pathLst>
                <a:path extrusionOk="0" h="198" w="249">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21" name="Google Shape;1021;p33"/>
          <p:cNvGrpSpPr/>
          <p:nvPr/>
        </p:nvGrpSpPr>
        <p:grpSpPr>
          <a:xfrm>
            <a:off x="1138094" y="2257421"/>
            <a:ext cx="445578" cy="445773"/>
            <a:chOff x="557511" y="3214925"/>
            <a:chExt cx="719836" cy="720150"/>
          </a:xfrm>
        </p:grpSpPr>
        <p:sp>
          <p:nvSpPr>
            <p:cNvPr id="1022" name="Google Shape;1022;p33"/>
            <p:cNvSpPr/>
            <p:nvPr/>
          </p:nvSpPr>
          <p:spPr>
            <a:xfrm>
              <a:off x="557511" y="3214925"/>
              <a:ext cx="434543" cy="347863"/>
            </a:xfrm>
            <a:custGeom>
              <a:rect b="b" l="l" r="r" t="t"/>
              <a:pathLst>
                <a:path extrusionOk="0" h="412" w="515">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3" name="Google Shape;1023;p33"/>
            <p:cNvSpPr/>
            <p:nvPr/>
          </p:nvSpPr>
          <p:spPr>
            <a:xfrm>
              <a:off x="929646" y="3214925"/>
              <a:ext cx="347700" cy="434664"/>
            </a:xfrm>
            <a:custGeom>
              <a:rect b="b" l="l" r="r" t="t"/>
              <a:pathLst>
                <a:path extrusionOk="0" h="515" w="412">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4" name="Google Shape;1024;p33"/>
            <p:cNvSpPr/>
            <p:nvPr/>
          </p:nvSpPr>
          <p:spPr>
            <a:xfrm>
              <a:off x="557511" y="3500411"/>
              <a:ext cx="347040" cy="434664"/>
            </a:xfrm>
            <a:custGeom>
              <a:rect b="b" l="l" r="r" t="t"/>
              <a:pathLst>
                <a:path extrusionOk="0" h="515" w="411">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5" name="Google Shape;1025;p33"/>
            <p:cNvSpPr/>
            <p:nvPr/>
          </p:nvSpPr>
          <p:spPr>
            <a:xfrm>
              <a:off x="842804" y="3588202"/>
              <a:ext cx="434543" cy="346873"/>
            </a:xfrm>
            <a:custGeom>
              <a:rect b="b" l="l" r="r" t="t"/>
              <a:pathLst>
                <a:path extrusionOk="0" h="411" w="515">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26" name="Google Shape;1026;p33"/>
          <p:cNvGrpSpPr/>
          <p:nvPr/>
        </p:nvGrpSpPr>
        <p:grpSpPr>
          <a:xfrm>
            <a:off x="1081977" y="3693756"/>
            <a:ext cx="445905" cy="400522"/>
            <a:chOff x="1147762" y="1131887"/>
            <a:chExt cx="5137150" cy="4619626"/>
          </a:xfrm>
        </p:grpSpPr>
        <p:sp>
          <p:nvSpPr>
            <p:cNvPr id="1027" name="Google Shape;1027;p33"/>
            <p:cNvSpPr/>
            <p:nvPr/>
          </p:nvSpPr>
          <p:spPr>
            <a:xfrm>
              <a:off x="1147762" y="2425700"/>
              <a:ext cx="2505075" cy="3325813"/>
            </a:xfrm>
            <a:custGeom>
              <a:rect b="b" l="l" r="r" t="t"/>
              <a:pathLst>
                <a:path extrusionOk="0" h="751" w="566">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8" name="Google Shape;1028;p33"/>
            <p:cNvSpPr/>
            <p:nvPr/>
          </p:nvSpPr>
          <p:spPr>
            <a:xfrm>
              <a:off x="2617787" y="3519487"/>
              <a:ext cx="3667125" cy="2232024"/>
            </a:xfrm>
            <a:custGeom>
              <a:rect b="b" l="l" r="r" t="t"/>
              <a:pathLst>
                <a:path extrusionOk="0" h="504" w="829">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29" name="Google Shape;1029;p33"/>
            <p:cNvSpPr/>
            <p:nvPr/>
          </p:nvSpPr>
          <p:spPr>
            <a:xfrm>
              <a:off x="2449512" y="1131887"/>
              <a:ext cx="3167061" cy="3259137"/>
            </a:xfrm>
            <a:custGeom>
              <a:rect b="b" l="l" r="r" t="t"/>
              <a:pathLst>
                <a:path extrusionOk="0" h="736" w="716">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30" name="Google Shape;1030;p33"/>
          <p:cNvGrpSpPr/>
          <p:nvPr/>
        </p:nvGrpSpPr>
        <p:grpSpPr>
          <a:xfrm>
            <a:off x="1879306" y="3687410"/>
            <a:ext cx="445901" cy="413282"/>
            <a:chOff x="1570037" y="1341437"/>
            <a:chExt cx="4943475" cy="4576762"/>
          </a:xfrm>
        </p:grpSpPr>
        <p:sp>
          <p:nvSpPr>
            <p:cNvPr id="1031" name="Google Shape;1031;p33"/>
            <p:cNvSpPr/>
            <p:nvPr/>
          </p:nvSpPr>
          <p:spPr>
            <a:xfrm>
              <a:off x="4814887" y="3284537"/>
              <a:ext cx="1673225" cy="1187450"/>
            </a:xfrm>
            <a:custGeom>
              <a:rect b="b" l="l" r="r" t="t"/>
              <a:pathLst>
                <a:path extrusionOk="0" h="270" w="381">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32" name="Google Shape;1032;p33"/>
            <p:cNvSpPr/>
            <p:nvPr/>
          </p:nvSpPr>
          <p:spPr>
            <a:xfrm>
              <a:off x="2355850" y="4164012"/>
              <a:ext cx="1208087" cy="1560512"/>
            </a:xfrm>
            <a:custGeom>
              <a:rect b="b" l="l" r="r" t="t"/>
              <a:pathLst>
                <a:path extrusionOk="0" h="355" w="275">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33" name="Google Shape;1033;p33"/>
            <p:cNvSpPr/>
            <p:nvPr/>
          </p:nvSpPr>
          <p:spPr>
            <a:xfrm>
              <a:off x="2636837" y="1443037"/>
              <a:ext cx="1581150" cy="1635125"/>
            </a:xfrm>
            <a:custGeom>
              <a:rect b="b" l="l" r="r" t="t"/>
              <a:pathLst>
                <a:path extrusionOk="0" h="372" w="36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34" name="Google Shape;1034;p33"/>
            <p:cNvSpPr/>
            <p:nvPr/>
          </p:nvSpPr>
          <p:spPr>
            <a:xfrm>
              <a:off x="1570037" y="3162300"/>
              <a:ext cx="1800225" cy="2562225"/>
            </a:xfrm>
            <a:custGeom>
              <a:rect b="b" l="l" r="r" t="t"/>
              <a:pathLst>
                <a:path extrusionOk="0" h="583" w="41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35" name="Google Shape;1035;p33"/>
            <p:cNvSpPr/>
            <p:nvPr/>
          </p:nvSpPr>
          <p:spPr>
            <a:xfrm>
              <a:off x="3101975" y="1341437"/>
              <a:ext cx="2481262" cy="1855787"/>
            </a:xfrm>
            <a:custGeom>
              <a:rect b="b" l="l" r="r" t="t"/>
              <a:pathLst>
                <a:path extrusionOk="0" h="422" w="565">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036" name="Google Shape;1036;p33"/>
            <p:cNvSpPr/>
            <p:nvPr/>
          </p:nvSpPr>
          <p:spPr>
            <a:xfrm>
              <a:off x="4019550" y="4094162"/>
              <a:ext cx="2493962" cy="1824037"/>
            </a:xfrm>
            <a:custGeom>
              <a:rect b="b" l="l" r="r" t="t"/>
              <a:pathLst>
                <a:path extrusionOk="0" h="415" w="568">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037" name="Google Shape;1037;p33"/>
          <p:cNvGrpSpPr/>
          <p:nvPr/>
        </p:nvGrpSpPr>
        <p:grpSpPr>
          <a:xfrm>
            <a:off x="4364629" y="3671511"/>
            <a:ext cx="441332" cy="445721"/>
            <a:chOff x="5770007" y="5489899"/>
            <a:chExt cx="712976" cy="720067"/>
          </a:xfrm>
        </p:grpSpPr>
        <p:sp>
          <p:nvSpPr>
            <p:cNvPr id="1038" name="Google Shape;1038;p33"/>
            <p:cNvSpPr/>
            <p:nvPr/>
          </p:nvSpPr>
          <p:spPr>
            <a:xfrm>
              <a:off x="6229483" y="5489899"/>
              <a:ext cx="253500" cy="255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39" name="Google Shape;1039;p33"/>
            <p:cNvSpPr/>
            <p:nvPr/>
          </p:nvSpPr>
          <p:spPr>
            <a:xfrm>
              <a:off x="5770007" y="5489899"/>
              <a:ext cx="252900" cy="255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0" name="Google Shape;1040;p33"/>
            <p:cNvSpPr/>
            <p:nvPr/>
          </p:nvSpPr>
          <p:spPr>
            <a:xfrm>
              <a:off x="6229483" y="5954666"/>
              <a:ext cx="253500" cy="255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1" name="Google Shape;1041;p33"/>
            <p:cNvSpPr/>
            <p:nvPr/>
          </p:nvSpPr>
          <p:spPr>
            <a:xfrm>
              <a:off x="5770007" y="5954666"/>
              <a:ext cx="252900" cy="255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2" name="Google Shape;1042;p33"/>
            <p:cNvSpPr/>
            <p:nvPr/>
          </p:nvSpPr>
          <p:spPr>
            <a:xfrm>
              <a:off x="6011100" y="5535496"/>
              <a:ext cx="228017" cy="163872"/>
            </a:xfrm>
            <a:custGeom>
              <a:rect b="b" l="l" r="r" t="t"/>
              <a:pathLst>
                <a:path extrusionOk="0" h="258" w="362">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3" name="Google Shape;1043;p33"/>
            <p:cNvSpPr/>
            <p:nvPr/>
          </p:nvSpPr>
          <p:spPr>
            <a:xfrm>
              <a:off x="6011100" y="6000263"/>
              <a:ext cx="228017" cy="164103"/>
            </a:xfrm>
            <a:custGeom>
              <a:rect b="b" l="l" r="r" t="t"/>
              <a:pathLst>
                <a:path extrusionOk="0" h="258" w="362">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4" name="Google Shape;1044;p33"/>
            <p:cNvSpPr/>
            <p:nvPr/>
          </p:nvSpPr>
          <p:spPr>
            <a:xfrm>
              <a:off x="5814051" y="5734318"/>
              <a:ext cx="162411" cy="230995"/>
            </a:xfrm>
            <a:custGeom>
              <a:rect b="b" l="l" r="r" t="t"/>
              <a:pathLst>
                <a:path extrusionOk="0" h="363" w="258">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5" name="Google Shape;1045;p33"/>
            <p:cNvSpPr/>
            <p:nvPr/>
          </p:nvSpPr>
          <p:spPr>
            <a:xfrm>
              <a:off x="6273756" y="5735013"/>
              <a:ext cx="162411" cy="230300"/>
            </a:xfrm>
            <a:custGeom>
              <a:rect b="b" l="l" r="r" t="t"/>
              <a:pathLst>
                <a:path extrusionOk="0" h="362" w="258">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46" name="Google Shape;1046;p33"/>
          <p:cNvGrpSpPr/>
          <p:nvPr/>
        </p:nvGrpSpPr>
        <p:grpSpPr>
          <a:xfrm>
            <a:off x="5157420" y="3693981"/>
            <a:ext cx="445651" cy="400824"/>
            <a:chOff x="7050768" y="5526199"/>
            <a:chExt cx="719953" cy="647534"/>
          </a:xfrm>
        </p:grpSpPr>
        <p:sp>
          <p:nvSpPr>
            <p:cNvPr id="1047" name="Google Shape;1047;p33"/>
            <p:cNvSpPr/>
            <p:nvPr/>
          </p:nvSpPr>
          <p:spPr>
            <a:xfrm>
              <a:off x="7465241" y="5526199"/>
              <a:ext cx="168000" cy="1689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8" name="Google Shape;1048;p33"/>
            <p:cNvSpPr/>
            <p:nvPr/>
          </p:nvSpPr>
          <p:spPr>
            <a:xfrm>
              <a:off x="7189726" y="5526199"/>
              <a:ext cx="168000" cy="1689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49" name="Google Shape;1049;p33"/>
            <p:cNvSpPr/>
            <p:nvPr/>
          </p:nvSpPr>
          <p:spPr>
            <a:xfrm>
              <a:off x="7465241" y="6004833"/>
              <a:ext cx="168000" cy="1689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0" name="Google Shape;1050;p33"/>
            <p:cNvSpPr/>
            <p:nvPr/>
          </p:nvSpPr>
          <p:spPr>
            <a:xfrm>
              <a:off x="7602721" y="5765701"/>
              <a:ext cx="168000" cy="168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1" name="Google Shape;1051;p33"/>
            <p:cNvSpPr/>
            <p:nvPr/>
          </p:nvSpPr>
          <p:spPr>
            <a:xfrm>
              <a:off x="7050768" y="5765701"/>
              <a:ext cx="168600" cy="1683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2" name="Google Shape;1052;p33"/>
            <p:cNvSpPr/>
            <p:nvPr/>
          </p:nvSpPr>
          <p:spPr>
            <a:xfrm>
              <a:off x="7189726" y="6004833"/>
              <a:ext cx="168000" cy="1689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3" name="Google Shape;1053;p33"/>
            <p:cNvSpPr/>
            <p:nvPr/>
          </p:nvSpPr>
          <p:spPr>
            <a:xfrm>
              <a:off x="7134476" y="5655289"/>
              <a:ext cx="139512" cy="149620"/>
            </a:xfrm>
            <a:custGeom>
              <a:rect b="b" l="l" r="r" t="t"/>
              <a:pathLst>
                <a:path extrusionOk="0" h="328" w="306">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4" name="Google Shape;1054;p33"/>
            <p:cNvSpPr/>
            <p:nvPr/>
          </p:nvSpPr>
          <p:spPr>
            <a:xfrm>
              <a:off x="7351783" y="5564482"/>
              <a:ext cx="119371" cy="92287"/>
            </a:xfrm>
            <a:custGeom>
              <a:rect b="b" l="l" r="r" t="t"/>
              <a:pathLst>
                <a:path extrusionOk="0" h="202" w="262">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5" name="Google Shape;1055;p33"/>
            <p:cNvSpPr/>
            <p:nvPr/>
          </p:nvSpPr>
          <p:spPr>
            <a:xfrm>
              <a:off x="7548579" y="5894792"/>
              <a:ext cx="138958" cy="149249"/>
            </a:xfrm>
            <a:custGeom>
              <a:rect b="b" l="l" r="r" t="t"/>
              <a:pathLst>
                <a:path extrusionOk="0" h="327" w="305">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6" name="Google Shape;1056;p33"/>
            <p:cNvSpPr/>
            <p:nvPr/>
          </p:nvSpPr>
          <p:spPr>
            <a:xfrm>
              <a:off x="7548579" y="5655844"/>
              <a:ext cx="138958" cy="149065"/>
            </a:xfrm>
            <a:custGeom>
              <a:rect b="b" l="l" r="r" t="t"/>
              <a:pathLst>
                <a:path extrusionOk="0" h="327" w="305">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7" name="Google Shape;1057;p33"/>
            <p:cNvSpPr/>
            <p:nvPr/>
          </p:nvSpPr>
          <p:spPr>
            <a:xfrm>
              <a:off x="7134476" y="5894792"/>
              <a:ext cx="139512" cy="149620"/>
            </a:xfrm>
            <a:custGeom>
              <a:rect b="b" l="l" r="r" t="t"/>
              <a:pathLst>
                <a:path extrusionOk="0" h="328" w="306">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58" name="Google Shape;1058;p33"/>
            <p:cNvSpPr/>
            <p:nvPr/>
          </p:nvSpPr>
          <p:spPr>
            <a:xfrm>
              <a:off x="7351783" y="6043117"/>
              <a:ext cx="119371" cy="92102"/>
            </a:xfrm>
            <a:custGeom>
              <a:rect b="b" l="l" r="r" t="t"/>
              <a:pathLst>
                <a:path extrusionOk="0" h="202" w="262">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59" name="Google Shape;1059;p33"/>
          <p:cNvGrpSpPr/>
          <p:nvPr/>
        </p:nvGrpSpPr>
        <p:grpSpPr>
          <a:xfrm>
            <a:off x="6751936" y="3694051"/>
            <a:ext cx="445681" cy="400651"/>
            <a:chOff x="9626723" y="5526313"/>
            <a:chExt cx="720002" cy="647256"/>
          </a:xfrm>
        </p:grpSpPr>
        <p:sp>
          <p:nvSpPr>
            <p:cNvPr id="1060" name="Google Shape;1060;p33"/>
            <p:cNvSpPr/>
            <p:nvPr/>
          </p:nvSpPr>
          <p:spPr>
            <a:xfrm>
              <a:off x="10040990" y="5526313"/>
              <a:ext cx="168000" cy="168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1" name="Google Shape;1061;p33"/>
            <p:cNvSpPr/>
            <p:nvPr/>
          </p:nvSpPr>
          <p:spPr>
            <a:xfrm>
              <a:off x="9765139" y="5526313"/>
              <a:ext cx="168300" cy="168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2" name="Google Shape;1062;p33"/>
            <p:cNvSpPr/>
            <p:nvPr/>
          </p:nvSpPr>
          <p:spPr>
            <a:xfrm>
              <a:off x="10040990" y="6005269"/>
              <a:ext cx="168000" cy="168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3" name="Google Shape;1063;p33"/>
            <p:cNvSpPr/>
            <p:nvPr/>
          </p:nvSpPr>
          <p:spPr>
            <a:xfrm>
              <a:off x="10178425" y="5765496"/>
              <a:ext cx="168300" cy="1689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4" name="Google Shape;1064;p33"/>
            <p:cNvSpPr/>
            <p:nvPr/>
          </p:nvSpPr>
          <p:spPr>
            <a:xfrm>
              <a:off x="9626723" y="5765496"/>
              <a:ext cx="168000" cy="1689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5" name="Google Shape;1065;p33"/>
            <p:cNvSpPr/>
            <p:nvPr/>
          </p:nvSpPr>
          <p:spPr>
            <a:xfrm>
              <a:off x="9765139" y="6005269"/>
              <a:ext cx="168300" cy="1683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6" name="Google Shape;1066;p33"/>
            <p:cNvSpPr/>
            <p:nvPr/>
          </p:nvSpPr>
          <p:spPr>
            <a:xfrm>
              <a:off x="10198227" y="5672808"/>
              <a:ext cx="47838" cy="83066"/>
            </a:xfrm>
            <a:custGeom>
              <a:rect b="b" l="l" r="r" t="t"/>
              <a:pathLst>
                <a:path extrusionOk="0" h="163" w="94">
                  <a:moveTo>
                    <a:pt x="0" y="0"/>
                  </a:moveTo>
                  <a:cubicBezTo>
                    <a:pt x="20" y="23"/>
                    <a:pt x="38" y="49"/>
                    <a:pt x="54" y="77"/>
                  </a:cubicBezTo>
                  <a:cubicBezTo>
                    <a:pt x="70" y="105"/>
                    <a:pt x="83" y="134"/>
                    <a:pt x="94"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7" name="Google Shape;1067;p33"/>
            <p:cNvSpPr/>
            <p:nvPr/>
          </p:nvSpPr>
          <p:spPr>
            <a:xfrm>
              <a:off x="10197835" y="5944589"/>
              <a:ext cx="48230" cy="83066"/>
            </a:xfrm>
            <a:custGeom>
              <a:rect b="b" l="l" r="r" t="t"/>
              <a:pathLst>
                <a:path extrusionOk="0" h="163" w="95">
                  <a:moveTo>
                    <a:pt x="95" y="0"/>
                  </a:moveTo>
                  <a:cubicBezTo>
                    <a:pt x="84" y="29"/>
                    <a:pt x="71" y="58"/>
                    <a:pt x="55" y="85"/>
                  </a:cubicBezTo>
                  <a:cubicBezTo>
                    <a:pt x="39" y="113"/>
                    <a:pt x="20" y="139"/>
                    <a:pt x="0"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8" name="Google Shape;1068;p33"/>
            <p:cNvSpPr/>
            <p:nvPr/>
          </p:nvSpPr>
          <p:spPr>
            <a:xfrm>
              <a:off x="9938649" y="6122111"/>
              <a:ext cx="96263" cy="4124"/>
            </a:xfrm>
            <a:custGeom>
              <a:rect b="b" l="l" r="r" t="t"/>
              <a:pathLst>
                <a:path extrusionOk="0" h="8" w="189">
                  <a:moveTo>
                    <a:pt x="189" y="0"/>
                  </a:moveTo>
                  <a:cubicBezTo>
                    <a:pt x="158" y="5"/>
                    <a:pt x="127" y="8"/>
                    <a:pt x="95" y="8"/>
                  </a:cubicBezTo>
                  <a:cubicBezTo>
                    <a:pt x="63" y="8"/>
                    <a:pt x="31" y="5"/>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9" name="Google Shape;1069;p33"/>
            <p:cNvSpPr/>
            <p:nvPr/>
          </p:nvSpPr>
          <p:spPr>
            <a:xfrm>
              <a:off x="9728084" y="5944196"/>
              <a:ext cx="47838" cy="83066"/>
            </a:xfrm>
            <a:custGeom>
              <a:rect b="b" l="l" r="r" t="t"/>
              <a:pathLst>
                <a:path extrusionOk="0" h="163" w="94">
                  <a:moveTo>
                    <a:pt x="94" y="163"/>
                  </a:moveTo>
                  <a:cubicBezTo>
                    <a:pt x="74" y="140"/>
                    <a:pt x="56" y="114"/>
                    <a:pt x="40" y="86"/>
                  </a:cubicBezTo>
                  <a:cubicBezTo>
                    <a:pt x="24" y="58"/>
                    <a:pt x="11" y="30"/>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70" name="Google Shape;1070;p33"/>
            <p:cNvSpPr/>
            <p:nvPr/>
          </p:nvSpPr>
          <p:spPr>
            <a:xfrm>
              <a:off x="9728084" y="5672219"/>
              <a:ext cx="48230" cy="83066"/>
            </a:xfrm>
            <a:custGeom>
              <a:rect b="b" l="l" r="r" t="t"/>
              <a:pathLst>
                <a:path extrusionOk="0" h="163" w="95">
                  <a:moveTo>
                    <a:pt x="0" y="163"/>
                  </a:moveTo>
                  <a:cubicBezTo>
                    <a:pt x="11" y="134"/>
                    <a:pt x="24" y="106"/>
                    <a:pt x="40" y="78"/>
                  </a:cubicBezTo>
                  <a:cubicBezTo>
                    <a:pt x="56" y="50"/>
                    <a:pt x="75" y="24"/>
                    <a:pt x="95"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71" name="Google Shape;1071;p33"/>
            <p:cNvSpPr/>
            <p:nvPr/>
          </p:nvSpPr>
          <p:spPr>
            <a:xfrm>
              <a:off x="9939237" y="5573835"/>
              <a:ext cx="96263" cy="4124"/>
            </a:xfrm>
            <a:custGeom>
              <a:rect b="b" l="l" r="r" t="t"/>
              <a:pathLst>
                <a:path extrusionOk="0" h="8" w="189">
                  <a:moveTo>
                    <a:pt x="0" y="8"/>
                  </a:moveTo>
                  <a:cubicBezTo>
                    <a:pt x="31" y="3"/>
                    <a:pt x="62" y="0"/>
                    <a:pt x="94" y="0"/>
                  </a:cubicBezTo>
                  <a:cubicBezTo>
                    <a:pt x="126" y="0"/>
                    <a:pt x="158" y="3"/>
                    <a:pt x="189" y="8"/>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72" name="Google Shape;1072;p33"/>
          <p:cNvGrpSpPr/>
          <p:nvPr/>
        </p:nvGrpSpPr>
        <p:grpSpPr>
          <a:xfrm>
            <a:off x="7549176" y="3671488"/>
            <a:ext cx="445582" cy="445743"/>
            <a:chOff x="10914672" y="5489861"/>
            <a:chExt cx="719842" cy="720102"/>
          </a:xfrm>
        </p:grpSpPr>
        <p:sp>
          <p:nvSpPr>
            <p:cNvPr id="1073" name="Google Shape;1073;p33"/>
            <p:cNvSpPr/>
            <p:nvPr/>
          </p:nvSpPr>
          <p:spPr>
            <a:xfrm>
              <a:off x="11420014" y="5489861"/>
              <a:ext cx="214500" cy="2151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74" name="Google Shape;1074;p33"/>
            <p:cNvSpPr/>
            <p:nvPr/>
          </p:nvSpPr>
          <p:spPr>
            <a:xfrm>
              <a:off x="11420014" y="5994863"/>
              <a:ext cx="214500" cy="2151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75" name="Google Shape;1075;p33"/>
            <p:cNvSpPr/>
            <p:nvPr/>
          </p:nvSpPr>
          <p:spPr>
            <a:xfrm>
              <a:off x="10914672" y="5489861"/>
              <a:ext cx="214500" cy="2151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76" name="Google Shape;1076;p33"/>
            <p:cNvSpPr/>
            <p:nvPr/>
          </p:nvSpPr>
          <p:spPr>
            <a:xfrm>
              <a:off x="10914672" y="5994863"/>
              <a:ext cx="214500" cy="2151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77" name="Google Shape;1077;p33"/>
            <p:cNvSpPr/>
            <p:nvPr/>
          </p:nvSpPr>
          <p:spPr>
            <a:xfrm>
              <a:off x="11595623" y="5710038"/>
              <a:ext cx="28649" cy="276082"/>
            </a:xfrm>
            <a:custGeom>
              <a:rect b="b" l="l" r="r" t="t"/>
              <a:pathLst>
                <a:path extrusionOk="0" h="376" w="39">
                  <a:moveTo>
                    <a:pt x="0" y="0"/>
                  </a:moveTo>
                  <a:cubicBezTo>
                    <a:pt x="25" y="59"/>
                    <a:pt x="39" y="123"/>
                    <a:pt x="39" y="190"/>
                  </a:cubicBezTo>
                  <a:cubicBezTo>
                    <a:pt x="39" y="256"/>
                    <a:pt x="26" y="319"/>
                    <a:pt x="2" y="376"/>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78" name="Google Shape;1078;p33"/>
            <p:cNvSpPr/>
            <p:nvPr/>
          </p:nvSpPr>
          <p:spPr>
            <a:xfrm>
              <a:off x="11138826" y="6170527"/>
              <a:ext cx="275351" cy="29145"/>
            </a:xfrm>
            <a:custGeom>
              <a:rect b="b" l="l" r="r" t="t"/>
              <a:pathLst>
                <a:path extrusionOk="0" h="40" w="375">
                  <a:moveTo>
                    <a:pt x="375" y="0"/>
                  </a:moveTo>
                  <a:cubicBezTo>
                    <a:pt x="317" y="26"/>
                    <a:pt x="253" y="40"/>
                    <a:pt x="185" y="40"/>
                  </a:cubicBezTo>
                  <a:cubicBezTo>
                    <a:pt x="119" y="40"/>
                    <a:pt x="57" y="26"/>
                    <a:pt x="0" y="2"/>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79" name="Google Shape;1079;p33"/>
            <p:cNvSpPr/>
            <p:nvPr/>
          </p:nvSpPr>
          <p:spPr>
            <a:xfrm>
              <a:off x="10925018" y="5713747"/>
              <a:ext cx="28649" cy="275287"/>
            </a:xfrm>
            <a:custGeom>
              <a:rect b="b" l="l" r="r" t="t"/>
              <a:pathLst>
                <a:path extrusionOk="0" h="375" w="39">
                  <a:moveTo>
                    <a:pt x="39" y="375"/>
                  </a:moveTo>
                  <a:cubicBezTo>
                    <a:pt x="14" y="317"/>
                    <a:pt x="0" y="253"/>
                    <a:pt x="0" y="185"/>
                  </a:cubicBezTo>
                  <a:cubicBezTo>
                    <a:pt x="0" y="120"/>
                    <a:pt x="13" y="57"/>
                    <a:pt x="37"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80" name="Google Shape;1080;p33"/>
            <p:cNvSpPr/>
            <p:nvPr/>
          </p:nvSpPr>
          <p:spPr>
            <a:xfrm>
              <a:off x="11135112" y="5499930"/>
              <a:ext cx="275351" cy="28880"/>
            </a:xfrm>
            <a:custGeom>
              <a:rect b="b" l="l" r="r" t="t"/>
              <a:pathLst>
                <a:path extrusionOk="0" h="39" w="375">
                  <a:moveTo>
                    <a:pt x="375" y="37"/>
                  </a:moveTo>
                  <a:cubicBezTo>
                    <a:pt x="318" y="13"/>
                    <a:pt x="256" y="0"/>
                    <a:pt x="190" y="0"/>
                  </a:cubicBezTo>
                  <a:cubicBezTo>
                    <a:pt x="122" y="0"/>
                    <a:pt x="58" y="14"/>
                    <a:pt x="0" y="39"/>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81" name="Google Shape;1081;p33"/>
            <p:cNvSpPr/>
            <p:nvPr/>
          </p:nvSpPr>
          <p:spPr>
            <a:xfrm>
              <a:off x="11578115" y="5950881"/>
              <a:ext cx="52789" cy="38948"/>
            </a:xfrm>
            <a:custGeom>
              <a:rect b="b" l="l" r="r" t="t"/>
              <a:pathLst>
                <a:path extrusionOk="0" h="147" w="199">
                  <a:moveTo>
                    <a:pt x="0" y="0"/>
                  </a:moveTo>
                  <a:lnTo>
                    <a:pt x="64" y="147"/>
                  </a:lnTo>
                  <a:lnTo>
                    <a:pt x="199" y="83"/>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82" name="Google Shape;1082;p33"/>
            <p:cNvSpPr/>
            <p:nvPr/>
          </p:nvSpPr>
          <p:spPr>
            <a:xfrm>
              <a:off x="11135112" y="6152776"/>
              <a:ext cx="38199" cy="52991"/>
            </a:xfrm>
            <a:custGeom>
              <a:rect b="b" l="l" r="r" t="t"/>
              <a:pathLst>
                <a:path extrusionOk="0" h="200" w="144">
                  <a:moveTo>
                    <a:pt x="144" y="0"/>
                  </a:moveTo>
                  <a:lnTo>
                    <a:pt x="0" y="67"/>
                  </a:lnTo>
                  <a:lnTo>
                    <a:pt x="64" y="20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83" name="Google Shape;1083;p33"/>
            <p:cNvSpPr/>
            <p:nvPr/>
          </p:nvSpPr>
          <p:spPr>
            <a:xfrm>
              <a:off x="10918386" y="5710038"/>
              <a:ext cx="53054" cy="38154"/>
            </a:xfrm>
            <a:custGeom>
              <a:rect b="b" l="l" r="r" t="t"/>
              <a:pathLst>
                <a:path extrusionOk="0" h="144" w="200">
                  <a:moveTo>
                    <a:pt x="200" y="144"/>
                  </a:moveTo>
                  <a:lnTo>
                    <a:pt x="136" y="0"/>
                  </a:lnTo>
                  <a:lnTo>
                    <a:pt x="0" y="64"/>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84" name="Google Shape;1084;p33"/>
            <p:cNvSpPr/>
            <p:nvPr/>
          </p:nvSpPr>
          <p:spPr>
            <a:xfrm>
              <a:off x="11375979" y="5493571"/>
              <a:ext cx="38199" cy="52726"/>
            </a:xfrm>
            <a:custGeom>
              <a:rect b="b" l="l" r="r" t="t"/>
              <a:pathLst>
                <a:path extrusionOk="0" h="199" w="144">
                  <a:moveTo>
                    <a:pt x="0" y="199"/>
                  </a:moveTo>
                  <a:lnTo>
                    <a:pt x="144" y="135"/>
                  </a:lnTo>
                  <a:lnTo>
                    <a:pt x="81" y="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85" name="Google Shape;1085;p33"/>
          <p:cNvGrpSpPr/>
          <p:nvPr/>
        </p:nvGrpSpPr>
        <p:grpSpPr>
          <a:xfrm>
            <a:off x="5954636" y="3681752"/>
            <a:ext cx="445821" cy="425246"/>
            <a:chOff x="8338678" y="5506443"/>
            <a:chExt cx="720227" cy="686988"/>
          </a:xfrm>
        </p:grpSpPr>
        <p:sp>
          <p:nvSpPr>
            <p:cNvPr id="1086" name="Google Shape;1086;p33"/>
            <p:cNvSpPr/>
            <p:nvPr/>
          </p:nvSpPr>
          <p:spPr>
            <a:xfrm>
              <a:off x="8706181" y="5506443"/>
              <a:ext cx="230803" cy="263259"/>
            </a:xfrm>
            <a:custGeom>
              <a:rect b="b" l="l" r="r" t="t"/>
              <a:pathLst>
                <a:path extrusionOk="0" h="432" w="378">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87" name="Google Shape;1087;p33"/>
            <p:cNvSpPr/>
            <p:nvPr/>
          </p:nvSpPr>
          <p:spPr>
            <a:xfrm>
              <a:off x="8460817" y="5506443"/>
              <a:ext cx="230586" cy="263259"/>
            </a:xfrm>
            <a:custGeom>
              <a:rect b="b" l="l" r="r" t="t"/>
              <a:pathLst>
                <a:path extrusionOk="0" h="432" w="378">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88" name="Google Shape;1088;p33"/>
            <p:cNvSpPr/>
            <p:nvPr/>
          </p:nvSpPr>
          <p:spPr>
            <a:xfrm>
              <a:off x="8338678"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89" name="Google Shape;1089;p33"/>
            <p:cNvSpPr/>
            <p:nvPr/>
          </p:nvSpPr>
          <p:spPr>
            <a:xfrm>
              <a:off x="8828754"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90" name="Google Shape;1090;p33"/>
            <p:cNvSpPr/>
            <p:nvPr/>
          </p:nvSpPr>
          <p:spPr>
            <a:xfrm>
              <a:off x="8706181" y="5930607"/>
              <a:ext cx="230803" cy="262825"/>
            </a:xfrm>
            <a:custGeom>
              <a:rect b="b" l="l" r="r" t="t"/>
              <a:pathLst>
                <a:path extrusionOk="0" h="431" w="378">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91" name="Google Shape;1091;p33"/>
            <p:cNvSpPr/>
            <p:nvPr/>
          </p:nvSpPr>
          <p:spPr>
            <a:xfrm>
              <a:off x="8460817" y="5930607"/>
              <a:ext cx="230586" cy="262825"/>
            </a:xfrm>
            <a:custGeom>
              <a:rect b="b" l="l" r="r" t="t"/>
              <a:pathLst>
                <a:path extrusionOk="0" h="431" w="378">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92" name="Google Shape;1092;p33"/>
          <p:cNvGrpSpPr/>
          <p:nvPr/>
        </p:nvGrpSpPr>
        <p:grpSpPr>
          <a:xfrm>
            <a:off x="2676293" y="3736342"/>
            <a:ext cx="1336824" cy="316035"/>
            <a:chOff x="3042485" y="5594633"/>
            <a:chExt cx="2159652" cy="510557"/>
          </a:xfrm>
        </p:grpSpPr>
        <p:sp>
          <p:nvSpPr>
            <p:cNvPr id="1093" name="Google Shape;1093;p33"/>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94" name="Google Shape;1094;p33"/>
            <p:cNvSpPr/>
            <p:nvPr/>
          </p:nvSpPr>
          <p:spPr>
            <a:xfrm>
              <a:off x="3317231" y="5594633"/>
              <a:ext cx="235200" cy="235500"/>
            </a:xfrm>
            <a:prstGeom prst="ellipse">
              <a:avLst/>
            </a:pr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95" name="Google Shape;1095;p33"/>
            <p:cNvSpPr/>
            <p:nvPr/>
          </p:nvSpPr>
          <p:spPr>
            <a:xfrm>
              <a:off x="3591976" y="5869690"/>
              <a:ext cx="236100" cy="235500"/>
            </a:xfrm>
            <a:prstGeom prst="ellipse">
              <a:avLst/>
            </a:pr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96" name="Google Shape;1096;p33"/>
            <p:cNvSpPr/>
            <p:nvPr/>
          </p:nvSpPr>
          <p:spPr>
            <a:xfrm>
              <a:off x="3866722" y="5594633"/>
              <a:ext cx="236100" cy="235500"/>
            </a:xfrm>
            <a:prstGeom prst="ellipse">
              <a:avLst/>
            </a:pr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97" name="Google Shape;1097;p33"/>
            <p:cNvSpPr/>
            <p:nvPr/>
          </p:nvSpPr>
          <p:spPr>
            <a:xfrm>
              <a:off x="4141467" y="5869690"/>
              <a:ext cx="236100" cy="235500"/>
            </a:xfrm>
            <a:prstGeom prst="ellipse">
              <a:avLst/>
            </a:pr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98" name="Google Shape;1098;p33"/>
            <p:cNvSpPr/>
            <p:nvPr/>
          </p:nvSpPr>
          <p:spPr>
            <a:xfrm>
              <a:off x="4417146" y="5594633"/>
              <a:ext cx="235200" cy="235500"/>
            </a:xfrm>
            <a:prstGeom prst="ellipse">
              <a:avLst/>
            </a:pr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99" name="Google Shape;1099;p33"/>
            <p:cNvSpPr/>
            <p:nvPr/>
          </p:nvSpPr>
          <p:spPr>
            <a:xfrm>
              <a:off x="4691892" y="5869690"/>
              <a:ext cx="235500" cy="235500"/>
            </a:xfrm>
            <a:prstGeom prst="ellipse">
              <a:avLst/>
            </a:pr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00" name="Google Shape;1100;p33"/>
            <p:cNvSpPr/>
            <p:nvPr/>
          </p:nvSpPr>
          <p:spPr>
            <a:xfrm>
              <a:off x="4966637" y="5594633"/>
              <a:ext cx="235500" cy="235500"/>
            </a:xfrm>
            <a:prstGeom prst="ellipse">
              <a:avLst/>
            </a:pr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01" name="Google Shape;1101;p33"/>
            <p:cNvSpPr/>
            <p:nvPr/>
          </p:nvSpPr>
          <p:spPr>
            <a:xfrm>
              <a:off x="3210195" y="5762654"/>
              <a:ext cx="174555" cy="174555"/>
            </a:xfrm>
            <a:custGeom>
              <a:rect b="b" l="l" r="r" t="t"/>
              <a:pathLst>
                <a:path extrusionOk="0" h="217" w="217">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02" name="Google Shape;1102;p33"/>
            <p:cNvSpPr/>
            <p:nvPr/>
          </p:nvSpPr>
          <p:spPr>
            <a:xfrm>
              <a:off x="3485252" y="5762654"/>
              <a:ext cx="174244" cy="174555"/>
            </a:xfrm>
            <a:custGeom>
              <a:rect b="b" l="l" r="r" t="t"/>
              <a:pathLst>
                <a:path extrusionOk="0" h="217" w="217">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03" name="Google Shape;1103;p33"/>
            <p:cNvSpPr/>
            <p:nvPr/>
          </p:nvSpPr>
          <p:spPr>
            <a:xfrm>
              <a:off x="3760620"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04" name="Google Shape;1104;p33"/>
            <p:cNvSpPr/>
            <p:nvPr/>
          </p:nvSpPr>
          <p:spPr>
            <a:xfrm>
              <a:off x="4035365" y="5762654"/>
              <a:ext cx="173622" cy="174555"/>
            </a:xfrm>
            <a:custGeom>
              <a:rect b="b" l="l" r="r" t="t"/>
              <a:pathLst>
                <a:path extrusionOk="0" h="217" w="216">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05" name="Google Shape;1105;p33"/>
            <p:cNvSpPr/>
            <p:nvPr/>
          </p:nvSpPr>
          <p:spPr>
            <a:xfrm>
              <a:off x="4310111"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06" name="Google Shape;1106;p33"/>
            <p:cNvSpPr/>
            <p:nvPr/>
          </p:nvSpPr>
          <p:spPr>
            <a:xfrm>
              <a:off x="4585167" y="5762654"/>
              <a:ext cx="174244" cy="174555"/>
            </a:xfrm>
            <a:custGeom>
              <a:rect b="b" l="l" r="r" t="t"/>
              <a:pathLst>
                <a:path extrusionOk="0" h="217" w="217">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07" name="Google Shape;1107;p33"/>
            <p:cNvSpPr/>
            <p:nvPr/>
          </p:nvSpPr>
          <p:spPr>
            <a:xfrm>
              <a:off x="4859913" y="5762654"/>
              <a:ext cx="174244" cy="174555"/>
            </a:xfrm>
            <a:custGeom>
              <a:rect b="b" l="l" r="r" t="t"/>
              <a:pathLst>
                <a:path extrusionOk="0" h="217" w="217">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08" name="Google Shape;1108;p33"/>
          <p:cNvGrpSpPr/>
          <p:nvPr/>
        </p:nvGrpSpPr>
        <p:grpSpPr>
          <a:xfrm>
            <a:off x="1879183" y="4379878"/>
            <a:ext cx="445738" cy="442950"/>
            <a:chOff x="1442627" y="5710929"/>
            <a:chExt cx="594318" cy="590600"/>
          </a:xfrm>
        </p:grpSpPr>
        <p:sp>
          <p:nvSpPr>
            <p:cNvPr id="1109" name="Google Shape;1109;p33"/>
            <p:cNvSpPr/>
            <p:nvPr/>
          </p:nvSpPr>
          <p:spPr>
            <a:xfrm>
              <a:off x="1442627" y="5710929"/>
              <a:ext cx="594318" cy="405222"/>
            </a:xfrm>
            <a:custGeom>
              <a:rect b="b" l="l" r="r" t="t"/>
              <a:pathLst>
                <a:path extrusionOk="0" h="500" w="734">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0" name="Google Shape;1110;p33"/>
            <p:cNvSpPr/>
            <p:nvPr/>
          </p:nvSpPr>
          <p:spPr>
            <a:xfrm>
              <a:off x="1442627" y="6116151"/>
              <a:ext cx="349820" cy="97191"/>
            </a:xfrm>
            <a:custGeom>
              <a:rect b="b" l="l" r="r" t="t"/>
              <a:pathLst>
                <a:path extrusionOk="0" h="313" w="1126">
                  <a:moveTo>
                    <a:pt x="1126" y="313"/>
                  </a:moveTo>
                  <a:lnTo>
                    <a:pt x="0" y="0"/>
                  </a:lnTo>
                  <a:lnTo>
                    <a:pt x="1126" y="0"/>
                  </a:lnTo>
                  <a:lnTo>
                    <a:pt x="1126" y="313"/>
                  </a:lnTo>
                  <a:close/>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1" name="Google Shape;1111;p33"/>
            <p:cNvSpPr/>
            <p:nvPr/>
          </p:nvSpPr>
          <p:spPr>
            <a:xfrm>
              <a:off x="1573731" y="6152482"/>
              <a:ext cx="218715" cy="60861"/>
            </a:xfrm>
            <a:custGeom>
              <a:rect b="b" l="l" r="r" t="t"/>
              <a:pathLst>
                <a:path extrusionOk="0" h="196" w="704">
                  <a:moveTo>
                    <a:pt x="0" y="196"/>
                  </a:moveTo>
                  <a:lnTo>
                    <a:pt x="704" y="196"/>
                  </a:lnTo>
                  <a:lnTo>
                    <a:pt x="0" y="0"/>
                  </a:lnTo>
                  <a:lnTo>
                    <a:pt x="0" y="196"/>
                  </a:ln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2" name="Google Shape;1112;p33"/>
            <p:cNvSpPr/>
            <p:nvPr/>
          </p:nvSpPr>
          <p:spPr>
            <a:xfrm>
              <a:off x="1573731" y="6213343"/>
              <a:ext cx="109358" cy="88186"/>
            </a:xfrm>
            <a:custGeom>
              <a:rect b="b" l="l" r="r" t="t"/>
              <a:pathLst>
                <a:path extrusionOk="0" h="284" w="352">
                  <a:moveTo>
                    <a:pt x="352" y="284"/>
                  </a:moveTo>
                  <a:lnTo>
                    <a:pt x="0" y="0"/>
                  </a:lnTo>
                  <a:lnTo>
                    <a:pt x="352" y="0"/>
                  </a:lnTo>
                  <a:lnTo>
                    <a:pt x="352" y="284"/>
                  </a:lnTo>
                  <a:close/>
                </a:path>
              </a:pathLst>
            </a:custGeom>
            <a:solidFill>
              <a:srgbClr val="BD2A3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3" name="Google Shape;1113;p33"/>
            <p:cNvSpPr/>
            <p:nvPr/>
          </p:nvSpPr>
          <p:spPr>
            <a:xfrm>
              <a:off x="1573731" y="6213343"/>
              <a:ext cx="109358" cy="88186"/>
            </a:xfrm>
            <a:custGeom>
              <a:rect b="b" l="l" r="r" t="t"/>
              <a:pathLst>
                <a:path extrusionOk="0" h="284" w="352">
                  <a:moveTo>
                    <a:pt x="352" y="284"/>
                  </a:moveTo>
                  <a:lnTo>
                    <a:pt x="0" y="0"/>
                  </a:lnTo>
                  <a:lnTo>
                    <a:pt x="352" y="0"/>
                  </a:lnTo>
                  <a:lnTo>
                    <a:pt x="352" y="284"/>
                  </a:lnTo>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14" name="Google Shape;1114;p33"/>
          <p:cNvGrpSpPr/>
          <p:nvPr/>
        </p:nvGrpSpPr>
        <p:grpSpPr>
          <a:xfrm>
            <a:off x="6788033" y="4378458"/>
            <a:ext cx="373053" cy="445791"/>
            <a:chOff x="8095060" y="5664590"/>
            <a:chExt cx="497404" cy="594389"/>
          </a:xfrm>
        </p:grpSpPr>
        <p:grpSp>
          <p:nvGrpSpPr>
            <p:cNvPr id="1115" name="Google Shape;1115;p33"/>
            <p:cNvGrpSpPr/>
            <p:nvPr/>
          </p:nvGrpSpPr>
          <p:grpSpPr>
            <a:xfrm>
              <a:off x="8095060" y="5969027"/>
              <a:ext cx="497404" cy="289951"/>
              <a:chOff x="8095060" y="5969027"/>
              <a:chExt cx="497404" cy="289951"/>
            </a:xfrm>
          </p:grpSpPr>
          <p:sp>
            <p:nvSpPr>
              <p:cNvPr id="1116" name="Google Shape;1116;p33"/>
              <p:cNvSpPr/>
              <p:nvPr/>
            </p:nvSpPr>
            <p:spPr>
              <a:xfrm>
                <a:off x="8095060" y="5969027"/>
                <a:ext cx="497402" cy="248408"/>
              </a:xfrm>
              <a:custGeom>
                <a:rect b="b" l="l" r="r" t="t"/>
                <a:pathLst>
                  <a:path extrusionOk="0" h="1166" w="234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7" name="Google Shape;1117;p33"/>
              <p:cNvSpPr/>
              <p:nvPr/>
            </p:nvSpPr>
            <p:spPr>
              <a:xfrm>
                <a:off x="8095060" y="6092592"/>
                <a:ext cx="248701" cy="166386"/>
              </a:xfrm>
              <a:custGeom>
                <a:rect b="b" l="l" r="r" t="t"/>
                <a:pathLst>
                  <a:path extrusionOk="0" h="781" w="1170">
                    <a:moveTo>
                      <a:pt x="0" y="0"/>
                    </a:moveTo>
                    <a:lnTo>
                      <a:pt x="0" y="197"/>
                    </a:lnTo>
                    <a:lnTo>
                      <a:pt x="1170" y="781"/>
                    </a:lnTo>
                    <a:lnTo>
                      <a:pt x="1170" y="582"/>
                    </a:lnTo>
                    <a:lnTo>
                      <a:pt x="0" y="0"/>
                    </a:lnTo>
                    <a:close/>
                  </a:path>
                </a:pathLst>
              </a:custGeom>
              <a:solidFill>
                <a:srgbClr val="8E7CC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18" name="Google Shape;1118;p33"/>
              <p:cNvSpPr/>
              <p:nvPr/>
            </p:nvSpPr>
            <p:spPr>
              <a:xfrm>
                <a:off x="8343763" y="6092592"/>
                <a:ext cx="248701" cy="166386"/>
              </a:xfrm>
              <a:custGeom>
                <a:rect b="b" l="l" r="r" t="t"/>
                <a:pathLst>
                  <a:path extrusionOk="0" h="781" w="1170">
                    <a:moveTo>
                      <a:pt x="1170" y="0"/>
                    </a:moveTo>
                    <a:lnTo>
                      <a:pt x="0" y="582"/>
                    </a:lnTo>
                    <a:lnTo>
                      <a:pt x="0" y="781"/>
                    </a:lnTo>
                    <a:lnTo>
                      <a:pt x="1170" y="197"/>
                    </a:lnTo>
                    <a:lnTo>
                      <a:pt x="1170" y="0"/>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19" name="Google Shape;1119;p33"/>
            <p:cNvGrpSpPr/>
            <p:nvPr/>
          </p:nvGrpSpPr>
          <p:grpSpPr>
            <a:xfrm>
              <a:off x="8095060" y="5867832"/>
              <a:ext cx="497404" cy="289312"/>
              <a:chOff x="8095060" y="5867832"/>
              <a:chExt cx="497404" cy="289312"/>
            </a:xfrm>
          </p:grpSpPr>
          <p:sp>
            <p:nvSpPr>
              <p:cNvPr id="1120" name="Google Shape;1120;p33"/>
              <p:cNvSpPr/>
              <p:nvPr/>
            </p:nvSpPr>
            <p:spPr>
              <a:xfrm>
                <a:off x="8095060" y="5867832"/>
                <a:ext cx="497402" cy="248195"/>
              </a:xfrm>
              <a:custGeom>
                <a:rect b="b" l="l" r="r" t="t"/>
                <a:pathLst>
                  <a:path extrusionOk="0" h="1165" w="234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1" name="Google Shape;1121;p33"/>
              <p:cNvSpPr/>
              <p:nvPr/>
            </p:nvSpPr>
            <p:spPr>
              <a:xfrm>
                <a:off x="8095060" y="5990758"/>
                <a:ext cx="248701" cy="166386"/>
              </a:xfrm>
              <a:custGeom>
                <a:rect b="b" l="l" r="r" t="t"/>
                <a:pathLst>
                  <a:path extrusionOk="0" h="781" w="1170">
                    <a:moveTo>
                      <a:pt x="0" y="0"/>
                    </a:moveTo>
                    <a:lnTo>
                      <a:pt x="0" y="199"/>
                    </a:lnTo>
                    <a:lnTo>
                      <a:pt x="1170" y="781"/>
                    </a:lnTo>
                    <a:lnTo>
                      <a:pt x="1170" y="584"/>
                    </a:lnTo>
                    <a:lnTo>
                      <a:pt x="0" y="0"/>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2" name="Google Shape;1122;p33"/>
              <p:cNvSpPr/>
              <p:nvPr/>
            </p:nvSpPr>
            <p:spPr>
              <a:xfrm>
                <a:off x="8343763" y="5990758"/>
                <a:ext cx="248701" cy="166386"/>
              </a:xfrm>
              <a:custGeom>
                <a:rect b="b" l="l" r="r" t="t"/>
                <a:pathLst>
                  <a:path extrusionOk="0" h="781" w="1170">
                    <a:moveTo>
                      <a:pt x="1170" y="0"/>
                    </a:moveTo>
                    <a:lnTo>
                      <a:pt x="0" y="584"/>
                    </a:lnTo>
                    <a:lnTo>
                      <a:pt x="0" y="781"/>
                    </a:lnTo>
                    <a:lnTo>
                      <a:pt x="1170" y="199"/>
                    </a:lnTo>
                    <a:lnTo>
                      <a:pt x="1170"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23" name="Google Shape;1123;p33"/>
            <p:cNvGrpSpPr/>
            <p:nvPr/>
          </p:nvGrpSpPr>
          <p:grpSpPr>
            <a:xfrm>
              <a:off x="8095060" y="5765998"/>
              <a:ext cx="497404" cy="289312"/>
              <a:chOff x="8095060" y="5765998"/>
              <a:chExt cx="497404" cy="289312"/>
            </a:xfrm>
          </p:grpSpPr>
          <p:sp>
            <p:nvSpPr>
              <p:cNvPr id="1124" name="Google Shape;1124;p33"/>
              <p:cNvSpPr/>
              <p:nvPr/>
            </p:nvSpPr>
            <p:spPr>
              <a:xfrm>
                <a:off x="8095060" y="5765998"/>
                <a:ext cx="497402" cy="248195"/>
              </a:xfrm>
              <a:custGeom>
                <a:rect b="b" l="l" r="r" t="t"/>
                <a:pathLst>
                  <a:path extrusionOk="0" h="1165" w="234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5" name="Google Shape;1125;p33"/>
              <p:cNvSpPr/>
              <p:nvPr/>
            </p:nvSpPr>
            <p:spPr>
              <a:xfrm>
                <a:off x="8095060" y="5889563"/>
                <a:ext cx="248701" cy="165747"/>
              </a:xfrm>
              <a:custGeom>
                <a:rect b="b" l="l" r="r" t="t"/>
                <a:pathLst>
                  <a:path extrusionOk="0" h="778" w="1170">
                    <a:moveTo>
                      <a:pt x="0" y="0"/>
                    </a:moveTo>
                    <a:lnTo>
                      <a:pt x="0" y="196"/>
                    </a:lnTo>
                    <a:lnTo>
                      <a:pt x="1170" y="778"/>
                    </a:lnTo>
                    <a:lnTo>
                      <a:pt x="1170" y="581"/>
                    </a:lnTo>
                    <a:lnTo>
                      <a:pt x="0" y="0"/>
                    </a:ln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6" name="Google Shape;1126;p33"/>
              <p:cNvSpPr/>
              <p:nvPr/>
            </p:nvSpPr>
            <p:spPr>
              <a:xfrm>
                <a:off x="8343763" y="5889563"/>
                <a:ext cx="248701" cy="165747"/>
              </a:xfrm>
              <a:custGeom>
                <a:rect b="b" l="l" r="r" t="t"/>
                <a:pathLst>
                  <a:path extrusionOk="0" h="778" w="1170">
                    <a:moveTo>
                      <a:pt x="1170" y="0"/>
                    </a:moveTo>
                    <a:lnTo>
                      <a:pt x="0" y="581"/>
                    </a:lnTo>
                    <a:lnTo>
                      <a:pt x="0" y="778"/>
                    </a:lnTo>
                    <a:lnTo>
                      <a:pt x="1170" y="196"/>
                    </a:lnTo>
                    <a:lnTo>
                      <a:pt x="1170"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27" name="Google Shape;1127;p33"/>
            <p:cNvGrpSpPr/>
            <p:nvPr/>
          </p:nvGrpSpPr>
          <p:grpSpPr>
            <a:xfrm>
              <a:off x="8095060" y="5664590"/>
              <a:ext cx="497404" cy="290164"/>
              <a:chOff x="8095060" y="5664590"/>
              <a:chExt cx="497404" cy="290164"/>
            </a:xfrm>
          </p:grpSpPr>
          <p:sp>
            <p:nvSpPr>
              <p:cNvPr id="1128" name="Google Shape;1128;p33"/>
              <p:cNvSpPr/>
              <p:nvPr/>
            </p:nvSpPr>
            <p:spPr>
              <a:xfrm>
                <a:off x="8095060" y="5664590"/>
                <a:ext cx="497402" cy="248408"/>
              </a:xfrm>
              <a:custGeom>
                <a:rect b="b" l="l" r="r" t="t"/>
                <a:pathLst>
                  <a:path extrusionOk="0" h="1166" w="234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29" name="Google Shape;1129;p33"/>
              <p:cNvSpPr/>
              <p:nvPr/>
            </p:nvSpPr>
            <p:spPr>
              <a:xfrm>
                <a:off x="8095060" y="5788580"/>
                <a:ext cx="248701" cy="166173"/>
              </a:xfrm>
              <a:custGeom>
                <a:rect b="b" l="l" r="r" t="t"/>
                <a:pathLst>
                  <a:path extrusionOk="0" h="780" w="1170">
                    <a:moveTo>
                      <a:pt x="0" y="0"/>
                    </a:moveTo>
                    <a:lnTo>
                      <a:pt x="0" y="196"/>
                    </a:lnTo>
                    <a:lnTo>
                      <a:pt x="1170" y="780"/>
                    </a:lnTo>
                    <a:lnTo>
                      <a:pt x="1170" y="584"/>
                    </a:lnTo>
                    <a:lnTo>
                      <a:pt x="0" y="0"/>
                    </a:lnTo>
                    <a:close/>
                  </a:path>
                </a:pathLst>
              </a:custGeom>
              <a:solidFill>
                <a:srgbClr val="FFD9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30" name="Google Shape;1130;p33"/>
              <p:cNvSpPr/>
              <p:nvPr/>
            </p:nvSpPr>
            <p:spPr>
              <a:xfrm>
                <a:off x="8343763" y="5788580"/>
                <a:ext cx="248701" cy="166173"/>
              </a:xfrm>
              <a:custGeom>
                <a:rect b="b" l="l" r="r" t="t"/>
                <a:pathLst>
                  <a:path extrusionOk="0" h="780" w="1170">
                    <a:moveTo>
                      <a:pt x="1170" y="0"/>
                    </a:moveTo>
                    <a:lnTo>
                      <a:pt x="0" y="584"/>
                    </a:lnTo>
                    <a:lnTo>
                      <a:pt x="0" y="780"/>
                    </a:lnTo>
                    <a:lnTo>
                      <a:pt x="1170" y="196"/>
                    </a:lnTo>
                    <a:lnTo>
                      <a:pt x="1170"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131" name="Google Shape;1131;p33"/>
          <p:cNvGrpSpPr/>
          <p:nvPr/>
        </p:nvGrpSpPr>
        <p:grpSpPr>
          <a:xfrm>
            <a:off x="2870825" y="4378486"/>
            <a:ext cx="557162" cy="445734"/>
            <a:chOff x="4607809" y="5664627"/>
            <a:chExt cx="742883" cy="594312"/>
          </a:xfrm>
        </p:grpSpPr>
        <p:sp>
          <p:nvSpPr>
            <p:cNvPr id="1132" name="Google Shape;1132;p33"/>
            <p:cNvSpPr/>
            <p:nvPr/>
          </p:nvSpPr>
          <p:spPr>
            <a:xfrm>
              <a:off x="4607809" y="5824234"/>
              <a:ext cx="185166" cy="401151"/>
            </a:xfrm>
            <a:custGeom>
              <a:rect b="b" l="l" r="r" t="t"/>
              <a:pathLst>
                <a:path extrusionOk="0" h="2355" w="1083">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33" name="Google Shape;1133;p33"/>
            <p:cNvSpPr/>
            <p:nvPr/>
          </p:nvSpPr>
          <p:spPr>
            <a:xfrm>
              <a:off x="4792974" y="5771259"/>
              <a:ext cx="185850" cy="454126"/>
            </a:xfrm>
            <a:custGeom>
              <a:rect b="b" l="l" r="r" t="t"/>
              <a:pathLst>
                <a:path extrusionOk="0" h="2666" w="1087">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34" name="Google Shape;1134;p33"/>
            <p:cNvSpPr/>
            <p:nvPr/>
          </p:nvSpPr>
          <p:spPr>
            <a:xfrm>
              <a:off x="4978822" y="5717602"/>
              <a:ext cx="185679" cy="507784"/>
            </a:xfrm>
            <a:custGeom>
              <a:rect b="b" l="l" r="r" t="t"/>
              <a:pathLst>
                <a:path extrusionOk="0" h="2981" w="1086">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35" name="Google Shape;1135;p33"/>
            <p:cNvSpPr/>
            <p:nvPr/>
          </p:nvSpPr>
          <p:spPr>
            <a:xfrm>
              <a:off x="5164499" y="5664627"/>
              <a:ext cx="185166" cy="560759"/>
            </a:xfrm>
            <a:custGeom>
              <a:rect b="b" l="l" r="r" t="t"/>
              <a:pathLst>
                <a:path extrusionOk="0" h="3292" w="1083">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36" name="Google Shape;1136;p33"/>
            <p:cNvSpPr/>
            <p:nvPr/>
          </p:nvSpPr>
          <p:spPr>
            <a:xfrm>
              <a:off x="4607809" y="6225382"/>
              <a:ext cx="237484" cy="33556"/>
            </a:xfrm>
            <a:custGeom>
              <a:rect b="b" l="l" r="r" t="t"/>
              <a:pathLst>
                <a:path extrusionOk="0" h="197" w="1389">
                  <a:moveTo>
                    <a:pt x="0" y="0"/>
                  </a:moveTo>
                  <a:lnTo>
                    <a:pt x="608" y="197"/>
                  </a:lnTo>
                  <a:lnTo>
                    <a:pt x="1389" y="197"/>
                  </a:lnTo>
                  <a:lnTo>
                    <a:pt x="1083" y="0"/>
                  </a:lnTo>
                  <a:lnTo>
                    <a:pt x="0" y="0"/>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37" name="Google Shape;1137;p33"/>
            <p:cNvSpPr/>
            <p:nvPr/>
          </p:nvSpPr>
          <p:spPr>
            <a:xfrm>
              <a:off x="4792974" y="6225382"/>
              <a:ext cx="185850" cy="33556"/>
            </a:xfrm>
            <a:custGeom>
              <a:rect b="b" l="l" r="r" t="t"/>
              <a:pathLst>
                <a:path extrusionOk="0" h="197" w="1087">
                  <a:moveTo>
                    <a:pt x="1087" y="0"/>
                  </a:moveTo>
                  <a:lnTo>
                    <a:pt x="1087" y="197"/>
                  </a:lnTo>
                  <a:lnTo>
                    <a:pt x="306" y="197"/>
                  </a:lnTo>
                  <a:lnTo>
                    <a:pt x="0" y="0"/>
                  </a:lnTo>
                  <a:lnTo>
                    <a:pt x="1087" y="0"/>
                  </a:ln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38" name="Google Shape;1138;p33"/>
            <p:cNvSpPr/>
            <p:nvPr/>
          </p:nvSpPr>
          <p:spPr>
            <a:xfrm>
              <a:off x="5112694" y="6225382"/>
              <a:ext cx="237997" cy="33556"/>
            </a:xfrm>
            <a:custGeom>
              <a:rect b="b" l="l" r="r" t="t"/>
              <a:pathLst>
                <a:path extrusionOk="0" h="197" w="1392">
                  <a:moveTo>
                    <a:pt x="1392" y="0"/>
                  </a:moveTo>
                  <a:lnTo>
                    <a:pt x="781" y="197"/>
                  </a:lnTo>
                  <a:lnTo>
                    <a:pt x="0" y="197"/>
                  </a:lnTo>
                  <a:lnTo>
                    <a:pt x="306" y="0"/>
                  </a:lnTo>
                  <a:lnTo>
                    <a:pt x="1392" y="0"/>
                  </a:lnTo>
                  <a:close/>
                </a:path>
              </a:pathLst>
            </a:custGeom>
            <a:solidFill>
              <a:srgbClr val="351C7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39" name="Google Shape;1139;p33"/>
            <p:cNvSpPr/>
            <p:nvPr/>
          </p:nvSpPr>
          <p:spPr>
            <a:xfrm>
              <a:off x="4978822" y="6225382"/>
              <a:ext cx="186192" cy="33556"/>
            </a:xfrm>
            <a:custGeom>
              <a:rect b="b" l="l" r="r" t="t"/>
              <a:pathLst>
                <a:path extrusionOk="0" h="197" w="1089">
                  <a:moveTo>
                    <a:pt x="0" y="0"/>
                  </a:moveTo>
                  <a:lnTo>
                    <a:pt x="0" y="197"/>
                  </a:lnTo>
                  <a:lnTo>
                    <a:pt x="783" y="197"/>
                  </a:lnTo>
                  <a:lnTo>
                    <a:pt x="1089" y="0"/>
                  </a:lnTo>
                  <a:lnTo>
                    <a:pt x="0" y="0"/>
                  </a:lnTo>
                  <a:close/>
                </a:path>
              </a:pathLst>
            </a:custGeom>
            <a:solidFill>
              <a:srgbClr val="1155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40" name="Google Shape;1140;p33"/>
          <p:cNvGrpSpPr/>
          <p:nvPr/>
        </p:nvGrpSpPr>
        <p:grpSpPr>
          <a:xfrm>
            <a:off x="3973890" y="4378543"/>
            <a:ext cx="1079865" cy="445620"/>
            <a:chOff x="2571250" y="5664711"/>
            <a:chExt cx="1439820" cy="594160"/>
          </a:xfrm>
        </p:grpSpPr>
        <p:sp>
          <p:nvSpPr>
            <p:cNvPr id="1141" name="Google Shape;1141;p33"/>
            <p:cNvSpPr/>
            <p:nvPr/>
          </p:nvSpPr>
          <p:spPr>
            <a:xfrm>
              <a:off x="2751485" y="5699308"/>
              <a:ext cx="179409" cy="510050"/>
            </a:xfrm>
            <a:custGeom>
              <a:rect b="b" l="l" r="r" t="t"/>
              <a:pathLst>
                <a:path extrusionOk="0" h="813" w="287">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2" name="Google Shape;1142;p33"/>
            <p:cNvSpPr/>
            <p:nvPr/>
          </p:nvSpPr>
          <p:spPr>
            <a:xfrm>
              <a:off x="2765747" y="5713810"/>
              <a:ext cx="150600" cy="151500"/>
            </a:xfrm>
            <a:prstGeom prst="ellipse">
              <a:avLst/>
            </a:prstGeom>
            <a:solidFill>
              <a:srgbClr val="B45F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143" name="Google Shape;1143;p33"/>
            <p:cNvSpPr/>
            <p:nvPr/>
          </p:nvSpPr>
          <p:spPr>
            <a:xfrm>
              <a:off x="2930895" y="5732455"/>
              <a:ext cx="180236" cy="476902"/>
            </a:xfrm>
            <a:custGeom>
              <a:rect b="b" l="l" r="r" t="t"/>
              <a:pathLst>
                <a:path extrusionOk="0" h="760" w="288">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4" name="Google Shape;1144;p33"/>
            <p:cNvSpPr/>
            <p:nvPr/>
          </p:nvSpPr>
          <p:spPr>
            <a:xfrm>
              <a:off x="2945363" y="5746957"/>
              <a:ext cx="151200" cy="151800"/>
            </a:xfrm>
            <a:prstGeom prst="ellipse">
              <a:avLst/>
            </a:pr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145" name="Google Shape;1145;p33"/>
            <p:cNvSpPr/>
            <p:nvPr/>
          </p:nvSpPr>
          <p:spPr>
            <a:xfrm>
              <a:off x="3111130" y="5756280"/>
              <a:ext cx="180030" cy="453078"/>
            </a:xfrm>
            <a:custGeom>
              <a:rect b="b" l="l" r="r" t="t"/>
              <a:pathLst>
                <a:path extrusionOk="0" h="722" w="288">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6" name="Google Shape;1146;p33"/>
            <p:cNvSpPr/>
            <p:nvPr/>
          </p:nvSpPr>
          <p:spPr>
            <a:xfrm>
              <a:off x="3125392" y="5770782"/>
              <a:ext cx="151200" cy="151800"/>
            </a:xfrm>
            <a:prstGeom prst="ellipse">
              <a:avLst/>
            </a:prstGeom>
            <a:solidFill>
              <a:srgbClr val="38761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147" name="Google Shape;1147;p33"/>
            <p:cNvSpPr/>
            <p:nvPr/>
          </p:nvSpPr>
          <p:spPr>
            <a:xfrm>
              <a:off x="3291159" y="5756280"/>
              <a:ext cx="180030" cy="453078"/>
            </a:xfrm>
            <a:custGeom>
              <a:rect b="b" l="l" r="r" t="t"/>
              <a:pathLst>
                <a:path extrusionOk="0" h="722" w="288">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8" name="Google Shape;1148;p33"/>
            <p:cNvSpPr/>
            <p:nvPr/>
          </p:nvSpPr>
          <p:spPr>
            <a:xfrm>
              <a:off x="3305628" y="5770782"/>
              <a:ext cx="151200" cy="151800"/>
            </a:xfrm>
            <a:prstGeom prst="ellipse">
              <a:avLst/>
            </a:prstGeom>
            <a:solidFill>
              <a:srgbClr val="134F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149" name="Google Shape;1149;p33"/>
            <p:cNvSpPr/>
            <p:nvPr/>
          </p:nvSpPr>
          <p:spPr>
            <a:xfrm>
              <a:off x="3471189" y="5732455"/>
              <a:ext cx="180236" cy="476902"/>
            </a:xfrm>
            <a:custGeom>
              <a:rect b="b" l="l" r="r" t="t"/>
              <a:pathLst>
                <a:path extrusionOk="0" h="760" w="288">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0" name="Google Shape;1150;p33"/>
            <p:cNvSpPr/>
            <p:nvPr/>
          </p:nvSpPr>
          <p:spPr>
            <a:xfrm>
              <a:off x="3485657" y="5746957"/>
              <a:ext cx="151200" cy="151800"/>
            </a:xfrm>
            <a:prstGeom prst="ellipse">
              <a:avLst/>
            </a:prstGeom>
            <a:solidFill>
              <a:srgbClr val="1155C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151" name="Google Shape;1151;p33"/>
            <p:cNvSpPr/>
            <p:nvPr/>
          </p:nvSpPr>
          <p:spPr>
            <a:xfrm>
              <a:off x="3651425" y="5699308"/>
              <a:ext cx="179409" cy="510050"/>
            </a:xfrm>
            <a:custGeom>
              <a:rect b="b" l="l" r="r" t="t"/>
              <a:pathLst>
                <a:path extrusionOk="0" h="813" w="287">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2" name="Google Shape;1152;p33"/>
            <p:cNvSpPr/>
            <p:nvPr/>
          </p:nvSpPr>
          <p:spPr>
            <a:xfrm>
              <a:off x="3665893" y="5713810"/>
              <a:ext cx="150600" cy="151500"/>
            </a:xfrm>
            <a:prstGeom prst="ellipse">
              <a:avLst/>
            </a:prstGeom>
            <a:solidFill>
              <a:srgbClr val="351C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153" name="Google Shape;1153;p33"/>
            <p:cNvSpPr/>
            <p:nvPr/>
          </p:nvSpPr>
          <p:spPr>
            <a:xfrm>
              <a:off x="3830834" y="5664711"/>
              <a:ext cx="180236" cy="544646"/>
            </a:xfrm>
            <a:custGeom>
              <a:rect b="b" l="l" r="r" t="t"/>
              <a:pathLst>
                <a:path extrusionOk="0" h="868" w="288">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4" name="Google Shape;1154;p33"/>
            <p:cNvSpPr/>
            <p:nvPr/>
          </p:nvSpPr>
          <p:spPr>
            <a:xfrm>
              <a:off x="3845302" y="5679213"/>
              <a:ext cx="151200" cy="151800"/>
            </a:xfrm>
            <a:prstGeom prst="ellipse">
              <a:avLst/>
            </a:prstGeom>
            <a:solidFill>
              <a:srgbClr val="741B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155" name="Google Shape;1155;p33"/>
            <p:cNvSpPr/>
            <p:nvPr/>
          </p:nvSpPr>
          <p:spPr>
            <a:xfrm>
              <a:off x="2571250" y="5664711"/>
              <a:ext cx="180236" cy="544646"/>
            </a:xfrm>
            <a:custGeom>
              <a:rect b="b" l="l" r="r" t="t"/>
              <a:pathLst>
                <a:path extrusionOk="0" h="868" w="288">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6" name="Google Shape;1156;p33"/>
            <p:cNvSpPr/>
            <p:nvPr/>
          </p:nvSpPr>
          <p:spPr>
            <a:xfrm>
              <a:off x="2585718" y="5679213"/>
              <a:ext cx="151200" cy="151800"/>
            </a:xfrm>
            <a:prstGeom prst="ellipse">
              <a:avLst/>
            </a:prstGeom>
            <a:solidFill>
              <a:srgbClr val="99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157" name="Google Shape;1157;p33"/>
            <p:cNvSpPr/>
            <p:nvPr/>
          </p:nvSpPr>
          <p:spPr>
            <a:xfrm>
              <a:off x="2571250" y="6209358"/>
              <a:ext cx="365226" cy="49514"/>
            </a:xfrm>
            <a:custGeom>
              <a:rect b="b" l="l" r="r" t="t"/>
              <a:pathLst>
                <a:path extrusionOk="0" h="239" w="1767">
                  <a:moveTo>
                    <a:pt x="1767" y="239"/>
                  </a:moveTo>
                  <a:lnTo>
                    <a:pt x="1198" y="239"/>
                  </a:lnTo>
                  <a:lnTo>
                    <a:pt x="0" y="0"/>
                  </a:lnTo>
                  <a:lnTo>
                    <a:pt x="872" y="0"/>
                  </a:lnTo>
                  <a:lnTo>
                    <a:pt x="1767" y="239"/>
                  </a:lnTo>
                  <a:close/>
                </a:path>
              </a:pathLst>
            </a:custGeom>
            <a:solidFill>
              <a:srgbClr val="99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8" name="Google Shape;1158;p33"/>
            <p:cNvSpPr/>
            <p:nvPr/>
          </p:nvSpPr>
          <p:spPr>
            <a:xfrm>
              <a:off x="2751485" y="6209358"/>
              <a:ext cx="303218" cy="49514"/>
            </a:xfrm>
            <a:custGeom>
              <a:rect b="b" l="l" r="r" t="t"/>
              <a:pathLst>
                <a:path extrusionOk="0" h="239" w="1467">
                  <a:moveTo>
                    <a:pt x="1467" y="239"/>
                  </a:moveTo>
                  <a:lnTo>
                    <a:pt x="895" y="239"/>
                  </a:lnTo>
                  <a:lnTo>
                    <a:pt x="0" y="0"/>
                  </a:lnTo>
                  <a:lnTo>
                    <a:pt x="868" y="0"/>
                  </a:lnTo>
                  <a:lnTo>
                    <a:pt x="1467" y="239"/>
                  </a:lnTo>
                  <a:close/>
                </a:path>
              </a:pathLst>
            </a:custGeom>
            <a:solidFill>
              <a:srgbClr val="B45F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9" name="Google Shape;1159;p33"/>
            <p:cNvSpPr/>
            <p:nvPr/>
          </p:nvSpPr>
          <p:spPr>
            <a:xfrm>
              <a:off x="2930895" y="6209358"/>
              <a:ext cx="242037" cy="49514"/>
            </a:xfrm>
            <a:custGeom>
              <a:rect b="b" l="l" r="r" t="t"/>
              <a:pathLst>
                <a:path extrusionOk="0" h="239" w="1171">
                  <a:moveTo>
                    <a:pt x="1171" y="239"/>
                  </a:moveTo>
                  <a:lnTo>
                    <a:pt x="599" y="239"/>
                  </a:lnTo>
                  <a:lnTo>
                    <a:pt x="0" y="0"/>
                  </a:lnTo>
                  <a:lnTo>
                    <a:pt x="872" y="0"/>
                  </a:lnTo>
                  <a:lnTo>
                    <a:pt x="1171" y="239"/>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0" name="Google Shape;1160;p33"/>
            <p:cNvSpPr/>
            <p:nvPr/>
          </p:nvSpPr>
          <p:spPr>
            <a:xfrm>
              <a:off x="3111130" y="6209358"/>
              <a:ext cx="180029" cy="49514"/>
            </a:xfrm>
            <a:custGeom>
              <a:rect b="b" l="l" r="r" t="t"/>
              <a:pathLst>
                <a:path extrusionOk="0" h="239" w="871">
                  <a:moveTo>
                    <a:pt x="871" y="239"/>
                  </a:moveTo>
                  <a:lnTo>
                    <a:pt x="299" y="239"/>
                  </a:lnTo>
                  <a:lnTo>
                    <a:pt x="0" y="0"/>
                  </a:lnTo>
                  <a:lnTo>
                    <a:pt x="871" y="0"/>
                  </a:lnTo>
                  <a:lnTo>
                    <a:pt x="871" y="239"/>
                  </a:lnTo>
                  <a:close/>
                </a:path>
              </a:pathLst>
            </a:custGeom>
            <a:solidFill>
              <a:srgbClr val="38761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1" name="Google Shape;1161;p33"/>
            <p:cNvSpPr/>
            <p:nvPr/>
          </p:nvSpPr>
          <p:spPr>
            <a:xfrm>
              <a:off x="3291159" y="6209358"/>
              <a:ext cx="180029" cy="49514"/>
            </a:xfrm>
            <a:custGeom>
              <a:rect b="b" l="l" r="r" t="t"/>
              <a:pathLst>
                <a:path extrusionOk="0" h="239" w="871">
                  <a:moveTo>
                    <a:pt x="572" y="239"/>
                  </a:moveTo>
                  <a:lnTo>
                    <a:pt x="0" y="239"/>
                  </a:lnTo>
                  <a:lnTo>
                    <a:pt x="0" y="0"/>
                  </a:lnTo>
                  <a:lnTo>
                    <a:pt x="871" y="0"/>
                  </a:lnTo>
                  <a:lnTo>
                    <a:pt x="572" y="239"/>
                  </a:lnTo>
                  <a:close/>
                </a:path>
              </a:pathLst>
            </a:custGeom>
            <a:solidFill>
              <a:srgbClr val="134F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2" name="Google Shape;1162;p33"/>
            <p:cNvSpPr/>
            <p:nvPr/>
          </p:nvSpPr>
          <p:spPr>
            <a:xfrm>
              <a:off x="3409388" y="6209358"/>
              <a:ext cx="242037" cy="49514"/>
            </a:xfrm>
            <a:custGeom>
              <a:rect b="b" l="l" r="r" t="t"/>
              <a:pathLst>
                <a:path extrusionOk="0" h="239" w="1171">
                  <a:moveTo>
                    <a:pt x="572" y="239"/>
                  </a:moveTo>
                  <a:lnTo>
                    <a:pt x="0" y="239"/>
                  </a:lnTo>
                  <a:lnTo>
                    <a:pt x="299" y="0"/>
                  </a:lnTo>
                  <a:lnTo>
                    <a:pt x="1171" y="0"/>
                  </a:lnTo>
                  <a:lnTo>
                    <a:pt x="572" y="239"/>
                  </a:lnTo>
                  <a:close/>
                </a:path>
              </a:pathLst>
            </a:custGeom>
            <a:solidFill>
              <a:srgbClr val="1155C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3" name="Google Shape;1163;p33"/>
            <p:cNvSpPr/>
            <p:nvPr/>
          </p:nvSpPr>
          <p:spPr>
            <a:xfrm>
              <a:off x="3527616" y="6209358"/>
              <a:ext cx="303218" cy="49514"/>
            </a:xfrm>
            <a:custGeom>
              <a:rect b="b" l="l" r="r" t="t"/>
              <a:pathLst>
                <a:path extrusionOk="0" h="239" w="1467">
                  <a:moveTo>
                    <a:pt x="572" y="239"/>
                  </a:moveTo>
                  <a:lnTo>
                    <a:pt x="0" y="239"/>
                  </a:lnTo>
                  <a:lnTo>
                    <a:pt x="599" y="0"/>
                  </a:lnTo>
                  <a:lnTo>
                    <a:pt x="1467" y="0"/>
                  </a:lnTo>
                  <a:lnTo>
                    <a:pt x="572" y="239"/>
                  </a:lnTo>
                  <a:close/>
                </a:path>
              </a:pathLst>
            </a:custGeom>
            <a:solidFill>
              <a:srgbClr val="351C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4" name="Google Shape;1164;p33"/>
            <p:cNvSpPr/>
            <p:nvPr/>
          </p:nvSpPr>
          <p:spPr>
            <a:xfrm>
              <a:off x="3645844" y="6209358"/>
              <a:ext cx="365226" cy="49514"/>
            </a:xfrm>
            <a:custGeom>
              <a:rect b="b" l="l" r="r" t="t"/>
              <a:pathLst>
                <a:path extrusionOk="0" h="239" w="1767">
                  <a:moveTo>
                    <a:pt x="572" y="239"/>
                  </a:moveTo>
                  <a:lnTo>
                    <a:pt x="0" y="239"/>
                  </a:lnTo>
                  <a:lnTo>
                    <a:pt x="895" y="0"/>
                  </a:lnTo>
                  <a:lnTo>
                    <a:pt x="1767" y="0"/>
                  </a:lnTo>
                  <a:lnTo>
                    <a:pt x="572" y="239"/>
                  </a:lnTo>
                  <a:close/>
                </a:path>
              </a:pathLst>
            </a:custGeom>
            <a:solidFill>
              <a:srgbClr val="741B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165" name="Google Shape;1165;p33"/>
          <p:cNvGrpSpPr/>
          <p:nvPr/>
        </p:nvGrpSpPr>
        <p:grpSpPr>
          <a:xfrm>
            <a:off x="5599659" y="4378335"/>
            <a:ext cx="642470" cy="446036"/>
            <a:chOff x="6332670" y="5663946"/>
            <a:chExt cx="856627" cy="594715"/>
          </a:xfrm>
        </p:grpSpPr>
        <p:grpSp>
          <p:nvGrpSpPr>
            <p:cNvPr id="1166" name="Google Shape;1166;p33"/>
            <p:cNvGrpSpPr/>
            <p:nvPr/>
          </p:nvGrpSpPr>
          <p:grpSpPr>
            <a:xfrm>
              <a:off x="6392364" y="5663946"/>
              <a:ext cx="796933" cy="185801"/>
              <a:chOff x="3321050" y="1066800"/>
              <a:chExt cx="6505573" cy="1508125"/>
            </a:xfrm>
          </p:grpSpPr>
          <p:sp>
            <p:nvSpPr>
              <p:cNvPr id="1167" name="Google Shape;1167;p33"/>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8" name="Google Shape;1168;p33"/>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69" name="Google Shape;1169;p33"/>
            <p:cNvGrpSpPr/>
            <p:nvPr/>
          </p:nvGrpSpPr>
          <p:grpSpPr>
            <a:xfrm flipH="1">
              <a:off x="6332670" y="5868403"/>
              <a:ext cx="796933" cy="185801"/>
              <a:chOff x="3321050" y="1066800"/>
              <a:chExt cx="6505573" cy="1508125"/>
            </a:xfrm>
          </p:grpSpPr>
          <p:sp>
            <p:nvSpPr>
              <p:cNvPr id="1170" name="Google Shape;1170;p33"/>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1" name="Google Shape;1171;p33"/>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72" name="Google Shape;1172;p33"/>
            <p:cNvGrpSpPr/>
            <p:nvPr/>
          </p:nvGrpSpPr>
          <p:grpSpPr>
            <a:xfrm>
              <a:off x="6392364" y="6072860"/>
              <a:ext cx="796933" cy="185801"/>
              <a:chOff x="3321050" y="1066800"/>
              <a:chExt cx="6505573" cy="1508125"/>
            </a:xfrm>
          </p:grpSpPr>
          <p:sp>
            <p:nvSpPr>
              <p:cNvPr id="1173" name="Google Shape;1173;p33"/>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4" name="Google Shape;1174;p33"/>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
        <p:nvSpPr>
          <p:cNvPr id="1175" name="Google Shape;1175;p33"/>
          <p:cNvSpPr txBox="1"/>
          <p:nvPr>
            <p:ph idx="4294967295" type="title"/>
          </p:nvPr>
        </p:nvSpPr>
        <p:spPr>
          <a:xfrm>
            <a:off x="855300" y="249075"/>
            <a:ext cx="7433400" cy="39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dk1"/>
                </a:solidFill>
              </a:rPr>
              <a:t>Diagrams and infographics</a:t>
            </a:r>
            <a:endParaRPr sz="2000">
              <a:solidFill>
                <a:schemeClr val="dk1"/>
              </a:solidFill>
            </a:endParaRPr>
          </a:p>
        </p:txBody>
      </p:sp>
      <p:sp>
        <p:nvSpPr>
          <p:cNvPr id="1176" name="Google Shape;1176;p33"/>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16"/>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This is basically all there is to SSH</a:t>
            </a:r>
            <a:endParaRPr/>
          </a:p>
        </p:txBody>
      </p:sp>
      <p:sp>
        <p:nvSpPr>
          <p:cNvPr id="500" name="Google Shape;500;p16"/>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01" name="Google Shape;501;p16"/>
          <p:cNvGrpSpPr/>
          <p:nvPr/>
        </p:nvGrpSpPr>
        <p:grpSpPr>
          <a:xfrm rot="10800000">
            <a:off x="1127103" y="966450"/>
            <a:ext cx="5445936" cy="3787616"/>
            <a:chOff x="1631150" y="4455641"/>
            <a:chExt cx="720000" cy="657002"/>
          </a:xfrm>
        </p:grpSpPr>
        <p:sp>
          <p:nvSpPr>
            <p:cNvPr id="502" name="Google Shape;502;p16"/>
            <p:cNvSpPr/>
            <p:nvPr/>
          </p:nvSpPr>
          <p:spPr>
            <a:xfrm>
              <a:off x="1631150" y="4455641"/>
              <a:ext cx="720000" cy="1077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3" name="Google Shape;503;p16"/>
            <p:cNvSpPr/>
            <p:nvPr/>
          </p:nvSpPr>
          <p:spPr>
            <a:xfrm>
              <a:off x="1846141" y="4957304"/>
              <a:ext cx="293050" cy="155339"/>
            </a:xfrm>
            <a:custGeom>
              <a:rect b="b" l="l" r="r" t="t"/>
              <a:pathLst>
                <a:path extrusionOk="0" h="245" w="462">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4" name="Google Shape;504;p16"/>
            <p:cNvSpPr/>
            <p:nvPr/>
          </p:nvSpPr>
          <p:spPr>
            <a:xfrm>
              <a:off x="1776241" y="4814286"/>
              <a:ext cx="431967" cy="161500"/>
            </a:xfrm>
            <a:custGeom>
              <a:rect b="b" l="l" r="r" t="t"/>
              <a:pathLst>
                <a:path extrusionOk="0" h="255" w="681">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5" name="Google Shape;505;p16"/>
            <p:cNvSpPr/>
            <p:nvPr/>
          </p:nvSpPr>
          <p:spPr>
            <a:xfrm>
              <a:off x="1639308" y="4531550"/>
              <a:ext cx="706054" cy="169201"/>
            </a:xfrm>
            <a:custGeom>
              <a:rect b="b" l="l" r="r" t="t"/>
              <a:pathLst>
                <a:path extrusionOk="0" h="267" w="1113">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6" name="Google Shape;506;p16"/>
            <p:cNvSpPr/>
            <p:nvPr/>
          </p:nvSpPr>
          <p:spPr>
            <a:xfrm>
              <a:off x="1708546" y="4674128"/>
              <a:ext cx="567578" cy="164141"/>
            </a:xfrm>
            <a:custGeom>
              <a:rect b="b" l="l" r="r" t="t"/>
              <a:pathLst>
                <a:path extrusionOk="0" h="259" w="895">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507" name="Google Shape;507;p16"/>
          <p:cNvSpPr txBox="1"/>
          <p:nvPr/>
        </p:nvSpPr>
        <p:spPr>
          <a:xfrm>
            <a:off x="2701816" y="3445852"/>
            <a:ext cx="2296500" cy="8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Didact Gothic"/>
                <a:ea typeface="Didact Gothic"/>
                <a:cs typeface="Didact Gothic"/>
                <a:sym typeface="Didact Gothic"/>
              </a:rPr>
              <a:t>Configs</a:t>
            </a:r>
            <a:endParaRPr sz="2500">
              <a:latin typeface="Didact Gothic"/>
              <a:ea typeface="Didact Gothic"/>
              <a:cs typeface="Didact Gothic"/>
              <a:sym typeface="Didact Gothic"/>
            </a:endParaRPr>
          </a:p>
        </p:txBody>
      </p:sp>
      <p:sp>
        <p:nvSpPr>
          <p:cNvPr id="508" name="Google Shape;508;p16"/>
          <p:cNvSpPr txBox="1"/>
          <p:nvPr/>
        </p:nvSpPr>
        <p:spPr>
          <a:xfrm>
            <a:off x="2701816" y="2589639"/>
            <a:ext cx="2296500" cy="8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Didact Gothic"/>
                <a:ea typeface="Didact Gothic"/>
                <a:cs typeface="Didact Gothic"/>
                <a:sym typeface="Didact Gothic"/>
              </a:rPr>
              <a:t>Using SSH</a:t>
            </a:r>
            <a:endParaRPr sz="2500">
              <a:latin typeface="Didact Gothic"/>
              <a:ea typeface="Didact Gothic"/>
              <a:cs typeface="Didact Gothic"/>
              <a:sym typeface="Didact Gothic"/>
            </a:endParaRPr>
          </a:p>
        </p:txBody>
      </p:sp>
      <p:sp>
        <p:nvSpPr>
          <p:cNvPr id="509" name="Google Shape;509;p16"/>
          <p:cNvSpPr txBox="1"/>
          <p:nvPr/>
        </p:nvSpPr>
        <p:spPr>
          <a:xfrm>
            <a:off x="2172625" y="4099300"/>
            <a:ext cx="3354900" cy="8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Didact Gothic"/>
                <a:ea typeface="Didact Gothic"/>
                <a:cs typeface="Didact Gothic"/>
                <a:sym typeface="Didact Gothic"/>
              </a:rPr>
              <a:t>Knowing what </a:t>
            </a:r>
            <a:r>
              <a:rPr lang="en" sz="2500">
                <a:latin typeface="Didact Gothic"/>
                <a:ea typeface="Didact Gothic"/>
                <a:cs typeface="Didact Gothic"/>
                <a:sym typeface="Didact Gothic"/>
              </a:rPr>
              <a:t>SSH is</a:t>
            </a:r>
            <a:endParaRPr sz="2500">
              <a:latin typeface="Didact Gothic"/>
              <a:ea typeface="Didact Gothic"/>
              <a:cs typeface="Didact Gothic"/>
              <a:sym typeface="Didact Gothic"/>
            </a:endParaRPr>
          </a:p>
        </p:txBody>
      </p:sp>
      <p:sp>
        <p:nvSpPr>
          <p:cNvPr id="510" name="Google Shape;510;p16"/>
          <p:cNvSpPr txBox="1"/>
          <p:nvPr/>
        </p:nvSpPr>
        <p:spPr>
          <a:xfrm>
            <a:off x="2701816" y="1054180"/>
            <a:ext cx="22965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Didact Gothic"/>
                <a:ea typeface="Didact Gothic"/>
                <a:cs typeface="Didact Gothic"/>
                <a:sym typeface="Didact Gothic"/>
              </a:rPr>
              <a:t>Key-Based SSH</a:t>
            </a:r>
            <a:endParaRPr sz="2500">
              <a:latin typeface="Didact Gothic"/>
              <a:ea typeface="Didact Gothic"/>
              <a:cs typeface="Didact Gothic"/>
              <a:sym typeface="Didact Gothic"/>
            </a:endParaRPr>
          </a:p>
        </p:txBody>
      </p:sp>
      <p:sp>
        <p:nvSpPr>
          <p:cNvPr id="511" name="Google Shape;511;p16"/>
          <p:cNvSpPr txBox="1"/>
          <p:nvPr/>
        </p:nvSpPr>
        <p:spPr>
          <a:xfrm>
            <a:off x="2701816" y="1881555"/>
            <a:ext cx="22965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Didact Gothic"/>
                <a:ea typeface="Didact Gothic"/>
                <a:cs typeface="Didact Gothic"/>
                <a:sym typeface="Didact Gothic"/>
              </a:rPr>
              <a:t>SCP</a:t>
            </a:r>
            <a:endParaRPr sz="2500">
              <a:latin typeface="Didact Gothic"/>
              <a:ea typeface="Didact Gothic"/>
              <a:cs typeface="Didact Gothic"/>
              <a:sym typeface="Didact Gothic"/>
            </a:endParaRPr>
          </a:p>
        </p:txBody>
      </p:sp>
      <p:sp>
        <p:nvSpPr>
          <p:cNvPr id="512" name="Google Shape;512;p16"/>
          <p:cNvSpPr/>
          <p:nvPr/>
        </p:nvSpPr>
        <p:spPr>
          <a:xfrm>
            <a:off x="5527531" y="4241286"/>
            <a:ext cx="359449" cy="359968"/>
          </a:xfrm>
          <a:custGeom>
            <a:rect b="b" l="l" r="r" t="t"/>
            <a:pathLst>
              <a:path extrusionOk="0" h="16644" w="1662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6"/>
          <p:cNvSpPr/>
          <p:nvPr/>
        </p:nvSpPr>
        <p:spPr>
          <a:xfrm>
            <a:off x="5527531" y="3614786"/>
            <a:ext cx="359449" cy="359968"/>
          </a:xfrm>
          <a:custGeom>
            <a:rect b="b" l="l" r="r" t="t"/>
            <a:pathLst>
              <a:path extrusionOk="0" h="16644" w="1662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17"/>
          <p:cNvSpPr txBox="1"/>
          <p:nvPr>
            <p:ph type="ctrTitle"/>
          </p:nvPr>
        </p:nvSpPr>
        <p:spPr>
          <a:xfrm>
            <a:off x="967600" y="1583350"/>
            <a:ext cx="5711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SSH: a review by a fish</a:t>
            </a:r>
            <a:endParaRPr/>
          </a:p>
        </p:txBody>
      </p:sp>
      <p:sp>
        <p:nvSpPr>
          <p:cNvPr id="519" name="Google Shape;519;p17"/>
          <p:cNvSpPr txBox="1"/>
          <p:nvPr>
            <p:ph idx="1" type="subTitle"/>
          </p:nvPr>
        </p:nvSpPr>
        <p:spPr>
          <a:xfrm>
            <a:off x="967600" y="2840052"/>
            <a:ext cx="5711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blubblub im a fish</a:t>
            </a:r>
            <a:endParaRPr/>
          </a:p>
        </p:txBody>
      </p:sp>
      <p:sp>
        <p:nvSpPr>
          <p:cNvPr id="520" name="Google Shape;520;p17"/>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521" name="Google Shape;521;p17"/>
          <p:cNvCxnSpPr/>
          <p:nvPr/>
        </p:nvCxnSpPr>
        <p:spPr>
          <a:xfrm>
            <a:off x="5626950" y="2242725"/>
            <a:ext cx="1759200" cy="859500"/>
          </a:xfrm>
          <a:prstGeom prst="straightConnector1">
            <a:avLst/>
          </a:prstGeom>
          <a:noFill/>
          <a:ln cap="flat" cmpd="sng" w="76200">
            <a:solidFill>
              <a:srgbClr val="00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18"/>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Installing SSH: </a:t>
            </a:r>
            <a:r>
              <a:rPr lang="en" sz="2000">
                <a:solidFill>
                  <a:srgbClr val="3C78D8"/>
                </a:solidFill>
              </a:rPr>
              <a:t>sudo apt-get install openssh-server</a:t>
            </a:r>
            <a:endParaRPr sz="2000">
              <a:solidFill>
                <a:srgbClr val="3C78D8"/>
              </a:solidFill>
            </a:endParaRPr>
          </a:p>
          <a:p>
            <a:pPr indent="0" lvl="0" marL="0" rtl="0" algn="l">
              <a:spcBef>
                <a:spcPts val="600"/>
              </a:spcBef>
              <a:spcAft>
                <a:spcPts val="0"/>
              </a:spcAft>
              <a:buNone/>
            </a:pPr>
            <a:r>
              <a:rPr lang="en" sz="2000"/>
              <a:t>Log-in: </a:t>
            </a:r>
            <a:r>
              <a:rPr lang="en" sz="2000">
                <a:solidFill>
                  <a:srgbClr val="3C78D8"/>
                </a:solidFill>
              </a:rPr>
              <a:t>ssh &lt;user&gt;@&lt;ip address&gt;</a:t>
            </a:r>
            <a:endParaRPr sz="2000">
              <a:solidFill>
                <a:srgbClr val="3C78D8"/>
              </a:solidFill>
            </a:endParaRPr>
          </a:p>
          <a:p>
            <a:pPr indent="0" lvl="0" marL="0" rtl="0" algn="l">
              <a:spcBef>
                <a:spcPts val="600"/>
              </a:spcBef>
              <a:spcAft>
                <a:spcPts val="0"/>
              </a:spcAft>
              <a:buNone/>
            </a:pPr>
            <a:r>
              <a:rPr lang="en" sz="2000"/>
              <a:t>e.g. </a:t>
            </a:r>
            <a:r>
              <a:rPr lang="en" sz="2000">
                <a:solidFill>
                  <a:srgbClr val="3C78D8"/>
                </a:solidFill>
              </a:rPr>
              <a:t>ssh gabriel@localhost</a:t>
            </a:r>
            <a:endParaRPr sz="2000">
              <a:solidFill>
                <a:srgbClr val="3C78D8"/>
              </a:solidFill>
            </a:endParaRPr>
          </a:p>
          <a:p>
            <a:pPr indent="0" lvl="0" marL="0" rtl="0" algn="l">
              <a:spcBef>
                <a:spcPts val="600"/>
              </a:spcBef>
              <a:spcAft>
                <a:spcPts val="0"/>
              </a:spcAft>
              <a:buNone/>
            </a:pPr>
            <a:r>
              <a:rPr lang="en" sz="2000"/>
              <a:t>You will then be prompted to type in a password.</a:t>
            </a:r>
            <a:endParaRPr sz="2000"/>
          </a:p>
          <a:p>
            <a:pPr indent="0" lvl="0" marL="0" rtl="0" algn="l">
              <a:spcBef>
                <a:spcPts val="600"/>
              </a:spcBef>
              <a:spcAft>
                <a:spcPts val="0"/>
              </a:spcAft>
              <a:buNone/>
            </a:pPr>
            <a:r>
              <a:rPr lang="en" sz="2000"/>
              <a:t>This is the most basic form of using SSH, but in most cases it can be enough. </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rPr lang="en" sz="2000"/>
              <a:t>NOTE: Remember to use </a:t>
            </a:r>
            <a:r>
              <a:rPr lang="en" sz="2000">
                <a:solidFill>
                  <a:srgbClr val="3C78D8"/>
                </a:solidFill>
              </a:rPr>
              <a:t>systemctl restart</a:t>
            </a:r>
            <a:r>
              <a:rPr lang="en" sz="2000"/>
              <a:t> whenever you need to refresh changes.</a:t>
            </a:r>
            <a:endParaRPr sz="2000"/>
          </a:p>
        </p:txBody>
      </p:sp>
      <p:sp>
        <p:nvSpPr>
          <p:cNvPr id="527" name="Google Shape;527;p18"/>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SSH</a:t>
            </a:r>
            <a:endParaRPr/>
          </a:p>
        </p:txBody>
      </p:sp>
      <p:sp>
        <p:nvSpPr>
          <p:cNvPr id="528" name="Google Shape;528;p18"/>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19"/>
          <p:cNvSpPr txBox="1"/>
          <p:nvPr>
            <p:ph type="ctrTitle"/>
          </p:nvPr>
        </p:nvSpPr>
        <p:spPr>
          <a:xfrm>
            <a:off x="967600" y="1583350"/>
            <a:ext cx="5711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SCP</a:t>
            </a:r>
            <a:endParaRPr/>
          </a:p>
        </p:txBody>
      </p:sp>
      <p:sp>
        <p:nvSpPr>
          <p:cNvPr id="534" name="Google Shape;534;p19"/>
          <p:cNvSpPr txBox="1"/>
          <p:nvPr>
            <p:ph idx="1" type="subTitle"/>
          </p:nvPr>
        </p:nvSpPr>
        <p:spPr>
          <a:xfrm>
            <a:off x="967600" y="2840052"/>
            <a:ext cx="5711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subtle cyber ptraits</a:t>
            </a:r>
            <a:endParaRPr/>
          </a:p>
        </p:txBody>
      </p:sp>
      <p:sp>
        <p:nvSpPr>
          <p:cNvPr id="535" name="Google Shape;535;p19"/>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0"/>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bad acronym</a:t>
            </a:r>
            <a:endParaRPr/>
          </a:p>
        </p:txBody>
      </p:sp>
      <p:sp>
        <p:nvSpPr>
          <p:cNvPr id="541" name="Google Shape;541;p20"/>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2" name="Google Shape;542;p20"/>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SCP stands for SeCure Copy. Which is a bad acronym. But I guess it comes from the command cp. Remember how that one works? Well scp does the exact same thing, just securely. Why does it need to be secure? Because it’s over the internet. That’s right, you can copy files directly from another computer over the internet with scp. </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rPr lang="en" sz="2000"/>
              <a:t>For those of you who know what FTP is and want to ask “SCP vs FTP?”, FTP is meant for scale transfers, SCP is more for small cases especially when security is important. SFTP is a mix, but slower than both.</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21"/>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SCP</a:t>
            </a:r>
            <a:endParaRPr/>
          </a:p>
        </p:txBody>
      </p:sp>
      <p:sp>
        <p:nvSpPr>
          <p:cNvPr id="548" name="Google Shape;548;p21"/>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9" name="Google Shape;549;p21"/>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To use SCP, simply type:</a:t>
            </a:r>
            <a:endParaRPr sz="1800"/>
          </a:p>
          <a:p>
            <a:pPr indent="0" lvl="0" marL="0" rtl="0" algn="l">
              <a:spcBef>
                <a:spcPts val="600"/>
              </a:spcBef>
              <a:spcAft>
                <a:spcPts val="0"/>
              </a:spcAft>
              <a:buNone/>
            </a:pPr>
            <a:r>
              <a:rPr lang="en" sz="1800"/>
              <a:t>scp &lt;from_user&gt;@&lt;from_ip&gt;:file destination_path </a:t>
            </a:r>
            <a:endParaRPr sz="1800"/>
          </a:p>
          <a:p>
            <a:pPr indent="0" lvl="0" marL="0" rtl="0" algn="l">
              <a:spcBef>
                <a:spcPts val="600"/>
              </a:spcBef>
              <a:spcAft>
                <a:spcPts val="0"/>
              </a:spcAft>
              <a:buNone/>
            </a:pPr>
            <a:r>
              <a:rPr lang="en" sz="1800"/>
              <a:t>e.g. </a:t>
            </a:r>
            <a:endParaRPr sz="1800"/>
          </a:p>
          <a:p>
            <a:pPr indent="0" lvl="0" marL="0" rtl="0" algn="l">
              <a:spcBef>
                <a:spcPts val="600"/>
              </a:spcBef>
              <a:spcAft>
                <a:spcPts val="0"/>
              </a:spcAft>
              <a:buNone/>
            </a:pPr>
            <a:r>
              <a:rPr lang="en" sz="1300"/>
              <a:t>scp felix@localhost:/home/Desktop/secrets /home/chris/Desktop/felixsecrets</a:t>
            </a:r>
            <a:endParaRPr sz="1300"/>
          </a:p>
          <a:p>
            <a:pPr indent="0" lvl="0" marL="0" rtl="0" algn="l">
              <a:spcBef>
                <a:spcPts val="600"/>
              </a:spcBef>
              <a:spcAft>
                <a:spcPts val="0"/>
              </a:spcAft>
              <a:buNone/>
            </a:pPr>
            <a:r>
              <a:rPr lang="en" sz="1800"/>
              <a:t>To place a file from you to the other computer, just swap the two fields.</a:t>
            </a:r>
            <a:endParaRPr sz="1800"/>
          </a:p>
          <a:p>
            <a:pPr indent="0" lvl="0" marL="0" rtl="0" algn="l">
              <a:spcBef>
                <a:spcPts val="600"/>
              </a:spcBef>
              <a:spcAft>
                <a:spcPts val="0"/>
              </a:spcAft>
              <a:buNone/>
            </a:pPr>
            <a:r>
              <a:rPr lang="en" sz="1800"/>
              <a:t>e.g.</a:t>
            </a:r>
            <a:endParaRPr sz="1800"/>
          </a:p>
          <a:p>
            <a:pPr indent="0" lvl="0" marL="0" rtl="0" algn="l">
              <a:spcBef>
                <a:spcPts val="600"/>
              </a:spcBef>
              <a:spcAft>
                <a:spcPts val="0"/>
              </a:spcAft>
              <a:buNone/>
            </a:pPr>
            <a:r>
              <a:rPr lang="en" sz="1300"/>
              <a:t>scp valorant_highlights reddit@localhost:/home/Desktop/frontpage</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2"/>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scp? who cares</a:t>
            </a:r>
            <a:endParaRPr/>
          </a:p>
        </p:txBody>
      </p:sp>
      <p:sp>
        <p:nvSpPr>
          <p:cNvPr id="555" name="Google Shape;555;p22"/>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 might be thinking, scp kinda seems like a lot of work. Why not just use something else to transfer files? Well it comes in real handy for the next topic. So you. You cares.</a:t>
            </a:r>
            <a:endParaRPr/>
          </a:p>
        </p:txBody>
      </p:sp>
      <p:sp>
        <p:nvSpPr>
          <p:cNvPr id="556" name="Google Shape;556;p22"/>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rab template">
  <a:themeElements>
    <a:clrScheme name="Custom 347">
      <a:dk1>
        <a:srgbClr val="3E4A63"/>
      </a:dk1>
      <a:lt1>
        <a:srgbClr val="FFFFFF"/>
      </a:lt1>
      <a:dk2>
        <a:srgbClr val="ACBCD3"/>
      </a:dk2>
      <a:lt2>
        <a:srgbClr val="EEEEEE"/>
      </a:lt2>
      <a:accent1>
        <a:srgbClr val="F4D7B7"/>
      </a:accent1>
      <a:accent2>
        <a:srgbClr val="E6C393"/>
      </a:accent2>
      <a:accent3>
        <a:srgbClr val="B1CDF4"/>
      </a:accent3>
      <a:accent4>
        <a:srgbClr val="6D9EEB"/>
      </a:accent4>
      <a:accent5>
        <a:srgbClr val="F8BAB6"/>
      </a:accent5>
      <a:accent6>
        <a:srgbClr val="B6D7A8"/>
      </a:accent6>
      <a:hlink>
        <a:srgbClr val="3E4A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