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73" r:id="rId5"/>
    <p:sldId id="260" r:id="rId6"/>
    <p:sldId id="261" r:id="rId7"/>
    <p:sldId id="268" r:id="rId8"/>
    <p:sldId id="274" r:id="rId9"/>
    <p:sldId id="270" r:id="rId10"/>
    <p:sldId id="271" r:id="rId11"/>
    <p:sldId id="272" r:id="rId12"/>
    <p:sldId id="263" r:id="rId13"/>
    <p:sldId id="264" r:id="rId14"/>
    <p:sldId id="262" r:id="rId15"/>
    <p:sldId id="265" r:id="rId16"/>
    <p:sldId id="266" r:id="rId17"/>
    <p:sldId id="267" r:id="rId18"/>
  </p:sldIdLst>
  <p:sldSz cx="9144000" cy="6858000" type="screen4x3"/>
  <p:notesSz cx="6858000" cy="9144000"/>
  <p:custShowLst>
    <p:custShow name="Custom Show 1" id="0">
      <p:sldLst>
        <p:sld r:id="rId2"/>
        <p:sld r:id="rId3"/>
        <p:sld r:id="rId4"/>
        <p:sld r:id="rId6"/>
        <p:sld r:id="rId7"/>
        <p:sld r:id="rId8"/>
        <p:sld r:id="rId11"/>
        <p:sld r:id="rId10"/>
        <p:sld r:id="rId12"/>
        <p:sld r:id="rId13"/>
        <p:sld r:id="rId14"/>
        <p:sld r:id="rId15"/>
        <p:sld r:id="rId16"/>
        <p:sld r:id="rId17"/>
        <p:sld r:id="rId18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0"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8B0A0-2957-4389-A630-9419E7C46687}" v="87" dt="2020-04-27T16:24:51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4" autoAdjust="0"/>
    <p:restoredTop sz="94667"/>
  </p:normalViewPr>
  <p:slideViewPr>
    <p:cSldViewPr>
      <p:cViewPr varScale="1">
        <p:scale>
          <a:sx n="81" d="100"/>
          <a:sy n="81" d="100"/>
        </p:scale>
        <p:origin x="14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Pedro Albino" userId="fb95d6a7f4534cf5" providerId="LiveId" clId="{EF5D2FDE-38CF-4917-BECE-3539A041C7AB}"/>
    <pc:docChg chg="undo redo custSel addSld modSld">
      <pc:chgData name="Joao Pedro Albino" userId="fb95d6a7f4534cf5" providerId="LiveId" clId="{EF5D2FDE-38CF-4917-BECE-3539A041C7AB}" dt="2020-04-27T16:51:23.900" v="1903" actId="790"/>
      <pc:docMkLst>
        <pc:docMk/>
      </pc:docMkLst>
      <pc:sldChg chg="modSp">
        <pc:chgData name="Joao Pedro Albino" userId="fb95d6a7f4534cf5" providerId="LiveId" clId="{EF5D2FDE-38CF-4917-BECE-3539A041C7AB}" dt="2020-04-27T16:28:55.426" v="1899" actId="1076"/>
        <pc:sldMkLst>
          <pc:docMk/>
          <pc:sldMk cId="0" sldId="256"/>
        </pc:sldMkLst>
        <pc:spChg chg="mod">
          <ac:chgData name="Joao Pedro Albino" userId="fb95d6a7f4534cf5" providerId="LiveId" clId="{EF5D2FDE-38CF-4917-BECE-3539A041C7AB}" dt="2020-04-27T14:14:30.562" v="19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Joao Pedro Albino" userId="fb95d6a7f4534cf5" providerId="LiveId" clId="{EF5D2FDE-38CF-4917-BECE-3539A041C7AB}" dt="2020-04-27T16:28:40.511" v="1896" actId="1076"/>
          <ac:spMkLst>
            <pc:docMk/>
            <pc:sldMk cId="0" sldId="256"/>
            <ac:spMk id="3" creationId="{00000000-0000-0000-0000-000000000000}"/>
          </ac:spMkLst>
        </pc:spChg>
        <pc:picChg chg="mod">
          <ac:chgData name="Joao Pedro Albino" userId="fb95d6a7f4534cf5" providerId="LiveId" clId="{EF5D2FDE-38CF-4917-BECE-3539A041C7AB}" dt="2020-04-27T16:28:55.426" v="1899" actId="1076"/>
          <ac:picMkLst>
            <pc:docMk/>
            <pc:sldMk cId="0" sldId="256"/>
            <ac:picMk id="4" creationId="{00000000-0000-0000-0000-000000000000}"/>
          </ac:picMkLst>
        </pc:picChg>
      </pc:sldChg>
      <pc:sldChg chg="modSp">
        <pc:chgData name="Joao Pedro Albino" userId="fb95d6a7f4534cf5" providerId="LiveId" clId="{EF5D2FDE-38CF-4917-BECE-3539A041C7AB}" dt="2020-04-27T16:51:23.900" v="1903" actId="790"/>
        <pc:sldMkLst>
          <pc:docMk/>
          <pc:sldMk cId="0" sldId="257"/>
        </pc:sldMkLst>
        <pc:spChg chg="mod">
          <ac:chgData name="Joao Pedro Albino" userId="fb95d6a7f4534cf5" providerId="LiveId" clId="{EF5D2FDE-38CF-4917-BECE-3539A041C7AB}" dt="2020-04-27T14:16:57.514" v="124"/>
          <ac:spMkLst>
            <pc:docMk/>
            <pc:sldMk cId="0" sldId="257"/>
            <ac:spMk id="2" creationId="{00000000-0000-0000-0000-000000000000}"/>
          </ac:spMkLst>
        </pc:spChg>
        <pc:spChg chg="mod">
          <ac:chgData name="Joao Pedro Albino" userId="fb95d6a7f4534cf5" providerId="LiveId" clId="{EF5D2FDE-38CF-4917-BECE-3539A041C7AB}" dt="2020-04-27T16:51:23.900" v="1903" actId="790"/>
          <ac:spMkLst>
            <pc:docMk/>
            <pc:sldMk cId="0" sldId="257"/>
            <ac:spMk id="3" creationId="{00000000-0000-0000-0000-000000000000}"/>
          </ac:spMkLst>
        </pc:spChg>
      </pc:sldChg>
      <pc:sldChg chg="addSp modSp">
        <pc:chgData name="Joao Pedro Albino" userId="fb95d6a7f4534cf5" providerId="LiveId" clId="{EF5D2FDE-38CF-4917-BECE-3539A041C7AB}" dt="2020-04-27T16:51:01.554" v="1901" actId="790"/>
        <pc:sldMkLst>
          <pc:docMk/>
          <pc:sldMk cId="0" sldId="258"/>
        </pc:sldMkLst>
        <pc:spChg chg="mod">
          <ac:chgData name="Joao Pedro Albino" userId="fb95d6a7f4534cf5" providerId="LiveId" clId="{EF5D2FDE-38CF-4917-BECE-3539A041C7AB}" dt="2020-04-27T14:20:14.216" v="206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Joao Pedro Albino" userId="fb95d6a7f4534cf5" providerId="LiveId" clId="{EF5D2FDE-38CF-4917-BECE-3539A041C7AB}" dt="2020-04-27T16:51:01.554" v="1901" actId="790"/>
          <ac:spMkLst>
            <pc:docMk/>
            <pc:sldMk cId="0" sldId="258"/>
            <ac:spMk id="3" creationId="{00000000-0000-0000-0000-000000000000}"/>
          </ac:spMkLst>
        </pc:spChg>
        <pc:picChg chg="add mod">
          <ac:chgData name="Joao Pedro Albino" userId="fb95d6a7f4534cf5" providerId="LiveId" clId="{EF5D2FDE-38CF-4917-BECE-3539A041C7AB}" dt="2020-04-27T14:34:26.525" v="434" actId="14100"/>
          <ac:picMkLst>
            <pc:docMk/>
            <pc:sldMk cId="0" sldId="258"/>
            <ac:picMk id="1026" creationId="{F10E32AB-5494-482B-8900-6B7DED033977}"/>
          </ac:picMkLst>
        </pc:picChg>
        <pc:picChg chg="add mod">
          <ac:chgData name="Joao Pedro Albino" userId="fb95d6a7f4534cf5" providerId="LiveId" clId="{EF5D2FDE-38CF-4917-BECE-3539A041C7AB}" dt="2020-04-27T14:35:32.363" v="448" actId="1076"/>
          <ac:picMkLst>
            <pc:docMk/>
            <pc:sldMk cId="0" sldId="258"/>
            <ac:picMk id="1028" creationId="{F0BC71EF-A545-4F89-860D-731C11020A57}"/>
          </ac:picMkLst>
        </pc:picChg>
      </pc:sldChg>
      <pc:sldChg chg="modSp">
        <pc:chgData name="Joao Pedro Albino" userId="fb95d6a7f4534cf5" providerId="LiveId" clId="{EF5D2FDE-38CF-4917-BECE-3539A041C7AB}" dt="2020-04-27T15:07:41.117" v="740" actId="20577"/>
        <pc:sldMkLst>
          <pc:docMk/>
          <pc:sldMk cId="0" sldId="260"/>
        </pc:sldMkLst>
        <pc:spChg chg="mod">
          <ac:chgData name="Joao Pedro Albino" userId="fb95d6a7f4534cf5" providerId="LiveId" clId="{EF5D2FDE-38CF-4917-BECE-3539A041C7AB}" dt="2020-04-27T14:56:50.088" v="588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Joao Pedro Albino" userId="fb95d6a7f4534cf5" providerId="LiveId" clId="{EF5D2FDE-38CF-4917-BECE-3539A041C7AB}" dt="2020-04-27T15:07:41.117" v="740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Joao Pedro Albino" userId="fb95d6a7f4534cf5" providerId="LiveId" clId="{EF5D2FDE-38CF-4917-BECE-3539A041C7AB}" dt="2020-04-27T15:16:04.969" v="850" actId="123"/>
        <pc:sldMkLst>
          <pc:docMk/>
          <pc:sldMk cId="0" sldId="261"/>
        </pc:sldMkLst>
        <pc:spChg chg="mod">
          <ac:chgData name="Joao Pedro Albino" userId="fb95d6a7f4534cf5" providerId="LiveId" clId="{EF5D2FDE-38CF-4917-BECE-3539A041C7AB}" dt="2020-04-27T15:09:50.749" v="762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Joao Pedro Albino" userId="fb95d6a7f4534cf5" providerId="LiveId" clId="{EF5D2FDE-38CF-4917-BECE-3539A041C7AB}" dt="2020-04-27T15:16:04.969" v="850" actId="123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Joao Pedro Albino" userId="fb95d6a7f4534cf5" providerId="LiveId" clId="{EF5D2FDE-38CF-4917-BECE-3539A041C7AB}" dt="2020-04-27T16:23:14.629" v="1811" actId="20577"/>
        <pc:sldMkLst>
          <pc:docMk/>
          <pc:sldMk cId="0" sldId="262"/>
        </pc:sldMkLst>
        <pc:spChg chg="mod">
          <ac:chgData name="Joao Pedro Albino" userId="fb95d6a7f4534cf5" providerId="LiveId" clId="{EF5D2FDE-38CF-4917-BECE-3539A041C7AB}" dt="2020-04-27T16:19:01.160" v="1679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Joao Pedro Albino" userId="fb95d6a7f4534cf5" providerId="LiveId" clId="{EF5D2FDE-38CF-4917-BECE-3539A041C7AB}" dt="2020-04-27T16:23:14.629" v="1811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Joao Pedro Albino" userId="fb95d6a7f4534cf5" providerId="LiveId" clId="{EF5D2FDE-38CF-4917-BECE-3539A041C7AB}" dt="2020-04-27T16:27:32.782" v="1891" actId="20577"/>
        <pc:sldMkLst>
          <pc:docMk/>
          <pc:sldMk cId="0" sldId="263"/>
        </pc:sldMkLst>
        <pc:spChg chg="mod">
          <ac:chgData name="Joao Pedro Albino" userId="fb95d6a7f4534cf5" providerId="LiveId" clId="{EF5D2FDE-38CF-4917-BECE-3539A041C7AB}" dt="2020-04-27T16:10:46.710" v="1534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Joao Pedro Albino" userId="fb95d6a7f4534cf5" providerId="LiveId" clId="{EF5D2FDE-38CF-4917-BECE-3539A041C7AB}" dt="2020-04-27T16:27:32.782" v="1891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Joao Pedro Albino" userId="fb95d6a7f4534cf5" providerId="LiveId" clId="{EF5D2FDE-38CF-4917-BECE-3539A041C7AB}" dt="2020-04-27T16:18:38.206" v="1670" actId="20577"/>
        <pc:sldMkLst>
          <pc:docMk/>
          <pc:sldMk cId="0" sldId="264"/>
        </pc:sldMkLst>
        <pc:spChg chg="mod">
          <ac:chgData name="Joao Pedro Albino" userId="fb95d6a7f4534cf5" providerId="LiveId" clId="{EF5D2FDE-38CF-4917-BECE-3539A041C7AB}" dt="2020-04-27T16:15:10.053" v="1602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Joao Pedro Albino" userId="fb95d6a7f4534cf5" providerId="LiveId" clId="{EF5D2FDE-38CF-4917-BECE-3539A041C7AB}" dt="2020-04-27T16:18:38.206" v="1670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Joao Pedro Albino" userId="fb95d6a7f4534cf5" providerId="LiveId" clId="{EF5D2FDE-38CF-4917-BECE-3539A041C7AB}" dt="2020-04-27T16:23:31.300" v="1817" actId="20577"/>
        <pc:sldMkLst>
          <pc:docMk/>
          <pc:sldMk cId="0" sldId="265"/>
        </pc:sldMkLst>
        <pc:spChg chg="mod">
          <ac:chgData name="Joao Pedro Albino" userId="fb95d6a7f4534cf5" providerId="LiveId" clId="{EF5D2FDE-38CF-4917-BECE-3539A041C7AB}" dt="2020-04-27T16:23:31.300" v="1817" actId="20577"/>
          <ac:spMkLst>
            <pc:docMk/>
            <pc:sldMk cId="0" sldId="265"/>
            <ac:spMk id="2" creationId="{00000000-0000-0000-0000-000000000000}"/>
          </ac:spMkLst>
        </pc:spChg>
      </pc:sldChg>
      <pc:sldChg chg="modSp">
        <pc:chgData name="Joao Pedro Albino" userId="fb95d6a7f4534cf5" providerId="LiveId" clId="{EF5D2FDE-38CF-4917-BECE-3539A041C7AB}" dt="2020-04-27T16:23:40.611" v="1824" actId="20577"/>
        <pc:sldMkLst>
          <pc:docMk/>
          <pc:sldMk cId="0" sldId="266"/>
        </pc:sldMkLst>
        <pc:spChg chg="mod">
          <ac:chgData name="Joao Pedro Albino" userId="fb95d6a7f4534cf5" providerId="LiveId" clId="{EF5D2FDE-38CF-4917-BECE-3539A041C7AB}" dt="2020-04-27T16:23:40.611" v="1824" actId="20577"/>
          <ac:spMkLst>
            <pc:docMk/>
            <pc:sldMk cId="0" sldId="266"/>
            <ac:spMk id="2" creationId="{00000000-0000-0000-0000-000000000000}"/>
          </ac:spMkLst>
        </pc:spChg>
      </pc:sldChg>
      <pc:sldChg chg="modSp">
        <pc:chgData name="Joao Pedro Albino" userId="fb95d6a7f4534cf5" providerId="LiveId" clId="{EF5D2FDE-38CF-4917-BECE-3539A041C7AB}" dt="2020-04-27T16:23:47.017" v="1832" actId="20577"/>
        <pc:sldMkLst>
          <pc:docMk/>
          <pc:sldMk cId="0" sldId="267"/>
        </pc:sldMkLst>
        <pc:spChg chg="mod">
          <ac:chgData name="Joao Pedro Albino" userId="fb95d6a7f4534cf5" providerId="LiveId" clId="{EF5D2FDE-38CF-4917-BECE-3539A041C7AB}" dt="2020-04-27T16:23:47.017" v="1832" actId="20577"/>
          <ac:spMkLst>
            <pc:docMk/>
            <pc:sldMk cId="0" sldId="267"/>
            <ac:spMk id="2" creationId="{00000000-0000-0000-0000-000000000000}"/>
          </ac:spMkLst>
        </pc:spChg>
      </pc:sldChg>
      <pc:sldChg chg="modSp">
        <pc:chgData name="Joao Pedro Albino" userId="fb95d6a7f4534cf5" providerId="LiveId" clId="{EF5D2FDE-38CF-4917-BECE-3539A041C7AB}" dt="2020-04-27T15:21:29.356" v="993" actId="20577"/>
        <pc:sldMkLst>
          <pc:docMk/>
          <pc:sldMk cId="0" sldId="268"/>
        </pc:sldMkLst>
        <pc:spChg chg="mod">
          <ac:chgData name="Joao Pedro Albino" userId="fb95d6a7f4534cf5" providerId="LiveId" clId="{EF5D2FDE-38CF-4917-BECE-3539A041C7AB}" dt="2020-04-27T15:16:32.752" v="889" actId="20577"/>
          <ac:spMkLst>
            <pc:docMk/>
            <pc:sldMk cId="0" sldId="268"/>
            <ac:spMk id="2" creationId="{00000000-0000-0000-0000-000000000000}"/>
          </ac:spMkLst>
        </pc:spChg>
        <pc:spChg chg="mod">
          <ac:chgData name="Joao Pedro Albino" userId="fb95d6a7f4534cf5" providerId="LiveId" clId="{EF5D2FDE-38CF-4917-BECE-3539A041C7AB}" dt="2020-04-27T15:21:29.356" v="993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Joao Pedro Albino" userId="fb95d6a7f4534cf5" providerId="LiveId" clId="{EF5D2FDE-38CF-4917-BECE-3539A041C7AB}" dt="2020-04-27T15:27:45.596" v="1029" actId="1076"/>
        <pc:sldMkLst>
          <pc:docMk/>
          <pc:sldMk cId="0" sldId="270"/>
        </pc:sldMkLst>
        <pc:spChg chg="mod">
          <ac:chgData name="Joao Pedro Albino" userId="fb95d6a7f4534cf5" providerId="LiveId" clId="{EF5D2FDE-38CF-4917-BECE-3539A041C7AB}" dt="2020-04-27T15:22:00.279" v="1007" actId="20577"/>
          <ac:spMkLst>
            <pc:docMk/>
            <pc:sldMk cId="0" sldId="270"/>
            <ac:spMk id="2" creationId="{00000000-0000-0000-0000-000000000000}"/>
          </ac:spMkLst>
        </pc:spChg>
        <pc:picChg chg="mod">
          <ac:chgData name="Joao Pedro Albino" userId="fb95d6a7f4534cf5" providerId="LiveId" clId="{EF5D2FDE-38CF-4917-BECE-3539A041C7AB}" dt="2020-04-27T15:27:45.596" v="1029" actId="1076"/>
          <ac:picMkLst>
            <pc:docMk/>
            <pc:sldMk cId="0" sldId="270"/>
            <ac:picMk id="4" creationId="{00000000-0000-0000-0000-000000000000}"/>
          </ac:picMkLst>
        </pc:picChg>
      </pc:sldChg>
      <pc:sldChg chg="modSp">
        <pc:chgData name="Joao Pedro Albino" userId="fb95d6a7f4534cf5" providerId="LiveId" clId="{EF5D2FDE-38CF-4917-BECE-3539A041C7AB}" dt="2020-04-27T15:31:27.203" v="1124" actId="15"/>
        <pc:sldMkLst>
          <pc:docMk/>
          <pc:sldMk cId="0" sldId="271"/>
        </pc:sldMkLst>
        <pc:spChg chg="mod">
          <ac:chgData name="Joao Pedro Albino" userId="fb95d6a7f4534cf5" providerId="LiveId" clId="{EF5D2FDE-38CF-4917-BECE-3539A041C7AB}" dt="2020-04-27T15:28:01.847" v="1051" actId="20577"/>
          <ac:spMkLst>
            <pc:docMk/>
            <pc:sldMk cId="0" sldId="271"/>
            <ac:spMk id="2" creationId="{00000000-0000-0000-0000-000000000000}"/>
          </ac:spMkLst>
        </pc:spChg>
        <pc:spChg chg="mod">
          <ac:chgData name="Joao Pedro Albino" userId="fb95d6a7f4534cf5" providerId="LiveId" clId="{EF5D2FDE-38CF-4917-BECE-3539A041C7AB}" dt="2020-04-27T15:31:27.203" v="1124" actId="15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Joao Pedro Albino" userId="fb95d6a7f4534cf5" providerId="LiveId" clId="{EF5D2FDE-38CF-4917-BECE-3539A041C7AB}" dt="2020-04-27T16:10:17.104" v="1526" actId="404"/>
        <pc:sldMkLst>
          <pc:docMk/>
          <pc:sldMk cId="0" sldId="272"/>
        </pc:sldMkLst>
        <pc:graphicFrameChg chg="mod modGraphic">
          <ac:chgData name="Joao Pedro Albino" userId="fb95d6a7f4534cf5" providerId="LiveId" clId="{EF5D2FDE-38CF-4917-BECE-3539A041C7AB}" dt="2020-04-27T16:10:17.104" v="1526" actId="404"/>
          <ac:graphicFrameMkLst>
            <pc:docMk/>
            <pc:sldMk cId="0" sldId="272"/>
            <ac:graphicFrameMk id="4" creationId="{00000000-0000-0000-0000-000000000000}"/>
          </ac:graphicFrameMkLst>
        </pc:graphicFrameChg>
      </pc:sldChg>
      <pc:sldChg chg="addSp delSp modSp new">
        <pc:chgData name="Joao Pedro Albino" userId="fb95d6a7f4534cf5" providerId="LiveId" clId="{EF5D2FDE-38CF-4917-BECE-3539A041C7AB}" dt="2020-04-27T14:54:01.334" v="580" actId="1076"/>
        <pc:sldMkLst>
          <pc:docMk/>
          <pc:sldMk cId="2038281677" sldId="273"/>
        </pc:sldMkLst>
        <pc:spChg chg="mod">
          <ac:chgData name="Joao Pedro Albino" userId="fb95d6a7f4534cf5" providerId="LiveId" clId="{EF5D2FDE-38CF-4917-BECE-3539A041C7AB}" dt="2020-04-27T14:44:35.082" v="523" actId="20577"/>
          <ac:spMkLst>
            <pc:docMk/>
            <pc:sldMk cId="2038281677" sldId="273"/>
            <ac:spMk id="2" creationId="{EDA62321-B974-459D-A0D8-3631391AC258}"/>
          </ac:spMkLst>
        </pc:spChg>
        <pc:spChg chg="del">
          <ac:chgData name="Joao Pedro Albino" userId="fb95d6a7f4534cf5" providerId="LiveId" clId="{EF5D2FDE-38CF-4917-BECE-3539A041C7AB}" dt="2020-04-27T14:41:24.936" v="493"/>
          <ac:spMkLst>
            <pc:docMk/>
            <pc:sldMk cId="2038281677" sldId="273"/>
            <ac:spMk id="3" creationId="{02F5B9EF-63FC-4556-BD08-E3748044D956}"/>
          </ac:spMkLst>
        </pc:spChg>
        <pc:spChg chg="add mod">
          <ac:chgData name="Joao Pedro Albino" userId="fb95d6a7f4534cf5" providerId="LiveId" clId="{EF5D2FDE-38CF-4917-BECE-3539A041C7AB}" dt="2020-04-27T14:50:19.537" v="542" actId="1076"/>
          <ac:spMkLst>
            <pc:docMk/>
            <pc:sldMk cId="2038281677" sldId="273"/>
            <ac:spMk id="5" creationId="{073BDD8A-3A43-4C4F-9BFC-8AAC049E7113}"/>
          </ac:spMkLst>
        </pc:spChg>
        <pc:spChg chg="add mod">
          <ac:chgData name="Joao Pedro Albino" userId="fb95d6a7f4534cf5" providerId="LiveId" clId="{EF5D2FDE-38CF-4917-BECE-3539A041C7AB}" dt="2020-04-27T14:52:46.710" v="573" actId="13926"/>
          <ac:spMkLst>
            <pc:docMk/>
            <pc:sldMk cId="2038281677" sldId="273"/>
            <ac:spMk id="8" creationId="{82F571B4-B929-4855-9B75-131258362627}"/>
          </ac:spMkLst>
        </pc:spChg>
        <pc:spChg chg="add mod">
          <ac:chgData name="Joao Pedro Albino" userId="fb95d6a7f4534cf5" providerId="LiveId" clId="{EF5D2FDE-38CF-4917-BECE-3539A041C7AB}" dt="2020-04-27T14:52:50.959" v="574" actId="13926"/>
          <ac:spMkLst>
            <pc:docMk/>
            <pc:sldMk cId="2038281677" sldId="273"/>
            <ac:spMk id="9" creationId="{F7E7DDDD-C901-45BB-AF24-6DFADB92AD30}"/>
          </ac:spMkLst>
        </pc:spChg>
        <pc:spChg chg="add mod">
          <ac:chgData name="Joao Pedro Albino" userId="fb95d6a7f4534cf5" providerId="LiveId" clId="{EF5D2FDE-38CF-4917-BECE-3539A041C7AB}" dt="2020-04-27T14:52:55.399" v="575" actId="13926"/>
          <ac:spMkLst>
            <pc:docMk/>
            <pc:sldMk cId="2038281677" sldId="273"/>
            <ac:spMk id="10" creationId="{3D415218-1ED9-4F84-815F-47C4136E97FE}"/>
          </ac:spMkLst>
        </pc:spChg>
        <pc:spChg chg="add mod">
          <ac:chgData name="Joao Pedro Albino" userId="fb95d6a7f4534cf5" providerId="LiveId" clId="{EF5D2FDE-38CF-4917-BECE-3539A041C7AB}" dt="2020-04-27T14:53:33.420" v="576" actId="11529"/>
          <ac:spMkLst>
            <pc:docMk/>
            <pc:sldMk cId="2038281677" sldId="273"/>
            <ac:spMk id="11" creationId="{B06307B3-3F13-46DD-B921-4A13AD643F44}"/>
          </ac:spMkLst>
        </pc:spChg>
        <pc:spChg chg="add mod">
          <ac:chgData name="Joao Pedro Albino" userId="fb95d6a7f4534cf5" providerId="LiveId" clId="{EF5D2FDE-38CF-4917-BECE-3539A041C7AB}" dt="2020-04-27T14:53:50.129" v="578" actId="1076"/>
          <ac:spMkLst>
            <pc:docMk/>
            <pc:sldMk cId="2038281677" sldId="273"/>
            <ac:spMk id="12" creationId="{5F1A1FB5-D573-4FF4-8995-9A3D25886C61}"/>
          </ac:spMkLst>
        </pc:spChg>
        <pc:spChg chg="add mod">
          <ac:chgData name="Joao Pedro Albino" userId="fb95d6a7f4534cf5" providerId="LiveId" clId="{EF5D2FDE-38CF-4917-BECE-3539A041C7AB}" dt="2020-04-27T14:54:01.334" v="580" actId="1076"/>
          <ac:spMkLst>
            <pc:docMk/>
            <pc:sldMk cId="2038281677" sldId="273"/>
            <ac:spMk id="13" creationId="{9C1876AB-F776-48B2-A619-6371FBDB5B86}"/>
          </ac:spMkLst>
        </pc:spChg>
        <pc:picChg chg="add mod">
          <ac:chgData name="Joao Pedro Albino" userId="fb95d6a7f4534cf5" providerId="LiveId" clId="{EF5D2FDE-38CF-4917-BECE-3539A041C7AB}" dt="2020-04-27T14:52:25.145" v="568" actId="1076"/>
          <ac:picMkLst>
            <pc:docMk/>
            <pc:sldMk cId="2038281677" sldId="273"/>
            <ac:picMk id="4" creationId="{51370A9E-801B-4CBF-B5D2-4FF040DF522C}"/>
          </ac:picMkLst>
        </pc:picChg>
        <pc:picChg chg="add mod">
          <ac:chgData name="Joao Pedro Albino" userId="fb95d6a7f4534cf5" providerId="LiveId" clId="{EF5D2FDE-38CF-4917-BECE-3539A041C7AB}" dt="2020-04-27T14:50:44.139" v="546" actId="14100"/>
          <ac:picMkLst>
            <pc:docMk/>
            <pc:sldMk cId="2038281677" sldId="273"/>
            <ac:picMk id="6" creationId="{329891D8-C2FE-4E73-A175-CB7A85003644}"/>
          </ac:picMkLst>
        </pc:picChg>
        <pc:picChg chg="add mod">
          <ac:chgData name="Joao Pedro Albino" userId="fb95d6a7f4534cf5" providerId="LiveId" clId="{EF5D2FDE-38CF-4917-BECE-3539A041C7AB}" dt="2020-04-27T14:51:31.803" v="550" actId="1076"/>
          <ac:picMkLst>
            <pc:docMk/>
            <pc:sldMk cId="2038281677" sldId="273"/>
            <ac:picMk id="7" creationId="{C2768546-46C3-4570-AA5A-52295EDF7AAA}"/>
          </ac:picMkLst>
        </pc:picChg>
      </pc:sldChg>
      <pc:sldChg chg="addSp delSp modSp new">
        <pc:chgData name="Joao Pedro Albino" userId="fb95d6a7f4534cf5" providerId="LiveId" clId="{EF5D2FDE-38CF-4917-BECE-3539A041C7AB}" dt="2020-04-27T15:27:26.199" v="1027" actId="1076"/>
        <pc:sldMkLst>
          <pc:docMk/>
          <pc:sldMk cId="2761450624" sldId="274"/>
        </pc:sldMkLst>
        <pc:spChg chg="del">
          <ac:chgData name="Joao Pedro Albino" userId="fb95d6a7f4534cf5" providerId="LiveId" clId="{EF5D2FDE-38CF-4917-BECE-3539A041C7AB}" dt="2020-04-27T15:25:52.574" v="1009"/>
          <ac:spMkLst>
            <pc:docMk/>
            <pc:sldMk cId="2761450624" sldId="274"/>
            <ac:spMk id="2" creationId="{982CAD05-66DD-4CAE-ABD9-C57634E2BF63}"/>
          </ac:spMkLst>
        </pc:spChg>
        <pc:spChg chg="del">
          <ac:chgData name="Joao Pedro Albino" userId="fb95d6a7f4534cf5" providerId="LiveId" clId="{EF5D2FDE-38CF-4917-BECE-3539A041C7AB}" dt="2020-04-27T15:25:52.574" v="1009"/>
          <ac:spMkLst>
            <pc:docMk/>
            <pc:sldMk cId="2761450624" sldId="274"/>
            <ac:spMk id="3" creationId="{1DC322B5-4A8D-4750-B9A7-A596D43CF49B}"/>
          </ac:spMkLst>
        </pc:spChg>
        <pc:spChg chg="add mod">
          <ac:chgData name="Joao Pedro Albino" userId="fb95d6a7f4534cf5" providerId="LiveId" clId="{EF5D2FDE-38CF-4917-BECE-3539A041C7AB}" dt="2020-04-27T15:27:15.750" v="1025" actId="115"/>
          <ac:spMkLst>
            <pc:docMk/>
            <pc:sldMk cId="2761450624" sldId="274"/>
            <ac:spMk id="4" creationId="{2BA12221-BBFE-4751-806C-4F4564CF5DCD}"/>
          </ac:spMkLst>
        </pc:spChg>
        <pc:picChg chg="add del">
          <ac:chgData name="Joao Pedro Albino" userId="fb95d6a7f4534cf5" providerId="LiveId" clId="{EF5D2FDE-38CF-4917-BECE-3539A041C7AB}" dt="2020-04-27T15:25:59.951" v="1011"/>
          <ac:picMkLst>
            <pc:docMk/>
            <pc:sldMk cId="2761450624" sldId="274"/>
            <ac:picMk id="5" creationId="{FDD22EBA-5C14-45CD-B148-2AE921837AF3}"/>
          </ac:picMkLst>
        </pc:picChg>
        <pc:picChg chg="add mod">
          <ac:chgData name="Joao Pedro Albino" userId="fb95d6a7f4534cf5" providerId="LiveId" clId="{EF5D2FDE-38CF-4917-BECE-3539A041C7AB}" dt="2020-04-27T15:27:26.199" v="1027" actId="1076"/>
          <ac:picMkLst>
            <pc:docMk/>
            <pc:sldMk cId="2761450624" sldId="274"/>
            <ac:picMk id="6" creationId="{A45BA759-1CBD-4F0D-8428-6AC79F8F4C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008A-3BC5-4A72-8A28-48293E6672F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24D6-6588-40C2-8BC9-618F6ADCB01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008A-3BC5-4A72-8A28-48293E6672F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24D6-6588-40C2-8BC9-618F6ADCB01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008A-3BC5-4A72-8A28-48293E6672F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24D6-6588-40C2-8BC9-618F6ADCB01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008A-3BC5-4A72-8A28-48293E6672F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24D6-6588-40C2-8BC9-618F6ADCB01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008A-3BC5-4A72-8A28-48293E6672F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24D6-6588-40C2-8BC9-618F6ADCB01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008A-3BC5-4A72-8A28-48293E6672F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24D6-6588-40C2-8BC9-618F6ADCB01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008A-3BC5-4A72-8A28-48293E6672F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24D6-6588-40C2-8BC9-618F6ADCB01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008A-3BC5-4A72-8A28-48293E6672F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24D6-6588-40C2-8BC9-618F6ADCB01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008A-3BC5-4A72-8A28-48293E6672F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24D6-6588-40C2-8BC9-618F6ADCB01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008A-3BC5-4A72-8A28-48293E6672F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24D6-6588-40C2-8BC9-618F6ADCB01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008A-3BC5-4A72-8A28-48293E6672F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24D6-6588-40C2-8BC9-618F6ADCB01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5B5008A-3BC5-4A72-8A28-48293E6672F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16724D6-6588-40C2-8BC9-618F6ADCB01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static/interactive-the-top-programming-languages-201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latin typeface="+mn-lt"/>
              </a:rPr>
              <a:t>Programando</a:t>
            </a:r>
            <a:r>
              <a:rPr lang="en-US" sz="6000" dirty="0">
                <a:latin typeface="+mn-lt"/>
              </a:rPr>
              <a:t> </a:t>
            </a:r>
            <a:r>
              <a:rPr lang="en-US" sz="6000" dirty="0" err="1">
                <a:latin typeface="+mn-lt"/>
              </a:rPr>
              <a:t>em</a:t>
            </a:r>
            <a:r>
              <a:rPr lang="en-US" sz="6000" dirty="0">
                <a:latin typeface="+mn-lt"/>
              </a:rPr>
              <a:t>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6600" y="5888502"/>
            <a:ext cx="1752600" cy="609600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                                      </a:t>
            </a:r>
          </a:p>
          <a:p>
            <a:r>
              <a:rPr lang="en-US" sz="700" b="1" dirty="0"/>
              <a:t>SEMINAR BY: </a:t>
            </a:r>
            <a:r>
              <a:rPr lang="en-US" sz="700" b="1" u="sng" dirty="0"/>
              <a:t>SHANTANU V. PATIL</a:t>
            </a:r>
          </a:p>
          <a:p>
            <a:r>
              <a:rPr lang="en-US" sz="700" b="1" dirty="0"/>
              <a:t>GUIDED BY: </a:t>
            </a:r>
            <a:r>
              <a:rPr lang="en-US" sz="700" b="1" u="sng" dirty="0"/>
              <a:t>Prof P.P.KATGAONKAR</a:t>
            </a:r>
          </a:p>
        </p:txBody>
      </p:sp>
      <p:pic>
        <p:nvPicPr>
          <p:cNvPr id="4" name="Picture 3" descr="R-Programm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4700" y="2362200"/>
            <a:ext cx="2514600" cy="1907628"/>
          </a:xfrm>
          <a:prstGeom prst="rect">
            <a:avLst/>
          </a:prstGeom>
        </p:spPr>
      </p:pic>
    </p:spTree>
  </p:cSld>
  <p:clrMapOvr>
    <a:masterClrMapping/>
  </p:clrMapOvr>
  <p:transition spd="med">
    <p:cover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Recursos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7772400" cy="48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3000" dirty="0">
                <a:latin typeface="Times New Roman" pitchFamily="18" charset="0"/>
                <a:cs typeface="Times New Roman" pitchFamily="18" charset="0"/>
              </a:rPr>
              <a:t>Código aberto: </a:t>
            </a:r>
          </a:p>
          <a:p>
            <a:pPr lvl="1" algn="just"/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O código fonte do programa R e suas extensões podem ser examinadas linha por linha.</a:t>
            </a:r>
          </a:p>
          <a:p>
            <a:pPr algn="just"/>
            <a:r>
              <a:rPr lang="pt-BR" sz="3000" dirty="0">
                <a:latin typeface="Times New Roman" pitchFamily="18" charset="0"/>
                <a:cs typeface="Times New Roman" pitchFamily="18" charset="0"/>
              </a:rPr>
              <a:t>Integração com outra linguagem de programação: </a:t>
            </a:r>
          </a:p>
          <a:p>
            <a:pPr lvl="1" algn="just"/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R é uma linguagem interpretada </a:t>
            </a:r>
          </a:p>
          <a:p>
            <a:pPr lvl="1" algn="just"/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Pode ser bastante lenta</a:t>
            </a:r>
          </a:p>
          <a:p>
            <a:pPr lvl="1" algn="just"/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Mas pode ser integrada a linguagens de alta eficiência</a:t>
            </a:r>
          </a:p>
          <a:p>
            <a:pPr lvl="2" algn="just"/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C, C ++ ou Fortran.</a:t>
            </a:r>
          </a:p>
          <a:p>
            <a:pPr algn="just"/>
            <a:r>
              <a:rPr lang="pt-BR" sz="3000" dirty="0">
                <a:latin typeface="Times New Roman" pitchFamily="18" charset="0"/>
                <a:cs typeface="Times New Roman" pitchFamily="18" charset="0"/>
              </a:rPr>
              <a:t>Independência do SO: </a:t>
            </a:r>
          </a:p>
          <a:p>
            <a:pPr lvl="1" algn="just"/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UNIX, Linux, Windows, </a:t>
            </a:r>
            <a:r>
              <a:rPr lang="pt-BR" sz="2600" dirty="0" err="1">
                <a:latin typeface="Times New Roman" pitchFamily="18" charset="0"/>
                <a:cs typeface="Times New Roman" pitchFamily="18" charset="0"/>
              </a:rPr>
              <a:t>MacOS</a:t>
            </a: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, FreeBSD ...</a:t>
            </a:r>
          </a:p>
          <a:p>
            <a:pPr algn="just"/>
            <a:r>
              <a:rPr lang="pt-BR" sz="3000" dirty="0">
                <a:latin typeface="Times New Roman" pitchFamily="18" charset="0"/>
                <a:cs typeface="Times New Roman" pitchFamily="18" charset="0"/>
              </a:rPr>
              <a:t>Linha de comando: </a:t>
            </a:r>
          </a:p>
          <a:p>
            <a:pPr lvl="1" algn="just"/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Você tem que escrever comandos ...</a:t>
            </a:r>
            <a:endParaRPr lang="en-US" i="1" dirty="0"/>
          </a:p>
        </p:txBody>
      </p:sp>
    </p:spTree>
  </p:cSld>
  <p:clrMapOvr>
    <a:masterClrMapping/>
  </p:clrMapOvr>
  <p:transition spd="med"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Comparison with other languages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924796"/>
              </p:ext>
            </p:extLst>
          </p:nvPr>
        </p:nvGraphicFramePr>
        <p:xfrm>
          <a:off x="1219200" y="950677"/>
          <a:ext cx="7562849" cy="5801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498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err="1"/>
                        <a:t>Versão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estável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em</a:t>
                      </a:r>
                      <a:r>
                        <a:rPr lang="en-US" sz="1600" dirty="0"/>
                        <a:t>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err="1"/>
                        <a:t>Versão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estável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em</a:t>
                      </a:r>
                      <a:r>
                        <a:rPr lang="en-US" sz="1600" dirty="0"/>
                        <a:t> </a:t>
                      </a:r>
                      <a:r>
                        <a:rPr lang="en-US" sz="1600" baseline="0" dirty="0"/>
                        <a:t>1996.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err="1"/>
                        <a:t>Versão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estável</a:t>
                      </a:r>
                      <a:r>
                        <a:rPr lang="en-US" sz="1600" dirty="0"/>
                        <a:t> em</a:t>
                      </a:r>
                      <a:r>
                        <a:rPr lang="en-US" sz="1600" baseline="0" dirty="0"/>
                        <a:t>1995.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28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err="1"/>
                        <a:t>Possui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várias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funções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pacotes</a:t>
                      </a:r>
                      <a:r>
                        <a:rPr lang="en-US" sz="1600" baseline="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err="1"/>
                        <a:t>Possui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menos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funções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pacotes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600" dirty="0"/>
                        <a:t>Tem grande número de funções embutidas e pacotes</a:t>
                      </a:r>
                      <a:r>
                        <a:rPr lang="en-US" sz="1600" baseline="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498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É </a:t>
                      </a:r>
                      <a:r>
                        <a:rPr lang="en-US" sz="1600" dirty="0" err="1"/>
                        <a:t>uma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linguagem</a:t>
                      </a:r>
                      <a:r>
                        <a:rPr lang="en-US" sz="1600" dirty="0"/>
                        <a:t> base </a:t>
                      </a:r>
                      <a:r>
                        <a:rPr lang="en-US" sz="1600" dirty="0" err="1"/>
                        <a:t>interpretada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É </a:t>
                      </a:r>
                      <a:r>
                        <a:rPr lang="en-US" sz="1600" dirty="0" err="1"/>
                        <a:t>uma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linguagem</a:t>
                      </a:r>
                      <a:r>
                        <a:rPr lang="en-US" sz="1600" dirty="0"/>
                        <a:t> base </a:t>
                      </a:r>
                      <a:r>
                        <a:rPr lang="en-US" sz="1600" dirty="0" err="1"/>
                        <a:t>interpretada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É </a:t>
                      </a:r>
                      <a:r>
                        <a:rPr lang="en-US" sz="1600" dirty="0" err="1"/>
                        <a:t>uma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linguagem</a:t>
                      </a:r>
                      <a:r>
                        <a:rPr lang="en-US" sz="1600" dirty="0"/>
                        <a:t> base </a:t>
                      </a:r>
                      <a:r>
                        <a:rPr lang="en-US" sz="1600" dirty="0" err="1"/>
                        <a:t>interpretada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compilada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067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Uma </a:t>
                      </a:r>
                      <a:r>
                        <a:rPr lang="en-US" sz="1600" dirty="0" err="1"/>
                        <a:t>linguagem</a:t>
                      </a:r>
                      <a:r>
                        <a:rPr lang="en-US" sz="1600" dirty="0"/>
                        <a:t> de </a:t>
                      </a:r>
                      <a:r>
                        <a:rPr lang="en-US" sz="1600" dirty="0" err="1"/>
                        <a:t>programação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voltada</a:t>
                      </a:r>
                      <a:r>
                        <a:rPr lang="en-US" sz="1600" dirty="0"/>
                        <a:t> para </a:t>
                      </a:r>
                      <a:r>
                        <a:rPr lang="en-US" sz="1600" dirty="0" err="1"/>
                        <a:t>estatística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gráficos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É </a:t>
                      </a:r>
                      <a:r>
                        <a:rPr lang="en-US" sz="1600" dirty="0" err="1"/>
                        <a:t>uma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linguagem</a:t>
                      </a:r>
                      <a:r>
                        <a:rPr lang="en-US" sz="1600" dirty="0"/>
                        <a:t> de </a:t>
                      </a:r>
                      <a:r>
                        <a:rPr lang="en-US" sz="1600" dirty="0" err="1"/>
                        <a:t>propósito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geral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É </a:t>
                      </a:r>
                      <a:r>
                        <a:rPr lang="en-US" sz="1600" dirty="0" err="1"/>
                        <a:t>uma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linguagem</a:t>
                      </a:r>
                      <a:r>
                        <a:rPr lang="en-US" sz="1600" dirty="0"/>
                        <a:t> de </a:t>
                      </a:r>
                      <a:r>
                        <a:rPr lang="en-US" sz="1600" dirty="0" err="1"/>
                        <a:t>propósito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geral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voltada</a:t>
                      </a:r>
                      <a:r>
                        <a:rPr lang="en-US" sz="1600" baseline="0" dirty="0"/>
                        <a:t> para </a:t>
                      </a:r>
                      <a:r>
                        <a:rPr lang="en-US" sz="1600" baseline="0" dirty="0" err="1"/>
                        <a:t>aplicações</a:t>
                      </a:r>
                      <a:r>
                        <a:rPr lang="en-US" sz="1600" baseline="0" dirty="0"/>
                        <a:t> web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498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600" dirty="0"/>
                        <a:t>Difícil de aprender e entender.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600" dirty="0"/>
                        <a:t>Fácil de entender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600" dirty="0"/>
                        <a:t>Fácil de aprender e entender.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3346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600" dirty="0"/>
                        <a:t>Usado principalmente para análise de dados.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600" dirty="0"/>
                        <a:t>Tarefas genéricas de programação, tais como design aplicativos ou softwares de desktop.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pt-BR" sz="1600" dirty="0"/>
                        <a:t>O Java é usado principalmente no design de aplicativos Windows e aplicativos Web.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Virtudes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/>
              <a:t>É o pacote de análise estatística mais abrangente disponível</a:t>
            </a:r>
          </a:p>
          <a:p>
            <a:r>
              <a:rPr lang="pt-BR" sz="2800" dirty="0"/>
              <a:t>Incorpora todos os testes, modelos e análises estatísticas, além de fornecer uma linguagem completa para gerenciar e tratar dados.</a:t>
            </a:r>
          </a:p>
          <a:p>
            <a:r>
              <a:rPr lang="pt-BR" sz="2800" dirty="0"/>
              <a:t>É uma linguagem e ambiente de programação específicos para análise de dados, desenvolvidos por estatísticos e pesquisadores.</a:t>
            </a:r>
          </a:p>
          <a:p>
            <a:r>
              <a:rPr lang="pt-BR" sz="2800" dirty="0"/>
              <a:t>Os recursos gráficos do R são excelentes, oferecendo uma linguagem gráfica totalmente programável que supera a maioria dos outros pacotes estatísticos e de gráficos.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27392" cy="457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Virtudes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85800"/>
            <a:ext cx="7498080" cy="5562600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R é um software livre e de código aberto, permitindo a qualquer pessoa usá-lo e, principalmente, modificá-lo.</a:t>
            </a:r>
          </a:p>
          <a:p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R é licenciado sob a GNU General 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License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, com direitos autorais pertencentes à The R Foundation for 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Statistical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pt-BR" sz="2800" dirty="0"/>
              <a:t>O R possui mais de 4800 pacotes disponíveis em vários repositórios especializados em tópicos como econometria, mineração de dados, análise espacial e bioinformática.</a:t>
            </a:r>
          </a:p>
          <a:p>
            <a:r>
              <a:rPr lang="pt-BR" sz="2800" dirty="0"/>
              <a:t>R é multiplataforma</a:t>
            </a:r>
          </a:p>
          <a:p>
            <a:pPr lvl="1"/>
            <a:r>
              <a:rPr lang="pt-BR" sz="2400" dirty="0"/>
              <a:t>É executado em diferentes sistemas operacionais e plataformas de hardware.</a:t>
            </a:r>
          </a:p>
          <a:p>
            <a:pPr lvl="1"/>
            <a:r>
              <a:rPr lang="pt-BR" sz="2400" dirty="0"/>
              <a:t>É popularmente usado no GNU / Linux, Macintosh e Microsoft Windows</a:t>
            </a:r>
          </a:p>
          <a:p>
            <a:pPr lvl="1"/>
            <a:r>
              <a:rPr lang="pt-BR" sz="2400" dirty="0"/>
              <a:t>Pode ser executado em processadores de 32 e 64 bits</a:t>
            </a:r>
            <a:r>
              <a:rPr lang="en-US" sz="2400" dirty="0"/>
              <a:t>.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Deméritos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 R é lento : </a:t>
            </a:r>
          </a:p>
          <a:p>
            <a:pPr lvl="1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É uma linguagem interpretada e não é muito rápida.</a:t>
            </a:r>
          </a:p>
          <a:p>
            <a:pPr lvl="1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Pode ser 1/40 da linguagem 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Limitações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Memória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Todos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objetos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ficam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memória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principal</a:t>
            </a:r>
          </a:p>
          <a:p>
            <a:pPr algn="just"/>
            <a:r>
              <a:rPr lang="pt-BR" sz="2800" b="1" dirty="0">
                <a:latin typeface="Times New Roman" pitchFamily="18" charset="0"/>
                <a:cs typeface="Times New Roman" pitchFamily="18" charset="0"/>
              </a:rPr>
              <a:t>R é difícil de aprender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 algn="just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É preciso memorizar os comandos / funções e entender a lógica da programação. </a:t>
            </a:r>
          </a:p>
          <a:p>
            <a:pPr lvl="1" algn="just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 fluência em R requer muito tempo e energia.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err="1"/>
              <a:t>Conclusões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u="sng" dirty="0" err="1">
                <a:latin typeface="Times New Roman" pitchFamily="18" charset="0"/>
                <a:cs typeface="Times New Roman" pitchFamily="18" charset="0"/>
              </a:rPr>
              <a:t>Dúvidas</a:t>
            </a:r>
            <a:r>
              <a:rPr lang="en-US" sz="7200" u="sng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3306762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Obrigado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3505200"/>
            <a:ext cx="6419088" cy="2743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ÍNDICE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pt-BR"/>
              <a:t>Histórico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pt-BR"/>
              <a:t>Introdução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pt-BR"/>
              <a:t>Conceitos Básicos de R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pt-BR"/>
              <a:t>Recursos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pt-BR"/>
              <a:t>Comparação com outras linguagens de programação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pt-BR"/>
              <a:t>Virtudes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pt-BR"/>
              <a:t>Deméritos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pt-BR"/>
              <a:t>Conclusões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pt-BR"/>
          </a:p>
        </p:txBody>
      </p:sp>
    </p:spTree>
  </p:cSld>
  <p:clrMapOvr>
    <a:masterClrMapping/>
  </p:clrMapOvr>
  <p:transition spd="med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Histórico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924800" cy="5562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é uma linguagem de programação</a:t>
            </a:r>
          </a:p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implementação sobre a linguagem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inicialmente concebida por </a:t>
            </a:r>
            <a:r>
              <a:rPr lang="pt-BR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Ross </a:t>
            </a:r>
            <a:r>
              <a:rPr lang="pt-BR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Ihaka</a:t>
            </a:r>
            <a:r>
              <a:rPr lang="pt-BR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 Gentleman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Universidade de Auckland em 1993.</a:t>
            </a:r>
          </a:p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itchFamily="18" charset="0"/>
              </a:rPr>
              <a:t>A última versão “estável” é a 4.0 lançada em 24/04/2020</a:t>
            </a: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itchFamily="18" charset="0"/>
              </a:rPr>
              <a:t>Lançadas pelo R </a:t>
            </a:r>
            <a:r>
              <a:rPr lang="pt-BR" sz="2800" dirty="0" err="1">
                <a:latin typeface="Times New Roman" panose="02020603050405020304" pitchFamily="18" charset="0"/>
                <a:cs typeface="Times New Roman" pitchFamily="18" charset="0"/>
              </a:rPr>
              <a:t>Development</a:t>
            </a:r>
            <a:r>
              <a:rPr lang="pt-BR" sz="2800" dirty="0">
                <a:latin typeface="Times New Roman" panose="02020603050405020304" pitchFamily="18" charset="0"/>
                <a:cs typeface="Times New Roman" pitchFamily="18" charset="0"/>
              </a:rPr>
              <a:t> Core Team</a:t>
            </a: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itchFamily="18" charset="0"/>
              </a:rPr>
              <a:t>É uma Licença Pública Geral da GNU </a:t>
            </a:r>
          </a:p>
          <a:p>
            <a:pPr algn="just"/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algn="just">
              <a:buNone/>
            </a:pP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0E32AB-5494-482B-8900-6B7DED03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105400"/>
            <a:ext cx="990600" cy="96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 (linguagem de programação) – Wikipédia, a enciclopédia livre">
            <a:extLst>
              <a:ext uri="{FF2B5EF4-FFF2-40B4-BE49-F238E27FC236}">
                <a16:creationId xmlns:a16="http://schemas.microsoft.com/office/drawing/2014/main" id="{F0BC71EF-A545-4F89-860D-731C11020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906" y="3876433"/>
            <a:ext cx="1147763" cy="8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62321-B974-459D-A0D8-3631391A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411480"/>
          </a:xfrm>
        </p:spPr>
        <p:txBody>
          <a:bodyPr>
            <a:noAutofit/>
          </a:bodyPr>
          <a:lstStyle/>
          <a:p>
            <a:r>
              <a:rPr lang="pt-BR" sz="2800" dirty="0"/>
              <a:t>IEEE Spectrum 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</a:t>
            </a:r>
            <a:r>
              <a:rPr lang="pt-B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Languages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370A9E-801B-4CBF-B5D2-4FF040DF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277313"/>
            <a:ext cx="2241525" cy="2667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73BDD8A-3A43-4C4F-9BFC-8AAC049E7113}"/>
              </a:ext>
            </a:extLst>
          </p:cNvPr>
          <p:cNvSpPr txBox="1"/>
          <p:nvPr/>
        </p:nvSpPr>
        <p:spPr>
          <a:xfrm>
            <a:off x="4380158" y="6452875"/>
            <a:ext cx="4763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hlinkClick r:id="rId3"/>
              </a:rPr>
              <a:t>https://spectrum.ieee.org/static/interactive-the-top-programming-languages-2019</a:t>
            </a:r>
            <a:endParaRPr lang="pt-BR" sz="11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9891D8-C2FE-4E73-A175-CB7A85003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833" y="909446"/>
            <a:ext cx="3427567" cy="20709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2768546-46C3-4570-AA5A-52295EDF7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474" y="909446"/>
            <a:ext cx="3201526" cy="182403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2F571B4-B929-4855-9B75-131258362627}"/>
              </a:ext>
            </a:extLst>
          </p:cNvPr>
          <p:cNvSpPr txBox="1"/>
          <p:nvPr/>
        </p:nvSpPr>
        <p:spPr>
          <a:xfrm>
            <a:off x="2286000" y="284963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highlight>
                  <a:srgbClr val="FFFF00"/>
                </a:highlight>
              </a:rPr>
              <a:t>2017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7E7DDDD-C901-45BB-AF24-6DFADB92AD30}"/>
              </a:ext>
            </a:extLst>
          </p:cNvPr>
          <p:cNvSpPr txBox="1"/>
          <p:nvPr/>
        </p:nvSpPr>
        <p:spPr>
          <a:xfrm>
            <a:off x="6495379" y="2980435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highlight>
                  <a:srgbClr val="FFFF00"/>
                </a:highlight>
              </a:rPr>
              <a:t>2018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415218-1ED9-4F84-815F-47C4136E97FE}"/>
              </a:ext>
            </a:extLst>
          </p:cNvPr>
          <p:cNvSpPr txBox="1"/>
          <p:nvPr/>
        </p:nvSpPr>
        <p:spPr>
          <a:xfrm>
            <a:off x="4435462" y="6007944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highlight>
                  <a:srgbClr val="FFFF00"/>
                </a:highlight>
              </a:rPr>
              <a:t>2019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06307B3-3F13-46DD-B921-4A13AD643F44}"/>
              </a:ext>
            </a:extLst>
          </p:cNvPr>
          <p:cNvSpPr/>
          <p:nvPr/>
        </p:nvSpPr>
        <p:spPr>
          <a:xfrm>
            <a:off x="1143000" y="1905796"/>
            <a:ext cx="228600" cy="151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5F1A1FB5-D573-4FF4-8995-9A3D25886C61}"/>
              </a:ext>
            </a:extLst>
          </p:cNvPr>
          <p:cNvSpPr/>
          <p:nvPr/>
        </p:nvSpPr>
        <p:spPr>
          <a:xfrm>
            <a:off x="4909247" y="2133998"/>
            <a:ext cx="228600" cy="151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9C1876AB-F776-48B2-A619-6371FBDB5B86}"/>
              </a:ext>
            </a:extLst>
          </p:cNvPr>
          <p:cNvSpPr/>
          <p:nvPr/>
        </p:nvSpPr>
        <p:spPr>
          <a:xfrm>
            <a:off x="3374129" y="4535011"/>
            <a:ext cx="228600" cy="151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28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03592" cy="1020762"/>
          </a:xfrm>
        </p:spPr>
        <p:txBody>
          <a:bodyPr>
            <a:normAutofit/>
          </a:bodyPr>
          <a:lstStyle/>
          <a:p>
            <a:r>
              <a:rPr lang="en-US" dirty="0" err="1"/>
              <a:t>Introdução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R é uma linguagem e um ambiente de software para computação estatística e gráficos.</a:t>
            </a:r>
          </a:p>
          <a:p>
            <a:pPr algn="just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A linguagem R é bastante utilizada por estatísticos e mineradores de dados para realizar análise estatística.</a:t>
            </a:r>
          </a:p>
          <a:p>
            <a:pPr algn="just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Pode ser compilado e executado em uma grande variedade de plataformas:</a:t>
            </a:r>
          </a:p>
          <a:p>
            <a:pPr lvl="1" algn="just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 UNIX</a:t>
            </a:r>
          </a:p>
          <a:p>
            <a:pPr lvl="1" algn="just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Windows </a:t>
            </a:r>
          </a:p>
          <a:p>
            <a:pPr lvl="1" algn="just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Mac OS.</a:t>
            </a:r>
          </a:p>
          <a:p>
            <a:pPr algn="just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Pode ser baixado e instalado no site </a:t>
            </a:r>
            <a:r>
              <a:rPr lang="pt-BR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CRAN</a:t>
            </a:r>
          </a:p>
          <a:p>
            <a:pPr algn="just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CRAN significa </a:t>
            </a:r>
            <a:r>
              <a:rPr lang="pt-BR" sz="28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Comprehensive</a:t>
            </a:r>
            <a:r>
              <a:rPr lang="pt-BR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pt-BR" sz="28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Archive</a:t>
            </a:r>
            <a:r>
              <a:rPr lang="pt-BR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Network </a:t>
            </a:r>
            <a:r>
              <a:rPr lang="pt-BR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Rede de Repositório Abrangente do R).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err="1"/>
              <a:t>Conceitos</a:t>
            </a:r>
            <a:r>
              <a:rPr lang="en-US" u="sng" dirty="0"/>
              <a:t> </a:t>
            </a:r>
            <a:r>
              <a:rPr lang="en-US" u="sng" dirty="0" err="1"/>
              <a:t>Básicos</a:t>
            </a:r>
            <a:r>
              <a:rPr lang="en-US" u="sng" dirty="0"/>
              <a:t> de R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 por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quê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pPr algn="just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Amplos recursos para modelagem em pesquisa científica.</a:t>
            </a:r>
          </a:p>
          <a:p>
            <a:pPr algn="just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Melhor qualidade na publicação de gráficos</a:t>
            </a:r>
          </a:p>
          <a:p>
            <a:pPr algn="just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Facilidade para desenvolver o seu próprio modelo.</a:t>
            </a:r>
          </a:p>
          <a:p>
            <a:pPr algn="just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Está disponível gratuitamente sob a GNU General 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License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err="1"/>
              <a:t>Pacotes</a:t>
            </a:r>
            <a:r>
              <a:rPr lang="en-US" u="sng" dirty="0"/>
              <a:t>/</a:t>
            </a:r>
            <a:r>
              <a:rPr lang="en-US" u="sng" dirty="0" err="1"/>
              <a:t>biliotecas</a:t>
            </a:r>
            <a:r>
              <a:rPr lang="en-US" u="sng" dirty="0"/>
              <a:t> do R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Um pacote é uma coleção de funções em R com documentação completa.</a:t>
            </a:r>
          </a:p>
          <a:p>
            <a:pPr algn="just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Um pacote inclui: funções R, exemplo de dados, arquivos de ajuda, </a:t>
            </a:r>
            <a:r>
              <a:rPr lang="pt-BR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namespace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 e descrição.</a:t>
            </a:r>
          </a:p>
          <a:p>
            <a:pPr algn="just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A instalação básica (padrão) é mantida com um mínimo de funções.</a:t>
            </a:r>
          </a:p>
          <a:p>
            <a:pPr algn="just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Portanto, o </a:t>
            </a:r>
            <a:r>
              <a:rPr lang="pt-BR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 base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 (básico) pode ser ampliada carregando os pacotes R.</a:t>
            </a:r>
            <a:endParaRPr lang="en-US" dirty="0"/>
          </a:p>
        </p:txBody>
      </p:sp>
    </p:spTree>
  </p:cSld>
  <p:clrMapOvr>
    <a:masterClrMapping/>
  </p:clrMapOvr>
  <p:transition>
    <p:pull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A12221-BBFE-4751-806C-4F4564CF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GUI do 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5BA759-1CBD-4F0D-8428-6AC79F8F4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7930169" cy="432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5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GUI do RStudio</a:t>
            </a:r>
          </a:p>
        </p:txBody>
      </p:sp>
      <p:pic>
        <p:nvPicPr>
          <p:cNvPr id="4" name="Content Placeholder 3" descr="rstudio-screensh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913" y="1295400"/>
            <a:ext cx="6544173" cy="5447732"/>
          </a:xfrm>
        </p:spPr>
      </p:pic>
    </p:spTree>
  </p:cSld>
  <p:clrMapOvr>
    <a:masterClrMapping/>
  </p:clrMapOvr>
  <p:transition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939</TotalTime>
  <Words>772</Words>
  <Application>Microsoft Office PowerPoint</Application>
  <PresentationFormat>Apresentação na tela (4:3)</PresentationFormat>
  <Paragraphs>111</Paragraphs>
  <Slides>17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  <vt:variant>
        <vt:lpstr>Apresentações personalizadas</vt:lpstr>
      </vt:variant>
      <vt:variant>
        <vt:i4>1</vt:i4>
      </vt:variant>
    </vt:vector>
  </HeadingPairs>
  <TitlesOfParts>
    <vt:vector size="24" baseType="lpstr">
      <vt:lpstr>Arial</vt:lpstr>
      <vt:lpstr>Gill Sans MT</vt:lpstr>
      <vt:lpstr>Times New Roman</vt:lpstr>
      <vt:lpstr>Verdana</vt:lpstr>
      <vt:lpstr>Wingdings 2</vt:lpstr>
      <vt:lpstr>Solstice</vt:lpstr>
      <vt:lpstr>Programando em R</vt:lpstr>
      <vt:lpstr>ÍNDICE</vt:lpstr>
      <vt:lpstr>Histórico</vt:lpstr>
      <vt:lpstr>IEEE Spectrum Top Programming Languages</vt:lpstr>
      <vt:lpstr>Introdução </vt:lpstr>
      <vt:lpstr>Conceitos Básicos de R </vt:lpstr>
      <vt:lpstr>Pacotes/biliotecas do R </vt:lpstr>
      <vt:lpstr>GUI do R</vt:lpstr>
      <vt:lpstr>GUI do RStudio</vt:lpstr>
      <vt:lpstr>Recursos</vt:lpstr>
      <vt:lpstr>Comparison with other languages</vt:lpstr>
      <vt:lpstr>Virtudes</vt:lpstr>
      <vt:lpstr>Virtudes</vt:lpstr>
      <vt:lpstr>Deméritos</vt:lpstr>
      <vt:lpstr>Conclusões </vt:lpstr>
      <vt:lpstr>Dúvidas?</vt:lpstr>
      <vt:lpstr>      Obrigado..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Max</dc:creator>
  <cp:lastModifiedBy>Joao Pedro Albino</cp:lastModifiedBy>
  <cp:revision>64</cp:revision>
  <dcterms:created xsi:type="dcterms:W3CDTF">2015-02-06T12:24:18Z</dcterms:created>
  <dcterms:modified xsi:type="dcterms:W3CDTF">2020-04-27T16:52:08Z</dcterms:modified>
</cp:coreProperties>
</file>