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5F56D-C21A-45CE-B250-4DB4CF642C2C}" v="3" dt="2020-04-12T22:32:02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3"/>
    <p:restoredTop sz="94306"/>
  </p:normalViewPr>
  <p:slideViewPr>
    <p:cSldViewPr>
      <p:cViewPr varScale="1">
        <p:scale>
          <a:sx n="72" d="100"/>
          <a:sy n="72" d="100"/>
        </p:scale>
        <p:origin x="37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Pedro Albino" userId="fb95d6a7f4534cf5" providerId="LiveId" clId="{3BC5F56D-C21A-45CE-B250-4DB4CF642C2C}"/>
    <pc:docChg chg="undo custSel modSld">
      <pc:chgData name="Joao Pedro Albino" userId="fb95d6a7f4534cf5" providerId="LiveId" clId="{3BC5F56D-C21A-45CE-B250-4DB4CF642C2C}" dt="2020-04-12T22:32:38.315" v="23" actId="1076"/>
      <pc:docMkLst>
        <pc:docMk/>
      </pc:docMkLst>
      <pc:sldChg chg="modSp">
        <pc:chgData name="Joao Pedro Albino" userId="fb95d6a7f4534cf5" providerId="LiveId" clId="{3BC5F56D-C21A-45CE-B250-4DB4CF642C2C}" dt="2020-04-12T22:01:51.182" v="2"/>
        <pc:sldMkLst>
          <pc:docMk/>
          <pc:sldMk cId="0" sldId="270"/>
        </pc:sldMkLst>
        <pc:spChg chg="mod">
          <ac:chgData name="Joao Pedro Albino" userId="fb95d6a7f4534cf5" providerId="LiveId" clId="{3BC5F56D-C21A-45CE-B250-4DB4CF642C2C}" dt="2020-04-12T22:01:51.182" v="2"/>
          <ac:spMkLst>
            <pc:docMk/>
            <pc:sldMk cId="0" sldId="270"/>
            <ac:spMk id="3" creationId="{00000000-0000-0000-0000-000000000000}"/>
          </ac:spMkLst>
        </pc:spChg>
        <pc:spChg chg="mod">
          <ac:chgData name="Joao Pedro Albino" userId="fb95d6a7f4534cf5" providerId="LiveId" clId="{3BC5F56D-C21A-45CE-B250-4DB4CF642C2C}" dt="2020-04-12T22:01:48.172" v="0" actId="21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Joao Pedro Albino" userId="fb95d6a7f4534cf5" providerId="LiveId" clId="{3BC5F56D-C21A-45CE-B250-4DB4CF642C2C}" dt="2020-04-12T22:09:36.011" v="4" actId="1076"/>
        <pc:sldMkLst>
          <pc:docMk/>
          <pc:sldMk cId="0" sldId="271"/>
        </pc:sldMkLst>
        <pc:picChg chg="mod">
          <ac:chgData name="Joao Pedro Albino" userId="fb95d6a7f4534cf5" providerId="LiveId" clId="{3BC5F56D-C21A-45CE-B250-4DB4CF642C2C}" dt="2020-04-12T22:09:36.011" v="4" actId="1076"/>
          <ac:picMkLst>
            <pc:docMk/>
            <pc:sldMk cId="0" sldId="271"/>
            <ac:picMk id="19" creationId="{00000000-0000-0000-0000-000000000000}"/>
          </ac:picMkLst>
        </pc:picChg>
      </pc:sldChg>
      <pc:sldChg chg="modSp">
        <pc:chgData name="Joao Pedro Albino" userId="fb95d6a7f4534cf5" providerId="LiveId" clId="{3BC5F56D-C21A-45CE-B250-4DB4CF642C2C}" dt="2020-04-12T22:32:38.315" v="23" actId="1076"/>
        <pc:sldMkLst>
          <pc:docMk/>
          <pc:sldMk cId="0" sldId="278"/>
        </pc:sldMkLst>
        <pc:spChg chg="mod">
          <ac:chgData name="Joao Pedro Albino" userId="fb95d6a7f4534cf5" providerId="LiveId" clId="{3BC5F56D-C21A-45CE-B250-4DB4CF642C2C}" dt="2020-04-12T22:32:33.947" v="22" actId="1076"/>
          <ac:spMkLst>
            <pc:docMk/>
            <pc:sldMk cId="0" sldId="278"/>
            <ac:spMk id="3" creationId="{00000000-0000-0000-0000-000000000000}"/>
          </ac:spMkLst>
        </pc:spChg>
        <pc:spChg chg="mod">
          <ac:chgData name="Joao Pedro Albino" userId="fb95d6a7f4534cf5" providerId="LiveId" clId="{3BC5F56D-C21A-45CE-B250-4DB4CF642C2C}" dt="2020-04-12T22:30:56.178" v="5" actId="21"/>
          <ac:spMkLst>
            <pc:docMk/>
            <pc:sldMk cId="0" sldId="278"/>
            <ac:spMk id="5" creationId="{00000000-0000-0000-0000-000000000000}"/>
          </ac:spMkLst>
        </pc:spChg>
        <pc:spChg chg="mod">
          <ac:chgData name="Joao Pedro Albino" userId="fb95d6a7f4534cf5" providerId="LiveId" clId="{3BC5F56D-C21A-45CE-B250-4DB4CF642C2C}" dt="2020-04-12T22:32:38.315" v="23" actId="1076"/>
          <ac:spMkLst>
            <pc:docMk/>
            <pc:sldMk cId="0" sldId="278"/>
            <ac:spMk id="6" creationId="{00000000-0000-0000-0000-000000000000}"/>
          </ac:spMkLst>
        </pc:spChg>
        <pc:spChg chg="mod">
          <ac:chgData name="Joao Pedro Albino" userId="fb95d6a7f4534cf5" providerId="LiveId" clId="{3BC5F56D-C21A-45CE-B250-4DB4CF642C2C}" dt="2020-04-12T22:31:58.485" v="12" actId="21"/>
          <ac:spMkLst>
            <pc:docMk/>
            <pc:sldMk cId="0" sldId="278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82700" y="1651000"/>
            <a:ext cx="65659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0"/>
              </a:lnSpc>
              <a:tabLst/>
            </a:pPr>
            <a:r>
              <a:rPr lang="en-US" altLang="zh-CN" sz="15002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15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2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3860800"/>
            <a:ext cx="4940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700"/>
              </a:lnSpc>
              <a:tabLst/>
            </a:pPr>
            <a:r>
              <a:rPr lang="en-US" altLang="zh-CN" sz="8796" b="1" dirty="0">
                <a:solidFill>
                  <a:srgbClr val="898989"/>
                </a:solidFill>
                <a:latin typeface="Arial" pitchFamily="18" charset="0"/>
                <a:cs typeface="Arial" pitchFamily="18" charset="0"/>
              </a:rPr>
              <a:t>What</a:t>
            </a:r>
            <a:r>
              <a:rPr lang="en-US" altLang="zh-CN" sz="8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96" b="1" dirty="0">
                <a:solidFill>
                  <a:srgbClr val="898989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8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96" b="1" dirty="0">
                <a:solidFill>
                  <a:srgbClr val="898989"/>
                </a:solidFill>
                <a:latin typeface="Arial" pitchFamily="18" charset="0"/>
                <a:cs typeface="Arial" pitchFamily="18" charset="0"/>
              </a:rPr>
              <a:t>it?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7100" y="647700"/>
            <a:ext cx="7066037" cy="1944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With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the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datafication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comes</a:t>
            </a:r>
          </a:p>
          <a:p>
            <a:pPr>
              <a:lnSpc>
                <a:spcPts val="5200"/>
              </a:lnSpc>
              <a:tabLst/>
            </a:pPr>
            <a:r>
              <a:rPr lang="en-US" altLang="zh-CN" sz="44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big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data,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which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often</a:t>
            </a:r>
          </a:p>
          <a:p>
            <a:pPr>
              <a:lnSpc>
                <a:spcPts val="5200"/>
              </a:lnSpc>
              <a:tabLst/>
            </a:pPr>
            <a:r>
              <a:rPr lang="en-US" altLang="zh-CN" sz="44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described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using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four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>
                <a:solidFill>
                  <a:srgbClr val="000000"/>
                </a:solidFill>
                <a:latin typeface=".Apple SD Gothic NeoI" pitchFamily="18" charset="0"/>
                <a:cs typeface=".Apple SD Gothic NeoI" pitchFamily="18" charset="0"/>
              </a:rPr>
              <a:t>Vs</a:t>
            </a:r>
            <a:endParaRPr lang="en-US" altLang="zh-CN" sz="4404" dirty="0">
              <a:solidFill>
                <a:srgbClr val="000000"/>
              </a:solidFill>
              <a:latin typeface="Arial Unicode MS" pitchFamily="18" charset="0"/>
              <a:cs typeface="Arial Unicode MS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927100" y="1955800"/>
            <a:ext cx="150682" cy="6184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>
                <a:solidFill>
                  <a:srgbClr val="000000"/>
                </a:solidFill>
                <a:latin typeface=".Apple SD Gothic NeoI" pitchFamily="18" charset="0"/>
                <a:cs typeface=".Apple SD Gothic NeoI" pitchFamily="18" charset="0"/>
              </a:rPr>
              <a:t>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27100" y="2743200"/>
            <a:ext cx="2387600" cy="265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en-US" altLang="zh-CN" sz="4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Volume</a:t>
            </a:r>
          </a:p>
          <a:p>
            <a:pPr>
              <a:lnSpc>
                <a:spcPts val="5200"/>
              </a:lnSpc>
              <a:tabLst/>
            </a:pPr>
            <a:r>
              <a:rPr lang="en-US" altLang="zh-CN" sz="44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Velocity</a:t>
            </a:r>
          </a:p>
          <a:p>
            <a:pPr>
              <a:lnSpc>
                <a:spcPts val="5200"/>
              </a:lnSpc>
              <a:tabLst/>
            </a:pPr>
            <a:r>
              <a:rPr lang="en-US" altLang="zh-CN" sz="4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Variety</a:t>
            </a:r>
          </a:p>
          <a:p>
            <a:pPr>
              <a:lnSpc>
                <a:spcPts val="5200"/>
              </a:lnSpc>
              <a:tabLst/>
            </a:pPr>
            <a:r>
              <a:rPr lang="en-US" altLang="zh-CN" sz="44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Veracity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175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800" y="431800"/>
            <a:ext cx="25273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Volume…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58800" y="1409700"/>
            <a:ext cx="7823200" cy="389337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…refers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vast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amounts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generated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every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second.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are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not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talking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Terabytes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but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Zettabytes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or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Brontobytes.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If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take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all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Geneva" pitchFamily="18" charset="0"/>
                <a:cs typeface="Geneva" pitchFamily="18" charset="0"/>
              </a:rPr>
              <a:t>generated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world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between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beginning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time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2000,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same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amount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will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soon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generated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every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minute.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New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data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tools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use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distributed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systems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so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28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that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we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can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store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analyse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data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across databases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that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are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dotted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around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anywhere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world.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318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800" y="431800"/>
            <a:ext cx="26670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Velocity…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28601" y="1828562"/>
            <a:ext cx="8915400" cy="335476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…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refers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.Apple SD Gothic NeoI" pitchFamily="18" charset="0"/>
                <a:cs typeface=".Apple SD Gothic NeoI" pitchFamily="18" charset="0"/>
              </a:rPr>
              <a:t>to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the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speed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at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which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new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generated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speed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which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moves around.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Just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think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.Apple SD Gothic NeoI" pitchFamily="18" charset="0"/>
                <a:cs typeface=".Apple SD Gothic NeoI" pitchFamily="18" charset="0"/>
              </a:rPr>
              <a:t>of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social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media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messages going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viral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seconds.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Technology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allows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us now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analyse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the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while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being generated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(sometimes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referred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in-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memory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analytics),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without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ever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putting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it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into databases.</a:t>
            </a:r>
          </a:p>
          <a:p>
            <a:pPr>
              <a:lnSpc>
                <a:spcPts val="3300"/>
              </a:lnSpc>
              <a:tabLst/>
            </a:pPr>
            <a:endParaRPr lang="en-US" altLang="zh-CN" sz="2796" dirty="0">
              <a:solidFill>
                <a:srgbClr val="000000"/>
              </a:solidFill>
              <a:latin typeface="Arial Unicode MS" pitchFamily="18" charset="0"/>
              <a:cs typeface="Arial Unicode MS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-620874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800" y="431800"/>
            <a:ext cx="23876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Variety…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2298700"/>
            <a:ext cx="65" cy="3929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endParaRPr lang="en-US" altLang="zh-CN" sz="2798" dirty="0">
              <a:solidFill>
                <a:srgbClr val="000000"/>
              </a:solidFill>
              <a:latin typeface="Arial Unicode MS" pitchFamily="18" charset="0"/>
              <a:cs typeface="Arial Unicode MS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0" y="1384299"/>
            <a:ext cx="9148916" cy="350910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…refers to the different types of data we can now use. 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 the past we only focused on structured data that neatly fitted into tables or relational databases, such as financial data. 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 fact, 80% of the world’s data is unstructured (text, images, video, voice, etc.) 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With big data technology we can now </a:t>
            </a:r>
            <a:r>
              <a:rPr lang="en-US" altLang="zh-CN" sz="2796" dirty="0" err="1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analyse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 and bring together data of different types such as messages, social media conversations, photos, sensor data, video or voice recordings.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800" y="431800"/>
            <a:ext cx="27051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Veracity…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58800" y="1993900"/>
            <a:ext cx="7397859" cy="32472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…refers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messiness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or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trustworthiness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of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data.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With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many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forms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quality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accuracy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are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less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controllable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(just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think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Twitter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posts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with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hash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tags,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abbreviations,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typos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colloquial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speech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well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reliability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accuracy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content)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but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technology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now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allows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work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with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this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type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431800"/>
            <a:ext cx="6756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Turning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into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Value: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06400" y="1257300"/>
            <a:ext cx="7226337" cy="4842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datafication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our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world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gives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unprecedented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amounts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Volume,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Velocity,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Variety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Veracity.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latest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technology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such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as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cloud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computing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distributed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systems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together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with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latest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software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analysis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approaches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allow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leverage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all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types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gain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insights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add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value.</a:t>
            </a:r>
          </a:p>
          <a:p>
            <a:pPr>
              <a:lnSpc>
                <a:spcPts val="3800"/>
              </a:lnSpc>
              <a:tabLst/>
            </a:pPr>
            <a:endParaRPr lang="en-US" altLang="zh-CN" sz="3204" dirty="0">
              <a:solidFill>
                <a:srgbClr val="000000"/>
              </a:solidFill>
              <a:latin typeface="Arial" pitchFamily="18" charset="0"/>
              <a:cs typeface="Arial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06400" y="4140200"/>
            <a:ext cx="65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endParaRPr lang="en-US" altLang="zh-CN" sz="3204" dirty="0">
              <a:solidFill>
                <a:srgbClr val="000000"/>
              </a:solidFill>
              <a:latin typeface="Arial" pitchFamily="18" charset="0"/>
              <a:cs typeface="Arial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117336" y="2901696"/>
            <a:ext cx="929640" cy="1083563"/>
          </a:xfrm>
          <a:custGeom>
            <a:avLst/>
            <a:gdLst>
              <a:gd name="connsiteX0" fmla="*/ 464820 w 929640"/>
              <a:gd name="connsiteY0" fmla="*/ 290956 h 1083563"/>
              <a:gd name="connsiteX1" fmla="*/ 624967 w 929640"/>
              <a:gd name="connsiteY1" fmla="*/ 0 h 1083563"/>
              <a:gd name="connsiteX2" fmla="*/ 609218 w 929640"/>
              <a:gd name="connsiteY2" fmla="*/ 267081 h 1083563"/>
              <a:gd name="connsiteX3" fmla="*/ 791083 w 929640"/>
              <a:gd name="connsiteY3" fmla="*/ 223646 h 1083563"/>
              <a:gd name="connsiteX4" fmla="*/ 718820 w 929640"/>
              <a:gd name="connsiteY4" fmla="*/ 366902 h 1083563"/>
              <a:gd name="connsiteX5" fmla="*/ 908050 w 929640"/>
              <a:gd name="connsiteY5" fmla="*/ 408178 h 1083563"/>
              <a:gd name="connsiteX6" fmla="*/ 757808 w 929640"/>
              <a:gd name="connsiteY6" fmla="*/ 525525 h 1083563"/>
              <a:gd name="connsiteX7" fmla="*/ 929640 w 929640"/>
              <a:gd name="connsiteY7" fmla="*/ 666750 h 1083563"/>
              <a:gd name="connsiteX8" fmla="*/ 724662 w 929640"/>
              <a:gd name="connsiteY8" fmla="*/ 649223 h 1083563"/>
              <a:gd name="connsiteX9" fmla="*/ 780922 w 929640"/>
              <a:gd name="connsiteY9" fmla="*/ 907796 h 1083563"/>
              <a:gd name="connsiteX10" fmla="*/ 603377 w 929640"/>
              <a:gd name="connsiteY10" fmla="*/ 725297 h 1083563"/>
              <a:gd name="connsiteX11" fmla="*/ 570103 w 929640"/>
              <a:gd name="connsiteY11" fmla="*/ 990091 h 1083563"/>
              <a:gd name="connsiteX12" fmla="*/ 453263 w 929640"/>
              <a:gd name="connsiteY12" fmla="*/ 749172 h 1083563"/>
              <a:gd name="connsiteX13" fmla="*/ 365125 w 929640"/>
              <a:gd name="connsiteY13" fmla="*/ 1083563 h 1083563"/>
              <a:gd name="connsiteX14" fmla="*/ 332104 w 929640"/>
              <a:gd name="connsiteY14" fmla="*/ 783971 h 1083563"/>
              <a:gd name="connsiteX15" fmla="*/ 204977 w 929640"/>
              <a:gd name="connsiteY15" fmla="*/ 883792 h 1083563"/>
              <a:gd name="connsiteX16" fmla="*/ 243839 w 929640"/>
              <a:gd name="connsiteY16" fmla="*/ 699134 h 1083563"/>
              <a:gd name="connsiteX17" fmla="*/ 5842 w 929640"/>
              <a:gd name="connsiteY17" fmla="*/ 731773 h 1083563"/>
              <a:gd name="connsiteX18" fmla="*/ 160147 w 929640"/>
              <a:gd name="connsiteY18" fmla="*/ 590676 h 1083563"/>
              <a:gd name="connsiteX19" fmla="*/ 0 w 929640"/>
              <a:gd name="connsiteY19" fmla="*/ 432181 h 1083563"/>
              <a:gd name="connsiteX20" fmla="*/ 199135 w 929640"/>
              <a:gd name="connsiteY20" fmla="*/ 382142 h 1083563"/>
              <a:gd name="connsiteX21" fmla="*/ 15875 w 929640"/>
              <a:gd name="connsiteY21" fmla="*/ 115189 h 1083563"/>
              <a:gd name="connsiteX22" fmla="*/ 314706 w 929640"/>
              <a:gd name="connsiteY22" fmla="*/ 316991 h 1083563"/>
              <a:gd name="connsiteX23" fmla="*/ 359409 w 929640"/>
              <a:gd name="connsiteY23" fmla="*/ 115189 h 1083563"/>
              <a:gd name="connsiteX24" fmla="*/ 464820 w 929640"/>
              <a:gd name="connsiteY24" fmla="*/ 290956 h 10835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929640" h="1083563">
                <a:moveTo>
                  <a:pt x="464820" y="290956"/>
                </a:moveTo>
                <a:lnTo>
                  <a:pt x="624967" y="0"/>
                </a:lnTo>
                <a:lnTo>
                  <a:pt x="609218" y="267081"/>
                </a:lnTo>
                <a:lnTo>
                  <a:pt x="791083" y="223646"/>
                </a:lnTo>
                <a:lnTo>
                  <a:pt x="718820" y="366902"/>
                </a:lnTo>
                <a:lnTo>
                  <a:pt x="908050" y="408178"/>
                </a:lnTo>
                <a:lnTo>
                  <a:pt x="757808" y="525525"/>
                </a:lnTo>
                <a:lnTo>
                  <a:pt x="929640" y="666750"/>
                </a:lnTo>
                <a:lnTo>
                  <a:pt x="724662" y="649223"/>
                </a:lnTo>
                <a:lnTo>
                  <a:pt x="780922" y="907796"/>
                </a:lnTo>
                <a:lnTo>
                  <a:pt x="603377" y="725297"/>
                </a:lnTo>
                <a:lnTo>
                  <a:pt x="570103" y="990091"/>
                </a:lnTo>
                <a:lnTo>
                  <a:pt x="453263" y="749172"/>
                </a:lnTo>
                <a:lnTo>
                  <a:pt x="365125" y="1083563"/>
                </a:lnTo>
                <a:lnTo>
                  <a:pt x="332104" y="783971"/>
                </a:lnTo>
                <a:lnTo>
                  <a:pt x="204977" y="883792"/>
                </a:lnTo>
                <a:lnTo>
                  <a:pt x="243839" y="699134"/>
                </a:lnTo>
                <a:lnTo>
                  <a:pt x="5842" y="731773"/>
                </a:lnTo>
                <a:lnTo>
                  <a:pt x="160147" y="590676"/>
                </a:lnTo>
                <a:lnTo>
                  <a:pt x="0" y="432181"/>
                </a:lnTo>
                <a:lnTo>
                  <a:pt x="199135" y="382142"/>
                </a:lnTo>
                <a:lnTo>
                  <a:pt x="15875" y="115189"/>
                </a:lnTo>
                <a:lnTo>
                  <a:pt x="314706" y="316991"/>
                </a:lnTo>
                <a:lnTo>
                  <a:pt x="359409" y="115189"/>
                </a:lnTo>
                <a:lnTo>
                  <a:pt x="464820" y="290956"/>
                </a:lnTo>
              </a:path>
            </a:pathLst>
          </a:custGeom>
          <a:solidFill>
            <a:srgbClr val="FFC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110986" y="2895346"/>
            <a:ext cx="942340" cy="1096263"/>
          </a:xfrm>
          <a:custGeom>
            <a:avLst/>
            <a:gdLst>
              <a:gd name="connsiteX0" fmla="*/ 471170 w 942340"/>
              <a:gd name="connsiteY0" fmla="*/ 297306 h 1096263"/>
              <a:gd name="connsiteX1" fmla="*/ 631317 w 942340"/>
              <a:gd name="connsiteY1" fmla="*/ 6350 h 1096263"/>
              <a:gd name="connsiteX2" fmla="*/ 615568 w 942340"/>
              <a:gd name="connsiteY2" fmla="*/ 273431 h 1096263"/>
              <a:gd name="connsiteX3" fmla="*/ 797433 w 942340"/>
              <a:gd name="connsiteY3" fmla="*/ 229996 h 1096263"/>
              <a:gd name="connsiteX4" fmla="*/ 725170 w 942340"/>
              <a:gd name="connsiteY4" fmla="*/ 373252 h 1096263"/>
              <a:gd name="connsiteX5" fmla="*/ 914400 w 942340"/>
              <a:gd name="connsiteY5" fmla="*/ 414528 h 1096263"/>
              <a:gd name="connsiteX6" fmla="*/ 764158 w 942340"/>
              <a:gd name="connsiteY6" fmla="*/ 531875 h 1096263"/>
              <a:gd name="connsiteX7" fmla="*/ 935990 w 942340"/>
              <a:gd name="connsiteY7" fmla="*/ 673100 h 1096263"/>
              <a:gd name="connsiteX8" fmla="*/ 731012 w 942340"/>
              <a:gd name="connsiteY8" fmla="*/ 655573 h 1096263"/>
              <a:gd name="connsiteX9" fmla="*/ 787272 w 942340"/>
              <a:gd name="connsiteY9" fmla="*/ 914146 h 1096263"/>
              <a:gd name="connsiteX10" fmla="*/ 609727 w 942340"/>
              <a:gd name="connsiteY10" fmla="*/ 731647 h 1096263"/>
              <a:gd name="connsiteX11" fmla="*/ 576453 w 942340"/>
              <a:gd name="connsiteY11" fmla="*/ 996441 h 1096263"/>
              <a:gd name="connsiteX12" fmla="*/ 459613 w 942340"/>
              <a:gd name="connsiteY12" fmla="*/ 755522 h 1096263"/>
              <a:gd name="connsiteX13" fmla="*/ 371475 w 942340"/>
              <a:gd name="connsiteY13" fmla="*/ 1089913 h 1096263"/>
              <a:gd name="connsiteX14" fmla="*/ 338454 w 942340"/>
              <a:gd name="connsiteY14" fmla="*/ 790321 h 1096263"/>
              <a:gd name="connsiteX15" fmla="*/ 211327 w 942340"/>
              <a:gd name="connsiteY15" fmla="*/ 890142 h 1096263"/>
              <a:gd name="connsiteX16" fmla="*/ 250189 w 942340"/>
              <a:gd name="connsiteY16" fmla="*/ 705484 h 1096263"/>
              <a:gd name="connsiteX17" fmla="*/ 12192 w 942340"/>
              <a:gd name="connsiteY17" fmla="*/ 738123 h 1096263"/>
              <a:gd name="connsiteX18" fmla="*/ 166497 w 942340"/>
              <a:gd name="connsiteY18" fmla="*/ 597026 h 1096263"/>
              <a:gd name="connsiteX19" fmla="*/ 6350 w 942340"/>
              <a:gd name="connsiteY19" fmla="*/ 438531 h 1096263"/>
              <a:gd name="connsiteX20" fmla="*/ 205485 w 942340"/>
              <a:gd name="connsiteY20" fmla="*/ 388492 h 1096263"/>
              <a:gd name="connsiteX21" fmla="*/ 22225 w 942340"/>
              <a:gd name="connsiteY21" fmla="*/ 121539 h 1096263"/>
              <a:gd name="connsiteX22" fmla="*/ 321056 w 942340"/>
              <a:gd name="connsiteY22" fmla="*/ 323341 h 1096263"/>
              <a:gd name="connsiteX23" fmla="*/ 365759 w 942340"/>
              <a:gd name="connsiteY23" fmla="*/ 121539 h 1096263"/>
              <a:gd name="connsiteX24" fmla="*/ 471170 w 942340"/>
              <a:gd name="connsiteY24" fmla="*/ 297306 h 10962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942340" h="1096263">
                <a:moveTo>
                  <a:pt x="471170" y="297306"/>
                </a:moveTo>
                <a:lnTo>
                  <a:pt x="631317" y="6350"/>
                </a:lnTo>
                <a:lnTo>
                  <a:pt x="615568" y="273431"/>
                </a:lnTo>
                <a:lnTo>
                  <a:pt x="797433" y="229996"/>
                </a:lnTo>
                <a:lnTo>
                  <a:pt x="725170" y="373252"/>
                </a:lnTo>
                <a:lnTo>
                  <a:pt x="914400" y="414528"/>
                </a:lnTo>
                <a:lnTo>
                  <a:pt x="764158" y="531875"/>
                </a:lnTo>
                <a:lnTo>
                  <a:pt x="935990" y="673100"/>
                </a:lnTo>
                <a:lnTo>
                  <a:pt x="731012" y="655573"/>
                </a:lnTo>
                <a:lnTo>
                  <a:pt x="787272" y="914146"/>
                </a:lnTo>
                <a:lnTo>
                  <a:pt x="609727" y="731647"/>
                </a:lnTo>
                <a:lnTo>
                  <a:pt x="576453" y="996441"/>
                </a:lnTo>
                <a:lnTo>
                  <a:pt x="459613" y="755522"/>
                </a:lnTo>
                <a:lnTo>
                  <a:pt x="371475" y="1089913"/>
                </a:lnTo>
                <a:lnTo>
                  <a:pt x="338454" y="790321"/>
                </a:lnTo>
                <a:lnTo>
                  <a:pt x="211327" y="890142"/>
                </a:lnTo>
                <a:lnTo>
                  <a:pt x="250189" y="705484"/>
                </a:lnTo>
                <a:lnTo>
                  <a:pt x="12192" y="738123"/>
                </a:lnTo>
                <a:lnTo>
                  <a:pt x="166497" y="597026"/>
                </a:lnTo>
                <a:lnTo>
                  <a:pt x="6350" y="438531"/>
                </a:lnTo>
                <a:lnTo>
                  <a:pt x="205485" y="388492"/>
                </a:lnTo>
                <a:lnTo>
                  <a:pt x="22225" y="121539"/>
                </a:lnTo>
                <a:lnTo>
                  <a:pt x="321056" y="323341"/>
                </a:lnTo>
                <a:lnTo>
                  <a:pt x="365759" y="121539"/>
                </a:lnTo>
                <a:lnTo>
                  <a:pt x="471170" y="2973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523744" y="1682496"/>
            <a:ext cx="1110996" cy="611123"/>
          </a:xfrm>
          <a:custGeom>
            <a:avLst/>
            <a:gdLst>
              <a:gd name="connsiteX0" fmla="*/ 0 w 1110996"/>
              <a:gd name="connsiteY0" fmla="*/ 101853 h 611123"/>
              <a:gd name="connsiteX1" fmla="*/ 101853 w 1110996"/>
              <a:gd name="connsiteY1" fmla="*/ 0 h 611123"/>
              <a:gd name="connsiteX2" fmla="*/ 1009141 w 1110996"/>
              <a:gd name="connsiteY2" fmla="*/ 0 h 611123"/>
              <a:gd name="connsiteX3" fmla="*/ 1110996 w 1110996"/>
              <a:gd name="connsiteY3" fmla="*/ 101853 h 611123"/>
              <a:gd name="connsiteX4" fmla="*/ 1110996 w 1110996"/>
              <a:gd name="connsiteY4" fmla="*/ 509270 h 611123"/>
              <a:gd name="connsiteX5" fmla="*/ 1009141 w 1110996"/>
              <a:gd name="connsiteY5" fmla="*/ 611123 h 611123"/>
              <a:gd name="connsiteX6" fmla="*/ 101853 w 1110996"/>
              <a:gd name="connsiteY6" fmla="*/ 611123 h 611123"/>
              <a:gd name="connsiteX7" fmla="*/ 0 w 1110996"/>
              <a:gd name="connsiteY7" fmla="*/ 509270 h 611123"/>
              <a:gd name="connsiteX8" fmla="*/ 0 w 1110996"/>
              <a:gd name="connsiteY8" fmla="*/ 101853 h 611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10996" h="611123">
                <a:moveTo>
                  <a:pt x="0" y="101853"/>
                </a:moveTo>
                <a:cubicBezTo>
                  <a:pt x="0" y="45592"/>
                  <a:pt x="45592" y="0"/>
                  <a:pt x="101853" y="0"/>
                </a:cubicBezTo>
                <a:lnTo>
                  <a:pt x="1009141" y="0"/>
                </a:lnTo>
                <a:cubicBezTo>
                  <a:pt x="1065403" y="0"/>
                  <a:pt x="1110996" y="45592"/>
                  <a:pt x="1110996" y="101853"/>
                </a:cubicBezTo>
                <a:lnTo>
                  <a:pt x="1110996" y="509270"/>
                </a:lnTo>
                <a:cubicBezTo>
                  <a:pt x="1110996" y="565531"/>
                  <a:pt x="1065403" y="611123"/>
                  <a:pt x="1009141" y="611123"/>
                </a:cubicBezTo>
                <a:lnTo>
                  <a:pt x="101853" y="611123"/>
                </a:lnTo>
                <a:cubicBezTo>
                  <a:pt x="45592" y="611123"/>
                  <a:pt x="0" y="565531"/>
                  <a:pt x="0" y="509270"/>
                </a:cubicBezTo>
                <a:lnTo>
                  <a:pt x="0" y="101853"/>
                </a:lnTo>
              </a:path>
            </a:pathLst>
          </a:custGeom>
          <a:solidFill>
            <a:srgbClr val="FFC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517394" y="1676146"/>
            <a:ext cx="1123696" cy="623823"/>
          </a:xfrm>
          <a:custGeom>
            <a:avLst/>
            <a:gdLst>
              <a:gd name="connsiteX0" fmla="*/ 6350 w 1123696"/>
              <a:gd name="connsiteY0" fmla="*/ 108203 h 623823"/>
              <a:gd name="connsiteX1" fmla="*/ 108203 w 1123696"/>
              <a:gd name="connsiteY1" fmla="*/ 6350 h 623823"/>
              <a:gd name="connsiteX2" fmla="*/ 1015491 w 1123696"/>
              <a:gd name="connsiteY2" fmla="*/ 6350 h 623823"/>
              <a:gd name="connsiteX3" fmla="*/ 1117346 w 1123696"/>
              <a:gd name="connsiteY3" fmla="*/ 108203 h 623823"/>
              <a:gd name="connsiteX4" fmla="*/ 1117346 w 1123696"/>
              <a:gd name="connsiteY4" fmla="*/ 515620 h 623823"/>
              <a:gd name="connsiteX5" fmla="*/ 1015491 w 1123696"/>
              <a:gd name="connsiteY5" fmla="*/ 617473 h 623823"/>
              <a:gd name="connsiteX6" fmla="*/ 108203 w 1123696"/>
              <a:gd name="connsiteY6" fmla="*/ 617473 h 623823"/>
              <a:gd name="connsiteX7" fmla="*/ 6350 w 1123696"/>
              <a:gd name="connsiteY7" fmla="*/ 515620 h 623823"/>
              <a:gd name="connsiteX8" fmla="*/ 6350 w 1123696"/>
              <a:gd name="connsiteY8" fmla="*/ 108203 h 623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23696" h="623823">
                <a:moveTo>
                  <a:pt x="6350" y="108203"/>
                </a:moveTo>
                <a:cubicBezTo>
                  <a:pt x="6350" y="51942"/>
                  <a:pt x="51942" y="6350"/>
                  <a:pt x="108203" y="6350"/>
                </a:cubicBezTo>
                <a:lnTo>
                  <a:pt x="1015491" y="6350"/>
                </a:lnTo>
                <a:cubicBezTo>
                  <a:pt x="1071753" y="6350"/>
                  <a:pt x="1117346" y="51942"/>
                  <a:pt x="1117346" y="108203"/>
                </a:cubicBezTo>
                <a:lnTo>
                  <a:pt x="1117346" y="515620"/>
                </a:lnTo>
                <a:cubicBezTo>
                  <a:pt x="1117346" y="571881"/>
                  <a:pt x="1071753" y="617473"/>
                  <a:pt x="1015491" y="617473"/>
                </a:cubicBezTo>
                <a:lnTo>
                  <a:pt x="108203" y="617473"/>
                </a:lnTo>
                <a:cubicBezTo>
                  <a:pt x="51942" y="617473"/>
                  <a:pt x="6350" y="571881"/>
                  <a:pt x="6350" y="515620"/>
                </a:cubicBezTo>
                <a:lnTo>
                  <a:pt x="6350" y="10820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523744" y="4360164"/>
            <a:ext cx="1110996" cy="611123"/>
          </a:xfrm>
          <a:custGeom>
            <a:avLst/>
            <a:gdLst>
              <a:gd name="connsiteX0" fmla="*/ 0 w 1110996"/>
              <a:gd name="connsiteY0" fmla="*/ 101853 h 611123"/>
              <a:gd name="connsiteX1" fmla="*/ 101853 w 1110996"/>
              <a:gd name="connsiteY1" fmla="*/ 0 h 611123"/>
              <a:gd name="connsiteX2" fmla="*/ 1009141 w 1110996"/>
              <a:gd name="connsiteY2" fmla="*/ 0 h 611123"/>
              <a:gd name="connsiteX3" fmla="*/ 1110996 w 1110996"/>
              <a:gd name="connsiteY3" fmla="*/ 101853 h 611123"/>
              <a:gd name="connsiteX4" fmla="*/ 1110996 w 1110996"/>
              <a:gd name="connsiteY4" fmla="*/ 509269 h 611123"/>
              <a:gd name="connsiteX5" fmla="*/ 1009141 w 1110996"/>
              <a:gd name="connsiteY5" fmla="*/ 611123 h 611123"/>
              <a:gd name="connsiteX6" fmla="*/ 101853 w 1110996"/>
              <a:gd name="connsiteY6" fmla="*/ 611123 h 611123"/>
              <a:gd name="connsiteX7" fmla="*/ 0 w 1110996"/>
              <a:gd name="connsiteY7" fmla="*/ 509269 h 611123"/>
              <a:gd name="connsiteX8" fmla="*/ 0 w 1110996"/>
              <a:gd name="connsiteY8" fmla="*/ 101853 h 611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10996" h="611123">
                <a:moveTo>
                  <a:pt x="0" y="101853"/>
                </a:moveTo>
                <a:cubicBezTo>
                  <a:pt x="0" y="45592"/>
                  <a:pt x="45592" y="0"/>
                  <a:pt x="101853" y="0"/>
                </a:cubicBezTo>
                <a:lnTo>
                  <a:pt x="1009141" y="0"/>
                </a:lnTo>
                <a:cubicBezTo>
                  <a:pt x="1065403" y="0"/>
                  <a:pt x="1110996" y="45592"/>
                  <a:pt x="1110996" y="101853"/>
                </a:cubicBezTo>
                <a:lnTo>
                  <a:pt x="1110996" y="509269"/>
                </a:lnTo>
                <a:cubicBezTo>
                  <a:pt x="1110996" y="565530"/>
                  <a:pt x="1065403" y="611123"/>
                  <a:pt x="1009141" y="611123"/>
                </a:cubicBezTo>
                <a:lnTo>
                  <a:pt x="101853" y="611123"/>
                </a:lnTo>
                <a:cubicBezTo>
                  <a:pt x="45592" y="611123"/>
                  <a:pt x="0" y="565530"/>
                  <a:pt x="0" y="509269"/>
                </a:cubicBezTo>
                <a:lnTo>
                  <a:pt x="0" y="101853"/>
                </a:lnTo>
              </a:path>
            </a:pathLst>
          </a:custGeom>
          <a:solidFill>
            <a:srgbClr val="FFC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517394" y="4353814"/>
            <a:ext cx="1123696" cy="623823"/>
          </a:xfrm>
          <a:custGeom>
            <a:avLst/>
            <a:gdLst>
              <a:gd name="connsiteX0" fmla="*/ 6350 w 1123696"/>
              <a:gd name="connsiteY0" fmla="*/ 108203 h 623823"/>
              <a:gd name="connsiteX1" fmla="*/ 108203 w 1123696"/>
              <a:gd name="connsiteY1" fmla="*/ 6350 h 623823"/>
              <a:gd name="connsiteX2" fmla="*/ 1015491 w 1123696"/>
              <a:gd name="connsiteY2" fmla="*/ 6350 h 623823"/>
              <a:gd name="connsiteX3" fmla="*/ 1117346 w 1123696"/>
              <a:gd name="connsiteY3" fmla="*/ 108203 h 623823"/>
              <a:gd name="connsiteX4" fmla="*/ 1117346 w 1123696"/>
              <a:gd name="connsiteY4" fmla="*/ 515619 h 623823"/>
              <a:gd name="connsiteX5" fmla="*/ 1015491 w 1123696"/>
              <a:gd name="connsiteY5" fmla="*/ 617473 h 623823"/>
              <a:gd name="connsiteX6" fmla="*/ 108203 w 1123696"/>
              <a:gd name="connsiteY6" fmla="*/ 617473 h 623823"/>
              <a:gd name="connsiteX7" fmla="*/ 6350 w 1123696"/>
              <a:gd name="connsiteY7" fmla="*/ 515619 h 623823"/>
              <a:gd name="connsiteX8" fmla="*/ 6350 w 1123696"/>
              <a:gd name="connsiteY8" fmla="*/ 108203 h 623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23696" h="623823">
                <a:moveTo>
                  <a:pt x="6350" y="108203"/>
                </a:moveTo>
                <a:cubicBezTo>
                  <a:pt x="6350" y="51942"/>
                  <a:pt x="51942" y="6350"/>
                  <a:pt x="108203" y="6350"/>
                </a:cubicBezTo>
                <a:lnTo>
                  <a:pt x="1015491" y="6350"/>
                </a:lnTo>
                <a:cubicBezTo>
                  <a:pt x="1071753" y="6350"/>
                  <a:pt x="1117346" y="51942"/>
                  <a:pt x="1117346" y="108203"/>
                </a:cubicBezTo>
                <a:lnTo>
                  <a:pt x="1117346" y="515619"/>
                </a:lnTo>
                <a:cubicBezTo>
                  <a:pt x="1117346" y="571880"/>
                  <a:pt x="1071753" y="617473"/>
                  <a:pt x="1015491" y="617473"/>
                </a:cubicBezTo>
                <a:lnTo>
                  <a:pt x="108203" y="617473"/>
                </a:lnTo>
                <a:cubicBezTo>
                  <a:pt x="51942" y="617473"/>
                  <a:pt x="6350" y="571880"/>
                  <a:pt x="6350" y="515619"/>
                </a:cubicBezTo>
                <a:lnTo>
                  <a:pt x="6350" y="10820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523744" y="3453384"/>
            <a:ext cx="1110996" cy="611123"/>
          </a:xfrm>
          <a:custGeom>
            <a:avLst/>
            <a:gdLst>
              <a:gd name="connsiteX0" fmla="*/ 0 w 1110996"/>
              <a:gd name="connsiteY0" fmla="*/ 101853 h 611123"/>
              <a:gd name="connsiteX1" fmla="*/ 101853 w 1110996"/>
              <a:gd name="connsiteY1" fmla="*/ 0 h 611123"/>
              <a:gd name="connsiteX2" fmla="*/ 1009141 w 1110996"/>
              <a:gd name="connsiteY2" fmla="*/ 0 h 611123"/>
              <a:gd name="connsiteX3" fmla="*/ 1110996 w 1110996"/>
              <a:gd name="connsiteY3" fmla="*/ 101853 h 611123"/>
              <a:gd name="connsiteX4" fmla="*/ 1110996 w 1110996"/>
              <a:gd name="connsiteY4" fmla="*/ 509270 h 611123"/>
              <a:gd name="connsiteX5" fmla="*/ 1009141 w 1110996"/>
              <a:gd name="connsiteY5" fmla="*/ 611123 h 611123"/>
              <a:gd name="connsiteX6" fmla="*/ 101853 w 1110996"/>
              <a:gd name="connsiteY6" fmla="*/ 611123 h 611123"/>
              <a:gd name="connsiteX7" fmla="*/ 0 w 1110996"/>
              <a:gd name="connsiteY7" fmla="*/ 509270 h 611123"/>
              <a:gd name="connsiteX8" fmla="*/ 0 w 1110996"/>
              <a:gd name="connsiteY8" fmla="*/ 101853 h 611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10996" h="611123">
                <a:moveTo>
                  <a:pt x="0" y="101853"/>
                </a:moveTo>
                <a:cubicBezTo>
                  <a:pt x="0" y="45592"/>
                  <a:pt x="45592" y="0"/>
                  <a:pt x="101853" y="0"/>
                </a:cubicBezTo>
                <a:lnTo>
                  <a:pt x="1009141" y="0"/>
                </a:lnTo>
                <a:cubicBezTo>
                  <a:pt x="1065403" y="0"/>
                  <a:pt x="1110996" y="45592"/>
                  <a:pt x="1110996" y="101853"/>
                </a:cubicBezTo>
                <a:lnTo>
                  <a:pt x="1110996" y="509270"/>
                </a:lnTo>
                <a:cubicBezTo>
                  <a:pt x="1110996" y="565531"/>
                  <a:pt x="1065403" y="611123"/>
                  <a:pt x="1009141" y="611123"/>
                </a:cubicBezTo>
                <a:lnTo>
                  <a:pt x="101853" y="611123"/>
                </a:lnTo>
                <a:cubicBezTo>
                  <a:pt x="45592" y="611123"/>
                  <a:pt x="0" y="565531"/>
                  <a:pt x="0" y="509270"/>
                </a:cubicBezTo>
                <a:lnTo>
                  <a:pt x="0" y="101853"/>
                </a:lnTo>
              </a:path>
            </a:pathLst>
          </a:custGeom>
          <a:solidFill>
            <a:srgbClr val="FFC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517394" y="3447034"/>
            <a:ext cx="1123696" cy="623823"/>
          </a:xfrm>
          <a:custGeom>
            <a:avLst/>
            <a:gdLst>
              <a:gd name="connsiteX0" fmla="*/ 6350 w 1123696"/>
              <a:gd name="connsiteY0" fmla="*/ 108203 h 623823"/>
              <a:gd name="connsiteX1" fmla="*/ 108203 w 1123696"/>
              <a:gd name="connsiteY1" fmla="*/ 6350 h 623823"/>
              <a:gd name="connsiteX2" fmla="*/ 1015491 w 1123696"/>
              <a:gd name="connsiteY2" fmla="*/ 6350 h 623823"/>
              <a:gd name="connsiteX3" fmla="*/ 1117346 w 1123696"/>
              <a:gd name="connsiteY3" fmla="*/ 108203 h 623823"/>
              <a:gd name="connsiteX4" fmla="*/ 1117346 w 1123696"/>
              <a:gd name="connsiteY4" fmla="*/ 515620 h 623823"/>
              <a:gd name="connsiteX5" fmla="*/ 1015491 w 1123696"/>
              <a:gd name="connsiteY5" fmla="*/ 617473 h 623823"/>
              <a:gd name="connsiteX6" fmla="*/ 108203 w 1123696"/>
              <a:gd name="connsiteY6" fmla="*/ 617473 h 623823"/>
              <a:gd name="connsiteX7" fmla="*/ 6350 w 1123696"/>
              <a:gd name="connsiteY7" fmla="*/ 515620 h 623823"/>
              <a:gd name="connsiteX8" fmla="*/ 6350 w 1123696"/>
              <a:gd name="connsiteY8" fmla="*/ 108203 h 623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23696" h="623823">
                <a:moveTo>
                  <a:pt x="6350" y="108203"/>
                </a:moveTo>
                <a:cubicBezTo>
                  <a:pt x="6350" y="51942"/>
                  <a:pt x="51942" y="6350"/>
                  <a:pt x="108203" y="6350"/>
                </a:cubicBezTo>
                <a:lnTo>
                  <a:pt x="1015491" y="6350"/>
                </a:lnTo>
                <a:cubicBezTo>
                  <a:pt x="1071753" y="6350"/>
                  <a:pt x="1117346" y="51942"/>
                  <a:pt x="1117346" y="108203"/>
                </a:cubicBezTo>
                <a:lnTo>
                  <a:pt x="1117346" y="515620"/>
                </a:lnTo>
                <a:cubicBezTo>
                  <a:pt x="1117346" y="571881"/>
                  <a:pt x="1071753" y="617473"/>
                  <a:pt x="1015491" y="617473"/>
                </a:cubicBezTo>
                <a:lnTo>
                  <a:pt x="108203" y="617473"/>
                </a:lnTo>
                <a:cubicBezTo>
                  <a:pt x="51942" y="617473"/>
                  <a:pt x="6350" y="571881"/>
                  <a:pt x="6350" y="515620"/>
                </a:cubicBezTo>
                <a:lnTo>
                  <a:pt x="6350" y="10820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523744" y="2543556"/>
            <a:ext cx="1110996" cy="612648"/>
          </a:xfrm>
          <a:custGeom>
            <a:avLst/>
            <a:gdLst>
              <a:gd name="connsiteX0" fmla="*/ 0 w 1110996"/>
              <a:gd name="connsiteY0" fmla="*/ 102108 h 612648"/>
              <a:gd name="connsiteX1" fmla="*/ 102107 w 1110996"/>
              <a:gd name="connsiteY1" fmla="*/ 0 h 612648"/>
              <a:gd name="connsiteX2" fmla="*/ 1008888 w 1110996"/>
              <a:gd name="connsiteY2" fmla="*/ 0 h 612648"/>
              <a:gd name="connsiteX3" fmla="*/ 1110996 w 1110996"/>
              <a:gd name="connsiteY3" fmla="*/ 102108 h 612648"/>
              <a:gd name="connsiteX4" fmla="*/ 1110996 w 1110996"/>
              <a:gd name="connsiteY4" fmla="*/ 510540 h 612648"/>
              <a:gd name="connsiteX5" fmla="*/ 1008888 w 1110996"/>
              <a:gd name="connsiteY5" fmla="*/ 612648 h 612648"/>
              <a:gd name="connsiteX6" fmla="*/ 102107 w 1110996"/>
              <a:gd name="connsiteY6" fmla="*/ 612648 h 612648"/>
              <a:gd name="connsiteX7" fmla="*/ 0 w 1110996"/>
              <a:gd name="connsiteY7" fmla="*/ 510540 h 612648"/>
              <a:gd name="connsiteX8" fmla="*/ 0 w 1110996"/>
              <a:gd name="connsiteY8" fmla="*/ 102108 h 612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10996" h="612648">
                <a:moveTo>
                  <a:pt x="0" y="102108"/>
                </a:moveTo>
                <a:cubicBezTo>
                  <a:pt x="0" y="45720"/>
                  <a:pt x="45720" y="0"/>
                  <a:pt x="102107" y="0"/>
                </a:cubicBezTo>
                <a:lnTo>
                  <a:pt x="1008888" y="0"/>
                </a:lnTo>
                <a:cubicBezTo>
                  <a:pt x="1065276" y="0"/>
                  <a:pt x="1110996" y="45720"/>
                  <a:pt x="1110996" y="102108"/>
                </a:cubicBezTo>
                <a:lnTo>
                  <a:pt x="1110996" y="510540"/>
                </a:lnTo>
                <a:cubicBezTo>
                  <a:pt x="1110996" y="566928"/>
                  <a:pt x="1065276" y="612648"/>
                  <a:pt x="1008888" y="612648"/>
                </a:cubicBezTo>
                <a:lnTo>
                  <a:pt x="102107" y="612648"/>
                </a:lnTo>
                <a:cubicBezTo>
                  <a:pt x="45720" y="612648"/>
                  <a:pt x="0" y="566928"/>
                  <a:pt x="0" y="510540"/>
                </a:cubicBezTo>
                <a:lnTo>
                  <a:pt x="0" y="102108"/>
                </a:lnTo>
              </a:path>
            </a:pathLst>
          </a:custGeom>
          <a:solidFill>
            <a:srgbClr val="FFC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517394" y="2537206"/>
            <a:ext cx="1123696" cy="625348"/>
          </a:xfrm>
          <a:custGeom>
            <a:avLst/>
            <a:gdLst>
              <a:gd name="connsiteX0" fmla="*/ 6350 w 1123696"/>
              <a:gd name="connsiteY0" fmla="*/ 108458 h 625348"/>
              <a:gd name="connsiteX1" fmla="*/ 108457 w 1123696"/>
              <a:gd name="connsiteY1" fmla="*/ 6350 h 625348"/>
              <a:gd name="connsiteX2" fmla="*/ 1015238 w 1123696"/>
              <a:gd name="connsiteY2" fmla="*/ 6350 h 625348"/>
              <a:gd name="connsiteX3" fmla="*/ 1117346 w 1123696"/>
              <a:gd name="connsiteY3" fmla="*/ 108458 h 625348"/>
              <a:gd name="connsiteX4" fmla="*/ 1117346 w 1123696"/>
              <a:gd name="connsiteY4" fmla="*/ 516890 h 625348"/>
              <a:gd name="connsiteX5" fmla="*/ 1015238 w 1123696"/>
              <a:gd name="connsiteY5" fmla="*/ 618998 h 625348"/>
              <a:gd name="connsiteX6" fmla="*/ 108457 w 1123696"/>
              <a:gd name="connsiteY6" fmla="*/ 618998 h 625348"/>
              <a:gd name="connsiteX7" fmla="*/ 6350 w 1123696"/>
              <a:gd name="connsiteY7" fmla="*/ 516890 h 625348"/>
              <a:gd name="connsiteX8" fmla="*/ 6350 w 1123696"/>
              <a:gd name="connsiteY8" fmla="*/ 108458 h 6253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23696" h="625348">
                <a:moveTo>
                  <a:pt x="6350" y="108458"/>
                </a:moveTo>
                <a:cubicBezTo>
                  <a:pt x="6350" y="52070"/>
                  <a:pt x="52070" y="6350"/>
                  <a:pt x="108457" y="6350"/>
                </a:cubicBezTo>
                <a:lnTo>
                  <a:pt x="1015238" y="6350"/>
                </a:lnTo>
                <a:cubicBezTo>
                  <a:pt x="1071626" y="6350"/>
                  <a:pt x="1117346" y="52070"/>
                  <a:pt x="1117346" y="108458"/>
                </a:cubicBezTo>
                <a:lnTo>
                  <a:pt x="1117346" y="516890"/>
                </a:lnTo>
                <a:cubicBezTo>
                  <a:pt x="1117346" y="573278"/>
                  <a:pt x="1071626" y="618998"/>
                  <a:pt x="1015238" y="618998"/>
                </a:cubicBezTo>
                <a:lnTo>
                  <a:pt x="108457" y="618998"/>
                </a:lnTo>
                <a:cubicBezTo>
                  <a:pt x="52070" y="618998"/>
                  <a:pt x="6350" y="573278"/>
                  <a:pt x="6350" y="516890"/>
                </a:cubicBezTo>
                <a:lnTo>
                  <a:pt x="6350" y="10845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976874" y="1263141"/>
            <a:ext cx="1122172" cy="4293616"/>
          </a:xfrm>
          <a:custGeom>
            <a:avLst/>
            <a:gdLst>
              <a:gd name="connsiteX0" fmla="*/ 6350 w 1122172"/>
              <a:gd name="connsiteY0" fmla="*/ 191262 h 4293616"/>
              <a:gd name="connsiteX1" fmla="*/ 191261 w 1122172"/>
              <a:gd name="connsiteY1" fmla="*/ 6350 h 4293616"/>
              <a:gd name="connsiteX2" fmla="*/ 930910 w 1122172"/>
              <a:gd name="connsiteY2" fmla="*/ 6350 h 4293616"/>
              <a:gd name="connsiteX3" fmla="*/ 1115822 w 1122172"/>
              <a:gd name="connsiteY3" fmla="*/ 191262 h 4293616"/>
              <a:gd name="connsiteX4" fmla="*/ 1115822 w 1122172"/>
              <a:gd name="connsiteY4" fmla="*/ 4102354 h 4293616"/>
              <a:gd name="connsiteX5" fmla="*/ 930910 w 1122172"/>
              <a:gd name="connsiteY5" fmla="*/ 4287266 h 4293616"/>
              <a:gd name="connsiteX6" fmla="*/ 191261 w 1122172"/>
              <a:gd name="connsiteY6" fmla="*/ 4287266 h 4293616"/>
              <a:gd name="connsiteX7" fmla="*/ 6350 w 1122172"/>
              <a:gd name="connsiteY7" fmla="*/ 4102354 h 4293616"/>
              <a:gd name="connsiteX8" fmla="*/ 6350 w 1122172"/>
              <a:gd name="connsiteY8" fmla="*/ 191262 h 4293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22172" h="4293616">
                <a:moveTo>
                  <a:pt x="6350" y="191262"/>
                </a:moveTo>
                <a:cubicBezTo>
                  <a:pt x="6350" y="89154"/>
                  <a:pt x="89154" y="6350"/>
                  <a:pt x="191261" y="6350"/>
                </a:cubicBezTo>
                <a:lnTo>
                  <a:pt x="930910" y="6350"/>
                </a:lnTo>
                <a:cubicBezTo>
                  <a:pt x="1033018" y="6350"/>
                  <a:pt x="1115822" y="89154"/>
                  <a:pt x="1115822" y="191262"/>
                </a:cubicBezTo>
                <a:lnTo>
                  <a:pt x="1115822" y="4102354"/>
                </a:lnTo>
                <a:cubicBezTo>
                  <a:pt x="1115822" y="4204462"/>
                  <a:pt x="1033018" y="4287266"/>
                  <a:pt x="930910" y="4287266"/>
                </a:cubicBezTo>
                <a:lnTo>
                  <a:pt x="191261" y="4287266"/>
                </a:lnTo>
                <a:cubicBezTo>
                  <a:pt x="89154" y="4287266"/>
                  <a:pt x="6350" y="4204462"/>
                  <a:pt x="6350" y="4102354"/>
                </a:cubicBezTo>
                <a:lnTo>
                  <a:pt x="6350" y="19126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25424" y="5228844"/>
            <a:ext cx="4896612" cy="359664"/>
          </a:xfrm>
          <a:custGeom>
            <a:avLst/>
            <a:gdLst>
              <a:gd name="connsiteX0" fmla="*/ 0 w 4896612"/>
              <a:gd name="connsiteY0" fmla="*/ 89915 h 359664"/>
              <a:gd name="connsiteX1" fmla="*/ 4716780 w 4896612"/>
              <a:gd name="connsiteY1" fmla="*/ 89915 h 359664"/>
              <a:gd name="connsiteX2" fmla="*/ 4716780 w 4896612"/>
              <a:gd name="connsiteY2" fmla="*/ 0 h 359664"/>
              <a:gd name="connsiteX3" fmla="*/ 4896612 w 4896612"/>
              <a:gd name="connsiteY3" fmla="*/ 179832 h 359664"/>
              <a:gd name="connsiteX4" fmla="*/ 4716780 w 4896612"/>
              <a:gd name="connsiteY4" fmla="*/ 359664 h 359664"/>
              <a:gd name="connsiteX5" fmla="*/ 4716780 w 4896612"/>
              <a:gd name="connsiteY5" fmla="*/ 269747 h 359664"/>
              <a:gd name="connsiteX6" fmla="*/ 0 w 4896612"/>
              <a:gd name="connsiteY6" fmla="*/ 269747 h 359664"/>
              <a:gd name="connsiteX7" fmla="*/ 89915 w 4896612"/>
              <a:gd name="connsiteY7" fmla="*/ 179832 h 359664"/>
              <a:gd name="connsiteX8" fmla="*/ 0 w 4896612"/>
              <a:gd name="connsiteY8" fmla="*/ 89915 h 359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896612" h="359664">
                <a:moveTo>
                  <a:pt x="0" y="89915"/>
                </a:moveTo>
                <a:lnTo>
                  <a:pt x="4716780" y="89915"/>
                </a:lnTo>
                <a:lnTo>
                  <a:pt x="4716780" y="0"/>
                </a:lnTo>
                <a:lnTo>
                  <a:pt x="4896612" y="179832"/>
                </a:lnTo>
                <a:lnTo>
                  <a:pt x="4716780" y="359664"/>
                </a:lnTo>
                <a:lnTo>
                  <a:pt x="4716780" y="269747"/>
                </a:lnTo>
                <a:lnTo>
                  <a:pt x="0" y="269747"/>
                </a:lnTo>
                <a:lnTo>
                  <a:pt x="89915" y="179832"/>
                </a:lnTo>
                <a:lnTo>
                  <a:pt x="0" y="89915"/>
                </a:lnTo>
              </a:path>
            </a:pathLst>
          </a:custGeom>
          <a:solidFill>
            <a:srgbClr val="FFC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719074" y="5222494"/>
            <a:ext cx="4909312" cy="372364"/>
          </a:xfrm>
          <a:custGeom>
            <a:avLst/>
            <a:gdLst>
              <a:gd name="connsiteX0" fmla="*/ 6350 w 4909312"/>
              <a:gd name="connsiteY0" fmla="*/ 96265 h 372364"/>
              <a:gd name="connsiteX1" fmla="*/ 4723130 w 4909312"/>
              <a:gd name="connsiteY1" fmla="*/ 96265 h 372364"/>
              <a:gd name="connsiteX2" fmla="*/ 4723130 w 4909312"/>
              <a:gd name="connsiteY2" fmla="*/ 6350 h 372364"/>
              <a:gd name="connsiteX3" fmla="*/ 4902962 w 4909312"/>
              <a:gd name="connsiteY3" fmla="*/ 186182 h 372364"/>
              <a:gd name="connsiteX4" fmla="*/ 4723130 w 4909312"/>
              <a:gd name="connsiteY4" fmla="*/ 366014 h 372364"/>
              <a:gd name="connsiteX5" fmla="*/ 4723130 w 4909312"/>
              <a:gd name="connsiteY5" fmla="*/ 276097 h 372364"/>
              <a:gd name="connsiteX6" fmla="*/ 6350 w 4909312"/>
              <a:gd name="connsiteY6" fmla="*/ 276097 h 372364"/>
              <a:gd name="connsiteX7" fmla="*/ 96265 w 4909312"/>
              <a:gd name="connsiteY7" fmla="*/ 186182 h 372364"/>
              <a:gd name="connsiteX8" fmla="*/ 6350 w 4909312"/>
              <a:gd name="connsiteY8" fmla="*/ 96265 h 372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909312" h="372364">
                <a:moveTo>
                  <a:pt x="6350" y="96265"/>
                </a:moveTo>
                <a:lnTo>
                  <a:pt x="4723130" y="96265"/>
                </a:lnTo>
                <a:lnTo>
                  <a:pt x="4723130" y="6350"/>
                </a:lnTo>
                <a:lnTo>
                  <a:pt x="4902962" y="186182"/>
                </a:lnTo>
                <a:lnTo>
                  <a:pt x="4723130" y="366014"/>
                </a:lnTo>
                <a:lnTo>
                  <a:pt x="4723130" y="276097"/>
                </a:lnTo>
                <a:lnTo>
                  <a:pt x="6350" y="276097"/>
                </a:lnTo>
                <a:lnTo>
                  <a:pt x="96265" y="186182"/>
                </a:lnTo>
                <a:lnTo>
                  <a:pt x="6350" y="962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25424" y="1207008"/>
            <a:ext cx="4896612" cy="361188"/>
          </a:xfrm>
          <a:custGeom>
            <a:avLst/>
            <a:gdLst>
              <a:gd name="connsiteX0" fmla="*/ 0 w 4896612"/>
              <a:gd name="connsiteY0" fmla="*/ 90297 h 361188"/>
              <a:gd name="connsiteX1" fmla="*/ 4716018 w 4896612"/>
              <a:gd name="connsiteY1" fmla="*/ 90297 h 361188"/>
              <a:gd name="connsiteX2" fmla="*/ 4716018 w 4896612"/>
              <a:gd name="connsiteY2" fmla="*/ 0 h 361188"/>
              <a:gd name="connsiteX3" fmla="*/ 4896612 w 4896612"/>
              <a:gd name="connsiteY3" fmla="*/ 180593 h 361188"/>
              <a:gd name="connsiteX4" fmla="*/ 4716018 w 4896612"/>
              <a:gd name="connsiteY4" fmla="*/ 361188 h 361188"/>
              <a:gd name="connsiteX5" fmla="*/ 4716018 w 4896612"/>
              <a:gd name="connsiteY5" fmla="*/ 270890 h 361188"/>
              <a:gd name="connsiteX6" fmla="*/ 0 w 4896612"/>
              <a:gd name="connsiteY6" fmla="*/ 270890 h 361188"/>
              <a:gd name="connsiteX7" fmla="*/ 90296 w 4896612"/>
              <a:gd name="connsiteY7" fmla="*/ 180593 h 361188"/>
              <a:gd name="connsiteX8" fmla="*/ 0 w 4896612"/>
              <a:gd name="connsiteY8" fmla="*/ 90297 h 361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896612" h="361188">
                <a:moveTo>
                  <a:pt x="0" y="90297"/>
                </a:moveTo>
                <a:lnTo>
                  <a:pt x="4716018" y="90297"/>
                </a:lnTo>
                <a:lnTo>
                  <a:pt x="4716018" y="0"/>
                </a:lnTo>
                <a:lnTo>
                  <a:pt x="4896612" y="180593"/>
                </a:lnTo>
                <a:lnTo>
                  <a:pt x="4716018" y="361188"/>
                </a:lnTo>
                <a:lnTo>
                  <a:pt x="4716018" y="270890"/>
                </a:lnTo>
                <a:lnTo>
                  <a:pt x="0" y="270890"/>
                </a:lnTo>
                <a:lnTo>
                  <a:pt x="90296" y="180593"/>
                </a:lnTo>
                <a:lnTo>
                  <a:pt x="0" y="90297"/>
                </a:lnTo>
              </a:path>
            </a:pathLst>
          </a:custGeom>
          <a:solidFill>
            <a:srgbClr val="FFC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19074" y="1200658"/>
            <a:ext cx="4909312" cy="373888"/>
          </a:xfrm>
          <a:custGeom>
            <a:avLst/>
            <a:gdLst>
              <a:gd name="connsiteX0" fmla="*/ 6350 w 4909312"/>
              <a:gd name="connsiteY0" fmla="*/ 96647 h 373888"/>
              <a:gd name="connsiteX1" fmla="*/ 4722368 w 4909312"/>
              <a:gd name="connsiteY1" fmla="*/ 96647 h 373888"/>
              <a:gd name="connsiteX2" fmla="*/ 4722368 w 4909312"/>
              <a:gd name="connsiteY2" fmla="*/ 6350 h 373888"/>
              <a:gd name="connsiteX3" fmla="*/ 4902962 w 4909312"/>
              <a:gd name="connsiteY3" fmla="*/ 186943 h 373888"/>
              <a:gd name="connsiteX4" fmla="*/ 4722368 w 4909312"/>
              <a:gd name="connsiteY4" fmla="*/ 367538 h 373888"/>
              <a:gd name="connsiteX5" fmla="*/ 4722368 w 4909312"/>
              <a:gd name="connsiteY5" fmla="*/ 277240 h 373888"/>
              <a:gd name="connsiteX6" fmla="*/ 6350 w 4909312"/>
              <a:gd name="connsiteY6" fmla="*/ 277240 h 373888"/>
              <a:gd name="connsiteX7" fmla="*/ 96646 w 4909312"/>
              <a:gd name="connsiteY7" fmla="*/ 186943 h 373888"/>
              <a:gd name="connsiteX8" fmla="*/ 6350 w 4909312"/>
              <a:gd name="connsiteY8" fmla="*/ 96647 h 373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909312" h="373888">
                <a:moveTo>
                  <a:pt x="6350" y="96647"/>
                </a:moveTo>
                <a:lnTo>
                  <a:pt x="4722368" y="96647"/>
                </a:lnTo>
                <a:lnTo>
                  <a:pt x="4722368" y="6350"/>
                </a:lnTo>
                <a:lnTo>
                  <a:pt x="4902962" y="186943"/>
                </a:lnTo>
                <a:lnTo>
                  <a:pt x="4722368" y="367538"/>
                </a:lnTo>
                <a:lnTo>
                  <a:pt x="4722368" y="277240"/>
                </a:lnTo>
                <a:lnTo>
                  <a:pt x="6350" y="277240"/>
                </a:lnTo>
                <a:lnTo>
                  <a:pt x="96646" y="186943"/>
                </a:lnTo>
                <a:lnTo>
                  <a:pt x="6350" y="9664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7900" y="2870200"/>
            <a:ext cx="1041400" cy="11938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36600" y="1854200"/>
            <a:ext cx="1371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1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‘</a:t>
            </a:r>
            <a:r>
              <a:rPr lang="en-US" altLang="zh-CN" sz="1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Datafication</a:t>
            </a:r>
            <a:r>
              <a:rPr lang="en-US" altLang="zh-CN" sz="1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’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1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our</a:t>
            </a:r>
            <a:r>
              <a:rPr lang="en-US" altLang="zh-CN" sz="1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World;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36600" y="2552700"/>
            <a:ext cx="508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79500" y="2552700"/>
            <a:ext cx="11303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Activities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Conversations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Words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Voice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Social</a:t>
            </a:r>
            <a:r>
              <a:rPr lang="en-US" altLang="zh-CN" sz="1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Media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Browser</a:t>
            </a:r>
            <a:r>
              <a:rPr lang="en-US" altLang="zh-CN" sz="1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logs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Photos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Videos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Sensors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Etc.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781300" y="1892300"/>
            <a:ext cx="584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Volume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755900" y="2819400"/>
            <a:ext cx="6350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Velocity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Variety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Veracity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127500" y="1841500"/>
            <a:ext cx="762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Analysing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1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Data: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127500" y="2540000"/>
            <a:ext cx="508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4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470400" y="2540000"/>
            <a:ext cx="8636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Text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analytics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Sentiment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analysis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Face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recognition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Voice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analytics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Movement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analytics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Etc.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299200" y="3314700"/>
            <a:ext cx="457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Value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82600" y="279400"/>
            <a:ext cx="6756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Turning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into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Value: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292100"/>
            <a:ext cx="71120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How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actually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used?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Example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/>
            </a:pPr>
            <a:r>
              <a:rPr lang="en-US" altLang="zh-CN" sz="3204" b="1" dirty="0">
                <a:solidFill>
                  <a:srgbClr val="000000"/>
                </a:solidFill>
                <a:latin typeface="PingFang SC" pitchFamily="18" charset="0"/>
                <a:cs typeface="PingFang SC" pitchFamily="18" charset="0"/>
              </a:rPr>
              <a:t>Better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understand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target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customers: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06400" y="1460500"/>
            <a:ext cx="6248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better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understand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target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customers,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6400" y="1917700"/>
            <a:ext cx="7315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companies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expand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their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traditional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data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sets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with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social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media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data,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browser,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text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analytics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sensor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get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more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complete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picture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their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6400" y="3251200"/>
            <a:ext cx="7391400" cy="248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customers.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objective,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in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many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cases,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create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predictive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models.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Using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data,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Telecom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companies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can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now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better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predict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customer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churn;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retailers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can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predict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what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products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will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sell,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car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insurance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companies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understand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how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well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their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customers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actually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drive.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304800"/>
            <a:ext cx="71120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How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actually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used?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Example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/>
            </a:pPr>
            <a:r>
              <a:rPr lang="en-US" altLang="zh-CN" sz="3204" b="1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Understand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Optimize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Business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Processes: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06400" y="1955800"/>
            <a:ext cx="6375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also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increasingly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optimize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6400" y="2463800"/>
            <a:ext cx="74041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business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processes.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Retailers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able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iragino Sans" pitchFamily="18" charset="0"/>
                <a:cs typeface="Hiragino Sans" pitchFamily="18" charset="0"/>
              </a:rPr>
              <a:t>optimize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their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stock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based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predictive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models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generated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from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social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media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web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search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trends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weather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forecasts.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Another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example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supply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chain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delivery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route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optimization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from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geographic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positioning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radio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frequency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identification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sensors.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292100"/>
            <a:ext cx="71120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How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actually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used?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Example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/>
            </a:pPr>
            <a:r>
              <a:rPr lang="en-US" altLang="zh-CN" sz="32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Improving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Health: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06400" y="1600200"/>
            <a:ext cx="7416800" cy="419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computing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power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analytics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enables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find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new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cures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better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understand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and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predict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disease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patterns.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Geneva" pitchFamily="18" charset="0"/>
                <a:cs typeface="Geneva" pitchFamily="18" charset="0"/>
              </a:rPr>
              <a:t>We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can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iragino Sans" pitchFamily="18" charset="0"/>
                <a:cs typeface="Hiragino Sans" pitchFamily="18" charset="0"/>
              </a:rPr>
              <a:t>all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from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smart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watches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wearable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devices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iragino Sans" pitchFamily="18" charset="0"/>
                <a:cs typeface="Hiragino Sans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better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understand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links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between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lifestyles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diseases.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analytics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also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.Apple SD Gothic NeoI" pitchFamily="18" charset="0"/>
                <a:cs typeface=".Apple SD Gothic NeoI" pitchFamily="18" charset="0"/>
              </a:rPr>
              <a:t>allow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monitor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predict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epidemics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disease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outbreaks,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simply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by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listening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what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people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saying,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i.e.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“Feeling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rubbish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today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-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bed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with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cold”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searching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for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Internet,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i.e.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“cures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for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flu”.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86981" y="3543300"/>
            <a:ext cx="1981136" cy="47244"/>
          </a:xfrm>
          <a:custGeom>
            <a:avLst/>
            <a:gdLst>
              <a:gd name="connsiteX0" fmla="*/ 0 w 1981136"/>
              <a:gd name="connsiteY0" fmla="*/ 0 h 47244"/>
              <a:gd name="connsiteX1" fmla="*/ 990536 w 1981136"/>
              <a:gd name="connsiteY1" fmla="*/ 0 h 47244"/>
              <a:gd name="connsiteX2" fmla="*/ 1981136 w 1981136"/>
              <a:gd name="connsiteY2" fmla="*/ 0 h 47244"/>
              <a:gd name="connsiteX3" fmla="*/ 1981136 w 1981136"/>
              <a:gd name="connsiteY3" fmla="*/ 47244 h 47244"/>
              <a:gd name="connsiteX4" fmla="*/ 990536 w 1981136"/>
              <a:gd name="connsiteY4" fmla="*/ 47244 h 47244"/>
              <a:gd name="connsiteX5" fmla="*/ 0 w 1981136"/>
              <a:gd name="connsiteY5" fmla="*/ 47244 h 47244"/>
              <a:gd name="connsiteX6" fmla="*/ 0 w 1981136"/>
              <a:gd name="connsiteY6" fmla="*/ 0 h 472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981136" h="47244">
                <a:moveTo>
                  <a:pt x="0" y="0"/>
                </a:moveTo>
                <a:lnTo>
                  <a:pt x="990536" y="0"/>
                </a:lnTo>
                <a:lnTo>
                  <a:pt x="1981136" y="0"/>
                </a:lnTo>
                <a:lnTo>
                  <a:pt x="1981136" y="47244"/>
                </a:lnTo>
                <a:lnTo>
                  <a:pt x="990536" y="47244"/>
                </a:lnTo>
                <a:lnTo>
                  <a:pt x="0" y="4724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406400"/>
            <a:ext cx="69088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There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some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things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that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so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0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that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they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have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implications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for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everyone,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whether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we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want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it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or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not.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2600" y="3136900"/>
            <a:ext cx="69596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2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one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those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things,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completely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transforming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way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do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business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82600" y="4762500"/>
            <a:ext cx="66802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impacting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most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other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parts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our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lives.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22300" y="787400"/>
            <a:ext cx="71120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How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actually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used?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Example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/>
            </a:pPr>
            <a:r>
              <a:rPr lang="en-US" altLang="zh-CN" sz="3204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Improving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Security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and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Law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Enforcement: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22300" y="2044700"/>
            <a:ext cx="6705600" cy="247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Security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services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use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analytics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foil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terrorist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plots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detect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cyber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attacks.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Police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forces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.Apple SD Gothic NeoI" pitchFamily="18" charset="0"/>
                <a:cs typeface=".Apple SD Gothic NeoI" pitchFamily="18" charset="0"/>
              </a:rPr>
              <a:t>big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tools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catch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criminals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and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even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predict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criminal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activity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credit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card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companies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use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big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analytics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detect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fraudulent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transactions.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457200"/>
            <a:ext cx="71120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How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actually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used?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Example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/>
            </a:pPr>
            <a:r>
              <a:rPr lang="en-US" altLang="zh-CN" sz="3204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Improving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Sports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Performance: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06400" y="1562100"/>
            <a:ext cx="67818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Most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elite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sports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have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now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embraced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analytics.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Many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video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analytics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track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performance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every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player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football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or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baseball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game,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sensor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technology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built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into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6400" y="3251200"/>
            <a:ext cx="7378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sports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equipment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such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iragino Sans" pitchFamily="18" charset="0"/>
                <a:cs typeface="Hiragino Sans" pitchFamily="18" charset="0"/>
              </a:rPr>
              <a:t>as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basket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balls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golf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clubs,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many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elite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sports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teams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track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athletes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outside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of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sporting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environment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–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using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smart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6400" y="4533900"/>
            <a:ext cx="71374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technology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track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nutrition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sleep,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well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as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social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media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conversations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monitor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emotional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wellbeing.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304800"/>
            <a:ext cx="71120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How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actually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used?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Example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/>
            </a:pPr>
            <a:r>
              <a:rPr lang="en-US" altLang="zh-CN" sz="32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Improving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Optimizing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Cities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Countries: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06400" y="2070100"/>
            <a:ext cx="7429500" cy="388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6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data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is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used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improve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many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aspects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of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our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cities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countries.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For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example,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it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allows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cities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optimize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traffic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flows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based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on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real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time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traffic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information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as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604" dirty="0">
                <a:solidFill>
                  <a:srgbClr val="000000"/>
                </a:solidFill>
                <a:latin typeface="Geneva" pitchFamily="18" charset="0"/>
                <a:cs typeface="Geneva" pitchFamily="18" charset="0"/>
              </a:rPr>
              <a:t>well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as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social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media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weather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data.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number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6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cities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are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currently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using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big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analytics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with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aim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turning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themselves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into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Smart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Cities,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where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transport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infrastructure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utility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processes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are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all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joined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up.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Where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bus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would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wait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for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delayed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train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6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where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traffic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signals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predict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traffic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volumes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operate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Hiragino Sans" pitchFamily="18" charset="0"/>
                <a:cs typeface="Hiragino Sans" pitchFamily="18" charset="0"/>
              </a:rPr>
              <a:t>to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minimize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jams.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800" y="520700"/>
            <a:ext cx="64262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But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applications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</a:p>
          <a:p>
            <a:pPr>
              <a:lnSpc>
                <a:spcPts val="4800"/>
              </a:lnSpc>
              <a:tabLst/>
            </a:pPr>
            <a:r>
              <a:rPr lang="en-US" altLang="zh-CN" sz="39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are</a:t>
            </a:r>
            <a:r>
              <a:rPr lang="en-US" altLang="zh-CN" sz="39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endless!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87842" y="1896814"/>
            <a:ext cx="8368316" cy="8669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Currently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we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are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.Apple SD Gothic NeoI" pitchFamily="18" charset="0"/>
                <a:cs typeface=".Apple SD Gothic NeoI" pitchFamily="18" charset="0"/>
              </a:rPr>
              <a:t>only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seeing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beginnings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transformation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into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big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economy.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2374900"/>
            <a:ext cx="65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endParaRPr lang="en-US" altLang="zh-CN" sz="3204" dirty="0">
              <a:solidFill>
                <a:srgbClr val="000000"/>
              </a:solidFill>
              <a:latin typeface="Arial Unicode MS" pitchFamily="18" charset="0"/>
              <a:cs typeface="Arial Unicode MS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87842" y="2971432"/>
            <a:ext cx="8845370" cy="12772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Any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business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that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doesn’t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b="1" u="sng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seriously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consider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implications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runs </a:t>
            </a:r>
            <a:r>
              <a:rPr lang="en-US" altLang="zh-CN" sz="3204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the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risk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Geneva" pitchFamily="18" charset="0"/>
                <a:cs typeface="Geneva" pitchFamily="18" charset="0"/>
              </a:rPr>
              <a:t>of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being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left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behind.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58800" y="4330700"/>
            <a:ext cx="65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endParaRPr lang="en-US" altLang="zh-CN" sz="3204" dirty="0">
              <a:solidFill>
                <a:srgbClr val="000000"/>
              </a:solidFill>
              <a:latin typeface="Arial Unicode MS" pitchFamily="18" charset="0"/>
              <a:cs typeface="Arial Unicode MS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58800" y="5702300"/>
            <a:ext cx="88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393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30986" y="1564766"/>
            <a:ext cx="2197557" cy="47244"/>
          </a:xfrm>
          <a:custGeom>
            <a:avLst/>
            <a:gdLst>
              <a:gd name="connsiteX0" fmla="*/ 0 w 2197557"/>
              <a:gd name="connsiteY0" fmla="*/ 0 h 47244"/>
              <a:gd name="connsiteX1" fmla="*/ 1098753 w 2197557"/>
              <a:gd name="connsiteY1" fmla="*/ 0 h 47244"/>
              <a:gd name="connsiteX2" fmla="*/ 2197557 w 2197557"/>
              <a:gd name="connsiteY2" fmla="*/ 0 h 47244"/>
              <a:gd name="connsiteX3" fmla="*/ 2197557 w 2197557"/>
              <a:gd name="connsiteY3" fmla="*/ 47244 h 47244"/>
              <a:gd name="connsiteX4" fmla="*/ 1098753 w 2197557"/>
              <a:gd name="connsiteY4" fmla="*/ 47244 h 47244"/>
              <a:gd name="connsiteX5" fmla="*/ 0 w 2197557"/>
              <a:gd name="connsiteY5" fmla="*/ 47244 h 47244"/>
              <a:gd name="connsiteX6" fmla="*/ 0 w 2197557"/>
              <a:gd name="connsiteY6" fmla="*/ 0 h 472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97557" h="47244">
                <a:moveTo>
                  <a:pt x="0" y="0"/>
                </a:moveTo>
                <a:lnTo>
                  <a:pt x="1098753" y="0"/>
                </a:lnTo>
                <a:lnTo>
                  <a:pt x="2197557" y="0"/>
                </a:lnTo>
                <a:lnTo>
                  <a:pt x="2197557" y="47244"/>
                </a:lnTo>
                <a:lnTo>
                  <a:pt x="1098753" y="47244"/>
                </a:lnTo>
                <a:lnTo>
                  <a:pt x="0" y="4724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22300" y="647700"/>
            <a:ext cx="6997700" cy="269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basic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idea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behind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phrase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0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'Big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Data'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that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everything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do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increasingly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leaving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digital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trace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(or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data),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which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(and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others)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can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analyse.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22300" y="3898900"/>
            <a:ext cx="62992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Big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therefore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refers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our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ability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make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ever-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increasing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volumes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2504" y="202691"/>
            <a:ext cx="4474463" cy="1667256"/>
          </a:xfrm>
          <a:custGeom>
            <a:avLst/>
            <a:gdLst>
              <a:gd name="connsiteX0" fmla="*/ 0 w 4474463"/>
              <a:gd name="connsiteY0" fmla="*/ 1667256 h 1667256"/>
              <a:gd name="connsiteX1" fmla="*/ 4474463 w 4474463"/>
              <a:gd name="connsiteY1" fmla="*/ 1667256 h 1667256"/>
              <a:gd name="connsiteX2" fmla="*/ 4474463 w 4474463"/>
              <a:gd name="connsiteY2" fmla="*/ 0 h 1667256"/>
              <a:gd name="connsiteX3" fmla="*/ 0 w 4474463"/>
              <a:gd name="connsiteY3" fmla="*/ 0 h 1667256"/>
              <a:gd name="connsiteX4" fmla="*/ 0 w 4474463"/>
              <a:gd name="connsiteY4" fmla="*/ 1667256 h 16672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4463" h="1667256">
                <a:moveTo>
                  <a:pt x="0" y="1667256"/>
                </a:moveTo>
                <a:lnTo>
                  <a:pt x="4474463" y="1667256"/>
                </a:lnTo>
                <a:lnTo>
                  <a:pt x="4474463" y="0"/>
                </a:lnTo>
                <a:lnTo>
                  <a:pt x="0" y="0"/>
                </a:lnTo>
                <a:lnTo>
                  <a:pt x="0" y="166725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58468" y="1844039"/>
            <a:ext cx="2953512" cy="635508"/>
          </a:xfrm>
          <a:custGeom>
            <a:avLst/>
            <a:gdLst>
              <a:gd name="connsiteX0" fmla="*/ 0 w 2953512"/>
              <a:gd name="connsiteY0" fmla="*/ 635508 h 635508"/>
              <a:gd name="connsiteX1" fmla="*/ 2953512 w 2953512"/>
              <a:gd name="connsiteY1" fmla="*/ 635508 h 635508"/>
              <a:gd name="connsiteX2" fmla="*/ 2953512 w 2953512"/>
              <a:gd name="connsiteY2" fmla="*/ 0 h 635508"/>
              <a:gd name="connsiteX3" fmla="*/ 0 w 2953512"/>
              <a:gd name="connsiteY3" fmla="*/ 0 h 635508"/>
              <a:gd name="connsiteX4" fmla="*/ 0 w 2953512"/>
              <a:gd name="connsiteY4" fmla="*/ 635508 h 6355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53512" h="635508">
                <a:moveTo>
                  <a:pt x="0" y="635508"/>
                </a:moveTo>
                <a:lnTo>
                  <a:pt x="2953512" y="635508"/>
                </a:lnTo>
                <a:lnTo>
                  <a:pt x="2953512" y="0"/>
                </a:lnTo>
                <a:lnTo>
                  <a:pt x="0" y="0"/>
                </a:lnTo>
                <a:lnTo>
                  <a:pt x="0" y="63550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88900"/>
            <a:ext cx="7175500" cy="5448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9400" y="330200"/>
            <a:ext cx="41783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From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dawn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civilization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until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2003,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humankind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generated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five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exabytes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data.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Now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we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produce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five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exabytes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every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two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days…and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pace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accelerating.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511300" y="1930400"/>
            <a:ext cx="1295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Eric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Schmidt,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11300" y="2171700"/>
            <a:ext cx="2743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b="1" i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Executive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i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Chairman,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i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Google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800" y="419100"/>
            <a:ext cx="33782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Activity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58800" y="1206500"/>
            <a:ext cx="64135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Simple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activities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like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listening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music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or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reading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book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now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generating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2159000"/>
            <a:ext cx="7150100" cy="381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Digital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music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players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eBooks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collect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our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activities.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Your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smart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phone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collects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how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you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your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web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browser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collects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information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on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what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you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searching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for.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Your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credit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card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company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collects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where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you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shop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your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shop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collects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on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what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you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buy.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hard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imagine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activity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that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does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not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generate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800" y="647700"/>
            <a:ext cx="49276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Conversation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58800" y="1587500"/>
            <a:ext cx="6705600" cy="381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Our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conversations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are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now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digitally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recorded.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It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all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started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with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emails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but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nowadays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most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our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conversations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leave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a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digital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trail.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Just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think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all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conversations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have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on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social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media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sites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like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Facebook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or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Twitter.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Even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many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of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our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phone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conversations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are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now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digitally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recorded.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800" y="457200"/>
            <a:ext cx="61595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Photo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Video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Image</a:t>
            </a:r>
          </a:p>
          <a:p>
            <a:pPr>
              <a:lnSpc>
                <a:spcPts val="5200"/>
              </a:lnSpc>
              <a:tabLst/>
            </a:pPr>
            <a:r>
              <a:rPr lang="en-US" altLang="zh-CN" sz="440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58800" y="2044700"/>
            <a:ext cx="7061200" cy="381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Just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think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about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all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pictures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we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take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on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our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smart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phones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or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digital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cameras.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We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upload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share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100s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of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thousands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them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on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social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Geneva" pitchFamily="18" charset="0"/>
                <a:cs typeface="Geneva" pitchFamily="18" charset="0"/>
              </a:rPr>
              <a:t>media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Geneva" pitchFamily="18" charset="0"/>
                <a:cs typeface="Geneva" pitchFamily="18" charset="0"/>
              </a:rPr>
              <a:t>sites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every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second.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increasing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amounts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CCTV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cameras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take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Geneva" pitchFamily="18" charset="0"/>
                <a:cs typeface="Geneva" pitchFamily="18" charset="0"/>
              </a:rPr>
              <a:t>video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images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we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Geneva" pitchFamily="18" charset="0"/>
                <a:cs typeface="Geneva" pitchFamily="18" charset="0"/>
              </a:rPr>
              <a:t>up-load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hundreds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hours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video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images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YouTube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other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sites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every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minute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800" y="571500"/>
            <a:ext cx="32512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Sensor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58800" y="1435100"/>
            <a:ext cx="72009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are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increasingly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surrounded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by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sensors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that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collect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and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share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data.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Take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your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smart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phone,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it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contains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global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positioning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2895600"/>
            <a:ext cx="71374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sensor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track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exactly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where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you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every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second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of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day,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it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includes</a:t>
            </a:r>
            <a:r>
              <a:rPr lang="en-US" altLang="zh-CN" sz="32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an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accelometer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track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speed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Geneva" pitchFamily="18" charset="0"/>
                <a:cs typeface="Geneva" pitchFamily="18" charset="0"/>
              </a:rPr>
              <a:t>and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58800" y="4356100"/>
            <a:ext cx="66548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direction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at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Geneva" pitchFamily="18" charset="0"/>
                <a:cs typeface="Geneva" pitchFamily="18" charset="0"/>
              </a:rPr>
              <a:t>which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.Apple SD Gothic NeoI" pitchFamily="18" charset="0"/>
                <a:cs typeface=".Apple SD Gothic NeoI" pitchFamily="18" charset="0"/>
              </a:rPr>
              <a:t>you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travelling.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We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now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have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sensors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many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devices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and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3204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products.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800" y="457200"/>
            <a:ext cx="58674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Internet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Things</a:t>
            </a:r>
          </a:p>
          <a:p>
            <a:pPr>
              <a:lnSpc>
                <a:spcPts val="5200"/>
              </a:lnSpc>
              <a:tabLst/>
            </a:pPr>
            <a:r>
              <a:rPr lang="en-US" altLang="zh-CN" sz="4406" b="1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58800" y="2032000"/>
            <a:ext cx="6769100" cy="375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now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have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smart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TVs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that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are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able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collect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process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data,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have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smart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watches,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smart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fridges,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and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smart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alarms.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Internet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Things,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Internet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of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Everything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connects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these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devices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that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e.g.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traffic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sensors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on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road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send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data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your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alarm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clock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which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will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wake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you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up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earlier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than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planned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because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blocked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road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means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you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have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leave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earlier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to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make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Heiti SC" pitchFamily="18" charset="0"/>
                <a:cs typeface="Heiti SC" pitchFamily="18" charset="0"/>
              </a:rPr>
              <a:t>your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.PingFang HK" pitchFamily="18" charset="0"/>
                <a:cs typeface=".PingFang HK" pitchFamily="18" charset="0"/>
              </a:rPr>
              <a:t>9am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meeting…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" y="5765800"/>
            <a:ext cx="101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6" dirty="0">
                <a:solidFill>
                  <a:srgbClr val="000000"/>
                </a:solidFill>
                <a:latin typeface="Helvetica" pitchFamily="18" charset="0"/>
                <a:cs typeface="Helvetica" pitchFamily="1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1519</Words>
  <Application>Microsoft Office PowerPoint</Application>
  <PresentationFormat>Apresentação na tela (4:3)</PresentationFormat>
  <Paragraphs>267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7" baseType="lpstr">
      <vt:lpstr>.Apple SD Gothic NeoI</vt:lpstr>
      <vt:lpstr>.PingFang HK</vt:lpstr>
      <vt:lpstr>Arial</vt:lpstr>
      <vt:lpstr>Arial Unicode MS</vt:lpstr>
      <vt:lpstr>Calibri</vt:lpstr>
      <vt:lpstr>Geneva</vt:lpstr>
      <vt:lpstr>Heiti SC</vt:lpstr>
      <vt:lpstr>Helvetica</vt:lpstr>
      <vt:lpstr>Hiragino Sans</vt:lpstr>
      <vt:lpstr>PingFang SC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Joao Pedro Albino</cp:lastModifiedBy>
  <cp:revision>6</cp:revision>
  <dcterms:created xsi:type="dcterms:W3CDTF">2006-08-16T00:00:00Z</dcterms:created>
  <dcterms:modified xsi:type="dcterms:W3CDTF">2020-04-12T22:32:49Z</dcterms:modified>
</cp:coreProperties>
</file>