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	<Relationship Id="rId3" Type="http://schemas.openxmlformats.org/officeDocument/2006/relationships/hyperlink" Target="http://blogs.computerworld.com/18351/a_stack_of_dvds_to_the_moon_and_back"
		TargetMode="External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	<Relationship Id="rId3" Type="http://schemas.openxmlformats.org/officeDocument/2006/relationships/hyperlink" Target="http://www.baselinemag.com/analytics-big-data/slideshows/surprising-statistics-about-big-data.html"
		TargetMode="External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	<Relationship Id="rId3" Type="http://schemas.openxmlformats.org/officeDocument/2006/relationships/hyperlink" Target="http://www.dazeinfo.com/2014/05/02/rise-big-data-industry-market-worth-53-4-billion-2017/"
		TargetMode="External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	<Relationship Id="rId3" Type="http://schemas.openxmlformats.org/officeDocument/2006/relationships/hyperlink" Target="http://www.webopedia.com/quick_ref/important-big-data-facts-for-it-professionals.html"
		TargetMode="External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	<Relationship Id="rId3" Type="http://schemas.openxmlformats.org/officeDocument/2006/relationships/hyperlink" Target="http://blog.kurtosys.com/12-big-facts-about-big-data/#.VBszDBY4S-J"
		TargetMode="External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	<Relationship Id="rId3" Type="http://schemas.openxmlformats.org/officeDocument/2006/relationships/hyperlink" Target="http://barnraisersllc.com/2012/12/38-big-facts-big-data-companies/"
		TargetMode="External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	<Relationship Id="rId3" Type="http://schemas.openxmlformats.org/officeDocument/2006/relationships/hyperlink" Target="http://www.fool.com/investing/general/2014/03/29/10-fascinating-facts-about-the-mobile-internet.aspx"
		TargetMode="External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	<Relationship Id="rId3" Type="http://schemas.openxmlformats.org/officeDocument/2006/relationships/hyperlink" Target="http://www.cnet.com/uk/news/nsa-claims-it-touches-only-1-6-percent-of-internet-traffic/"
		TargetMode="External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	<Relationship Id="rId3" Type="http://schemas.openxmlformats.org/officeDocument/2006/relationships/hyperlink" Target="http://www.datanami.com/2014/05/29/hadoop-market-grow-58-2020-report-says/"
		TargetMode="External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	<Relationship Id="rId3" Type="http://schemas.openxmlformats.org/officeDocument/2006/relationships/hyperlink" Target="http://www.computerworld.com/s/article/9067639/Study_Digital_universe_and_its_impact_bigger_than_we_thought"
		TargetMode="External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	<Relationship Id="rId3" Type="http://schemas.openxmlformats.org/officeDocument/2006/relationships/hyperlink" Target="http://techcrunch.com/2010/08/04/schmidt-data/"
		TargetMode="External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	<Relationship Id="rId3" Type="http://schemas.openxmlformats.org/officeDocument/2006/relationships/hyperlink" Target="http://www.zdnet.com/idc-smartphone-growth-to-continue-reach-1-2-billion-in-2014-7000029947/"
		TargetMode="External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	<Relationship Id="rId3" Type="http://schemas.openxmlformats.org/officeDocument/2006/relationships/hyperlink" Target="http://newsroom.cisco.com/ioe"
		TargetMode="External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	<Relationship Id="rId3" Type="http://schemas.openxmlformats.org/officeDocument/2006/relationships/hyperlink" Target="http://www.chassis-plans.com/blog/big-data-interesting-facts-and-figures/"
		TargetMode="External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	<Relationship Id="rId3" Type="http://schemas.openxmlformats.org/officeDocument/2006/relationships/hyperlink" Target="http://www.businessinsider.com/the-lapd-is-predicting-where-crime-will-occur-based-on-computer-analysis-2014-6"
		TargetMode="External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	<Relationship Id="rId3" Type="http://schemas.openxmlformats.org/officeDocument/2006/relationships/hyperlink" Target="http://wikibon.org/blog/big-data-statistics/"
		TargetMode="External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	<Relationship Id="rId3" Type="http://schemas.openxmlformats.org/officeDocument/2006/relationships/hyperlink" Target="http://www.mckinsey.com/insights/business_technology/big_data_the_next_frontier_for_innovation"
		TargetMode="External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	<Relationship Id="rId3" Type="http://schemas.openxmlformats.org/officeDocument/2006/relationships/hyperlink" Target="http://www.dazeinfo.com/2014/05/02/rise-big-data-industry-market-worth-53-4-billion-2017/"
		TargetMode="External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.jpeg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	<Relationship Id="rId3" Type="http://schemas.openxmlformats.org/officeDocument/2006/relationships/hyperlink" Target="http://www-01.ibm.com/software/data/bigdata/"
		TargetMode="External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	<Relationship Id="rId3" Type="http://schemas.openxmlformats.org/officeDocument/2006/relationships/hyperlink" Target="http://barnraisersllc.com/2012/12/38-big-facts-big-data-companies/"
		TargetMode="Externa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	<Relationship Id="rId3" Type="http://schemas.openxmlformats.org/officeDocument/2006/relationships/hyperlink" Target="http://www.waterfordtechnologies.com/blog/file-archiving/big-data-interesting-facts/"
		TargetMode="External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	<Relationship Id="rId3" Type="http://schemas.openxmlformats.org/officeDocument/2006/relationships/hyperlink" Target="http://blog.qmee.com/wp-content/uploads/2013/07/Qmee-Online-In-60-Seconds2.png"
		TargetMode="External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	<Relationship Id="rId3" Type="http://schemas.openxmlformats.org/officeDocument/2006/relationships/hyperlink" Target="http://www.internetlivestats.com/google-search-statistics/"
		TargetMode="External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	<Relationship Id="rId3" Type="http://schemas.openxmlformats.org/officeDocument/2006/relationships/hyperlink" Target="https://www.youtube.com/yt/press/en-GB/statistics.html"
		TargetMode="External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	<Relationship Id="rId3" Type="http://schemas.openxmlformats.org/officeDocument/2006/relationships/hyperlink" Target="https://www.youtube.com/yt/press/en-GB/statistics.html"
		TargetMode="External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17600" y="1714500"/>
            <a:ext cx="69215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0"/>
              </a:lnSpc>
              <a:tabLst>
							</a:tabLst>
            </a:pPr>
            <a:r>
              <a:rPr lang="en-US" altLang="zh-CN" sz="15002" b="1" dirty="0" smtClean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BIG</a:t>
            </a:r>
            <a:r>
              <a:rPr lang="en-US" altLang="zh-CN" sz="15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2" b="1" dirty="0" smtClean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3657600"/>
            <a:ext cx="81788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8" b="1" dirty="0" smtClean="0">
                <a:solidFill>
                  <a:srgbClr val="e46c0a"/>
                </a:solidFill>
                <a:latin typeface=".PingFang HK" pitchFamily="18" charset="0"/>
                <a:cs typeface=".PingFang HK" pitchFamily="18" charset="0"/>
              </a:rPr>
              <a:t>25</a:t>
            </a:r>
            <a:r>
              <a:rPr lang="en-US" altLang="zh-CN" sz="6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602" dirty="0" smtClean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Need-to-Know</a:t>
            </a:r>
            <a:r>
              <a:rPr lang="en-US" altLang="zh-CN" sz="6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602" dirty="0" smtClean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Facts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7182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6 w 5399532"/>
              <a:gd name="connsiteY1" fmla="*/ 0 h 5113020"/>
              <a:gd name="connsiteX2" fmla="*/ 5399532 w 5399532"/>
              <a:gd name="connsiteY2" fmla="*/ 2556510 h 5113020"/>
              <a:gd name="connsiteX3" fmla="*/ 2699766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5" y="0"/>
                  <a:pt x="2699766" y="0"/>
                </a:cubicBezTo>
                <a:cubicBezTo>
                  <a:pt x="4190746" y="0"/>
                  <a:pt x="5399532" y="1144651"/>
                  <a:pt x="5399532" y="2556510"/>
                </a:cubicBezTo>
                <a:cubicBezTo>
                  <a:pt x="5399532" y="3968369"/>
                  <a:pt x="4190746" y="5113020"/>
                  <a:pt x="2699766" y="5113020"/>
                </a:cubicBezTo>
                <a:cubicBezTo>
                  <a:pt x="1208785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4228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700" y="12954"/>
                  <a:pt x="5412486" y="1157605"/>
                  <a:pt x="5412486" y="2569464"/>
                </a:cubicBezTo>
                <a:cubicBezTo>
                  <a:pt x="5412486" y="3981323"/>
                  <a:pt x="4203700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146300" y="1536700"/>
            <a:ext cx="4749800" cy="382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50800" algn="l"/>
                <a:tab pos="63500" algn="l"/>
                <a:tab pos="317500" algn="l"/>
                <a:tab pos="876300" algn="l"/>
                <a:tab pos="1092200" algn="l"/>
                <a:tab pos="1651000" algn="l"/>
                <a:tab pos="1955800" algn="l"/>
              </a:tabLst>
            </a:pPr>
            <a:r>
              <a:rPr lang="en-US" altLang="zh-CN" dirty="0" smtClean="0"/>
              <a:t>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If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you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burned</a:t>
            </a:r>
          </a:p>
          <a:p>
            <a:pPr>
              <a:lnSpc>
                <a:spcPts val="3800"/>
              </a:lnSpc>
              <a:tabLst>
                <a:tab pos="50800" algn="l"/>
                <a:tab pos="63500" algn="l"/>
                <a:tab pos="317500" algn="l"/>
                <a:tab pos="876300" algn="l"/>
                <a:tab pos="1092200" algn="l"/>
                <a:tab pos="1651000" algn="l"/>
                <a:tab pos="1955800" algn="l"/>
              </a:tabLst>
            </a:pPr>
            <a:r>
              <a:rPr lang="en-US" altLang="zh-CN" dirty="0" smtClean="0"/>
              <a:t>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all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created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</a:p>
          <a:p>
            <a:pPr>
              <a:lnSpc>
                <a:spcPts val="3800"/>
              </a:lnSpc>
              <a:tabLst>
                <a:tab pos="50800" algn="l"/>
                <a:tab pos="63500" algn="l"/>
                <a:tab pos="317500" algn="l"/>
                <a:tab pos="876300" algn="l"/>
                <a:tab pos="1092200" algn="l"/>
                <a:tab pos="1651000" algn="l"/>
                <a:tab pos="1955800" algn="l"/>
              </a:tabLst>
            </a:pPr>
            <a:r>
              <a:rPr lang="en-US" altLang="zh-CN" dirty="0" smtClean="0"/>
              <a:t>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just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one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day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onto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DVDs,</a:t>
            </a:r>
          </a:p>
          <a:p>
            <a:pPr>
              <a:lnSpc>
                <a:spcPts val="3800"/>
              </a:lnSpc>
              <a:tabLst>
                <a:tab pos="50800" algn="l"/>
                <a:tab pos="63500" algn="l"/>
                <a:tab pos="317500" algn="l"/>
                <a:tab pos="876300" algn="l"/>
                <a:tab pos="1092200" algn="l"/>
                <a:tab pos="1651000" algn="l"/>
                <a:tab pos="1955800" algn="l"/>
              </a:tabLst>
            </a:pP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you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could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stack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them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on</a:t>
            </a:r>
          </a:p>
          <a:p>
            <a:pPr>
              <a:lnSpc>
                <a:spcPts val="3800"/>
              </a:lnSpc>
              <a:tabLst>
                <a:tab pos="50800" algn="l"/>
                <a:tab pos="63500" algn="l"/>
                <a:tab pos="317500" algn="l"/>
                <a:tab pos="876300" algn="l"/>
                <a:tab pos="1092200" algn="l"/>
                <a:tab pos="1651000" algn="l"/>
                <a:tab pos="1955800" algn="l"/>
              </a:tabLst>
            </a:pPr>
            <a:r>
              <a:rPr lang="en-US" altLang="zh-CN" dirty="0" smtClean="0"/>
              <a:t>	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top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each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other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and</a:t>
            </a:r>
          </a:p>
          <a:p>
            <a:pPr>
              <a:lnSpc>
                <a:spcPts val="3800"/>
              </a:lnSpc>
              <a:tabLst>
                <a:tab pos="50800" algn="l"/>
                <a:tab pos="63500" algn="l"/>
                <a:tab pos="317500" algn="l"/>
                <a:tab pos="876300" algn="l"/>
                <a:tab pos="1092200" algn="l"/>
                <a:tab pos="1651000" algn="l"/>
                <a:tab pos="1955800" algn="l"/>
              </a:tabLst>
            </a:pPr>
            <a:r>
              <a:rPr lang="en-US" altLang="zh-CN" dirty="0" smtClean="0"/>
              <a:t>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reach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moon</a:t>
            </a:r>
          </a:p>
          <a:p>
            <a:pPr>
              <a:lnSpc>
                <a:spcPts val="3800"/>
              </a:lnSpc>
              <a:tabLst>
                <a:tab pos="50800" algn="l"/>
                <a:tab pos="63500" algn="l"/>
                <a:tab pos="317500" algn="l"/>
                <a:tab pos="876300" algn="l"/>
                <a:tab pos="1092200" algn="l"/>
                <a:tab pos="1651000" algn="l"/>
                <a:tab pos="1955800" algn="l"/>
              </a:tabLst>
            </a:pPr>
            <a:r>
              <a:rPr lang="en-US" altLang="zh-CN" dirty="0" smtClean="0"/>
              <a:t>	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twice.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317500" algn="l"/>
                <a:tab pos="876300" algn="l"/>
                <a:tab pos="1092200" algn="l"/>
                <a:tab pos="1651000" algn="l"/>
                <a:tab pos="19558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469900"/>
            <a:ext cx="5588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6" b="1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038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5 w 5399532"/>
              <a:gd name="connsiteY1" fmla="*/ 0 h 5113020"/>
              <a:gd name="connsiteX2" fmla="*/ 5399532 w 5399532"/>
              <a:gd name="connsiteY2" fmla="*/ 2556510 h 5113020"/>
              <a:gd name="connsiteX3" fmla="*/ 2699765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6" y="0"/>
                  <a:pt x="2699765" y="0"/>
                </a:cubicBezTo>
                <a:cubicBezTo>
                  <a:pt x="4190745" y="0"/>
                  <a:pt x="5399532" y="1144651"/>
                  <a:pt x="5399532" y="2556510"/>
                </a:cubicBezTo>
                <a:cubicBezTo>
                  <a:pt x="5399532" y="3968369"/>
                  <a:pt x="4190745" y="5113020"/>
                  <a:pt x="2699765" y="5113020"/>
                </a:cubicBezTo>
                <a:cubicBezTo>
                  <a:pt x="1208786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2084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699" y="12954"/>
                  <a:pt x="5412486" y="1157605"/>
                  <a:pt x="5412486" y="2569464"/>
                </a:cubicBezTo>
                <a:cubicBezTo>
                  <a:pt x="5412486" y="3981323"/>
                  <a:pt x="4203699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39800" y="1270000"/>
            <a:ext cx="4953000" cy="416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88900" algn="l"/>
                <a:tab pos="127000" algn="l"/>
                <a:tab pos="215900" algn="l"/>
                <a:tab pos="342900" algn="l"/>
                <a:tab pos="673100" algn="l"/>
                <a:tab pos="914400" algn="l"/>
                <a:tab pos="1270000" algn="l"/>
                <a:tab pos="2044700" algn="l"/>
              </a:tabLst>
            </a:pPr>
            <a:r>
              <a:rPr lang="en-US" altLang="zh-CN" dirty="0" smtClean="0"/>
              <a:t>	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AT&amp;T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thought</a:t>
            </a:r>
          </a:p>
          <a:p>
            <a:pPr>
              <a:lnSpc>
                <a:spcPts val="3800"/>
              </a:lnSpc>
              <a:tabLst>
                <a:tab pos="88900" algn="l"/>
                <a:tab pos="127000" algn="l"/>
                <a:tab pos="215900" algn="l"/>
                <a:tab pos="342900" algn="l"/>
                <a:tab pos="673100" algn="l"/>
                <a:tab pos="914400" algn="l"/>
                <a:tab pos="1270000" algn="l"/>
                <a:tab pos="2044700" algn="l"/>
              </a:tabLst>
            </a:pPr>
            <a:r>
              <a:rPr lang="en-US" altLang="zh-CN" dirty="0" smtClean="0"/>
              <a:t>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hold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world’s</a:t>
            </a:r>
          </a:p>
          <a:p>
            <a:pPr>
              <a:lnSpc>
                <a:spcPts val="3800"/>
              </a:lnSpc>
              <a:tabLst>
                <a:tab pos="88900" algn="l"/>
                <a:tab pos="127000" algn="l"/>
                <a:tab pos="215900" algn="l"/>
                <a:tab pos="342900" algn="l"/>
                <a:tab pos="673100" algn="l"/>
                <a:tab pos="914400" algn="l"/>
                <a:tab pos="1270000" algn="l"/>
                <a:tab pos="2044700" algn="l"/>
              </a:tabLst>
            </a:pPr>
            <a:r>
              <a:rPr lang="en-US" altLang="zh-CN" dirty="0" smtClean="0"/>
              <a:t>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largest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volume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</a:p>
          <a:p>
            <a:pPr>
              <a:lnSpc>
                <a:spcPts val="3800"/>
              </a:lnSpc>
              <a:tabLst>
                <a:tab pos="88900" algn="l"/>
                <a:tab pos="127000" algn="l"/>
                <a:tab pos="215900" algn="l"/>
                <a:tab pos="342900" algn="l"/>
                <a:tab pos="673100" algn="l"/>
                <a:tab pos="914400" algn="l"/>
                <a:tab pos="1270000" algn="l"/>
                <a:tab pos="2044700" algn="l"/>
              </a:tabLst>
            </a:pP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one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unique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database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its</a:t>
            </a:r>
          </a:p>
          <a:p>
            <a:pPr>
              <a:lnSpc>
                <a:spcPts val="3800"/>
              </a:lnSpc>
              <a:tabLst>
                <a:tab pos="88900" algn="l"/>
                <a:tab pos="127000" algn="l"/>
                <a:tab pos="215900" algn="l"/>
                <a:tab pos="342900" algn="l"/>
                <a:tab pos="673100" algn="l"/>
                <a:tab pos="914400" algn="l"/>
                <a:tab pos="1270000" algn="l"/>
                <a:tab pos="2044700" algn="l"/>
              </a:tabLst>
            </a:pPr>
            <a:r>
              <a:rPr lang="en-US" altLang="zh-CN" dirty="0" smtClean="0"/>
              <a:t>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phone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records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database</a:t>
            </a:r>
          </a:p>
          <a:p>
            <a:pPr>
              <a:lnSpc>
                <a:spcPts val="3800"/>
              </a:lnSpc>
              <a:tabLst>
                <a:tab pos="88900" algn="l"/>
                <a:tab pos="127000" algn="l"/>
                <a:tab pos="215900" algn="l"/>
                <a:tab pos="342900" algn="l"/>
                <a:tab pos="673100" algn="l"/>
                <a:tab pos="914400" algn="l"/>
                <a:tab pos="1270000" algn="l"/>
                <a:tab pos="2044700" algn="l"/>
              </a:tabLst>
            </a:pPr>
            <a:r>
              <a:rPr lang="en-US" altLang="zh-CN" dirty="0" smtClean="0"/>
              <a:t>	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312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terabytes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size,</a:t>
            </a:r>
          </a:p>
          <a:p>
            <a:pPr>
              <a:lnSpc>
                <a:spcPts val="3800"/>
              </a:lnSpc>
              <a:tabLst>
                <a:tab pos="88900" algn="l"/>
                <a:tab pos="127000" algn="l"/>
                <a:tab pos="215900" algn="l"/>
                <a:tab pos="342900" algn="l"/>
                <a:tab pos="673100" algn="l"/>
                <a:tab pos="914400" algn="l"/>
                <a:tab pos="1270000" algn="l"/>
                <a:tab pos="2044700" algn="l"/>
              </a:tabLst>
            </a:pPr>
            <a:r>
              <a:rPr lang="en-US" altLang="zh-CN" dirty="0" smtClean="0"/>
              <a:t>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contains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almost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</a:t>
            </a:r>
          </a:p>
          <a:p>
            <a:pPr>
              <a:lnSpc>
                <a:spcPts val="3800"/>
              </a:lnSpc>
              <a:tabLst>
                <a:tab pos="88900" algn="l"/>
                <a:tab pos="127000" algn="l"/>
                <a:tab pos="215900" algn="l"/>
                <a:tab pos="342900" algn="l"/>
                <a:tab pos="673100" algn="l"/>
                <a:tab pos="914400" algn="l"/>
                <a:tab pos="1270000" algn="l"/>
                <a:tab pos="2044700" algn="l"/>
              </a:tabLst>
            </a:pPr>
            <a:r>
              <a:rPr lang="en-US" altLang="zh-CN" dirty="0" smtClean="0"/>
              <a:t>		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trillion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rows.</a:t>
            </a:r>
          </a:p>
          <a:p>
            <a:pPr>
              <a:lnSpc>
                <a:spcPts val="2400"/>
              </a:lnSpc>
              <a:tabLst>
                <a:tab pos="88900" algn="l"/>
                <a:tab pos="127000" algn="l"/>
                <a:tab pos="215900" algn="l"/>
                <a:tab pos="342900" algn="l"/>
                <a:tab pos="673100" algn="l"/>
                <a:tab pos="914400" algn="l"/>
                <a:tab pos="1270000" algn="l"/>
                <a:tab pos="20447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546100"/>
            <a:ext cx="1130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8" b="1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7182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6 w 5399532"/>
              <a:gd name="connsiteY1" fmla="*/ 0 h 5113020"/>
              <a:gd name="connsiteX2" fmla="*/ 5399532 w 5399532"/>
              <a:gd name="connsiteY2" fmla="*/ 2556510 h 5113020"/>
              <a:gd name="connsiteX3" fmla="*/ 2699766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5" y="0"/>
                  <a:pt x="2699766" y="0"/>
                </a:cubicBezTo>
                <a:cubicBezTo>
                  <a:pt x="4190746" y="0"/>
                  <a:pt x="5399532" y="1144651"/>
                  <a:pt x="5399532" y="2556510"/>
                </a:cubicBezTo>
                <a:cubicBezTo>
                  <a:pt x="5399532" y="3968369"/>
                  <a:pt x="4190746" y="5113020"/>
                  <a:pt x="2699766" y="5113020"/>
                </a:cubicBezTo>
                <a:cubicBezTo>
                  <a:pt x="1208785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4228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700" y="12954"/>
                  <a:pt x="5412486" y="1157605"/>
                  <a:pt x="5412486" y="2569464"/>
                </a:cubicBezTo>
                <a:cubicBezTo>
                  <a:pt x="5412486" y="3981323"/>
                  <a:pt x="4203700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616200" y="1320800"/>
            <a:ext cx="3835400" cy="373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38100" algn="l"/>
                <a:tab pos="228600" algn="l"/>
                <a:tab pos="685800" algn="l"/>
                <a:tab pos="927100" algn="l"/>
                <a:tab pos="1485900" algn="l"/>
              </a:tabLst>
            </a:pPr>
            <a:r>
              <a:rPr lang="en-US" altLang="zh-CN" dirty="0" smtClean="0"/>
              <a:t>				</a:t>
            </a:r>
            <a:r>
              <a:rPr lang="en-US" altLang="zh-CN" sz="39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570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new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900"/>
              </a:lnSpc>
              <a:tabLst>
                <a:tab pos="38100" algn="l"/>
                <a:tab pos="228600" algn="l"/>
                <a:tab pos="685800" algn="l"/>
                <a:tab pos="927100" algn="l"/>
                <a:tab pos="1485900" algn="l"/>
              </a:tabLst>
            </a:pP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websites</a:t>
            </a:r>
            <a:r>
              <a:rPr lang="en-US" altLang="zh-CN" sz="3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spring</a:t>
            </a:r>
          </a:p>
          <a:p>
            <a:pPr>
              <a:lnSpc>
                <a:spcPts val="5100"/>
              </a:lnSpc>
              <a:tabLst>
                <a:tab pos="38100" algn="l"/>
                <a:tab pos="228600" algn="l"/>
                <a:tab pos="685800" algn="l"/>
                <a:tab pos="927100" algn="l"/>
                <a:tab pos="1485900" algn="l"/>
              </a:tabLst>
            </a:pPr>
            <a:r>
              <a:rPr lang="en-US" altLang="zh-CN" dirty="0" smtClean="0"/>
              <a:t>		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into</a:t>
            </a:r>
            <a:r>
              <a:rPr lang="en-US" altLang="zh-CN" sz="3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existence</a:t>
            </a:r>
          </a:p>
          <a:p>
            <a:pPr>
              <a:lnSpc>
                <a:spcPts val="5100"/>
              </a:lnSpc>
              <a:tabLst>
                <a:tab pos="38100" algn="l"/>
                <a:tab pos="228600" algn="l"/>
                <a:tab pos="685800" algn="l"/>
                <a:tab pos="927100" algn="l"/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every</a:t>
            </a:r>
            <a:r>
              <a:rPr lang="en-US" altLang="zh-CN" sz="3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minute</a:t>
            </a:r>
            <a:r>
              <a:rPr lang="en-US" altLang="zh-CN" sz="3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</a:p>
          <a:p>
            <a:pPr>
              <a:lnSpc>
                <a:spcPts val="5100"/>
              </a:lnSpc>
              <a:tabLst>
                <a:tab pos="38100" algn="l"/>
                <a:tab pos="228600" algn="l"/>
                <a:tab pos="685800" algn="l"/>
                <a:tab pos="927100" algn="l"/>
                <a:tab pos="1485900" algn="l"/>
              </a:tabLst>
            </a:pPr>
            <a:r>
              <a:rPr lang="en-US" altLang="zh-CN" dirty="0" smtClean="0"/>
              <a:t>			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every</a:t>
            </a:r>
            <a:r>
              <a:rPr lang="en-US" altLang="zh-CN" sz="3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  <a:tab pos="228600" algn="l"/>
                <a:tab pos="685800" algn="l"/>
                <a:tab pos="927100" algn="l"/>
                <a:tab pos="14859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469900"/>
            <a:ext cx="1130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6" b="1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038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5 w 5399532"/>
              <a:gd name="connsiteY1" fmla="*/ 0 h 5113020"/>
              <a:gd name="connsiteX2" fmla="*/ 5399532 w 5399532"/>
              <a:gd name="connsiteY2" fmla="*/ 2556510 h 5113020"/>
              <a:gd name="connsiteX3" fmla="*/ 2699765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6" y="0"/>
                  <a:pt x="2699765" y="0"/>
                </a:cubicBezTo>
                <a:cubicBezTo>
                  <a:pt x="4190745" y="0"/>
                  <a:pt x="5399532" y="1144651"/>
                  <a:pt x="5399532" y="2556510"/>
                </a:cubicBezTo>
                <a:cubicBezTo>
                  <a:pt x="5399532" y="3968369"/>
                  <a:pt x="4190745" y="5113020"/>
                  <a:pt x="2699765" y="5113020"/>
                </a:cubicBezTo>
                <a:cubicBezTo>
                  <a:pt x="1208786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2084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699" y="12954"/>
                  <a:pt x="5412486" y="1157605"/>
                  <a:pt x="5412486" y="2569464"/>
                </a:cubicBezTo>
                <a:cubicBezTo>
                  <a:pt x="5412486" y="3981323"/>
                  <a:pt x="4203699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25500" y="1054100"/>
            <a:ext cx="5092700" cy="453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39700" algn="l"/>
                <a:tab pos="254000" algn="l"/>
                <a:tab pos="469900" algn="l"/>
                <a:tab pos="660400" algn="l"/>
                <a:tab pos="952500" algn="l"/>
                <a:tab pos="1104900" algn="l"/>
                <a:tab pos="1384300" algn="l"/>
                <a:tab pos="1689100" algn="l"/>
                <a:tab pos="1816100" algn="l"/>
                <a:tab pos="21209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1.9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million</a:t>
            </a:r>
          </a:p>
          <a:p>
            <a:pPr>
              <a:lnSpc>
                <a:spcPts val="3300"/>
              </a:lnSpc>
              <a:tabLst>
                <a:tab pos="139700" algn="l"/>
                <a:tab pos="254000" algn="l"/>
                <a:tab pos="469900" algn="l"/>
                <a:tab pos="660400" algn="l"/>
                <a:tab pos="952500" algn="l"/>
                <a:tab pos="1104900" algn="l"/>
                <a:tab pos="1384300" algn="l"/>
                <a:tab pos="1689100" algn="l"/>
                <a:tab pos="1816100" algn="l"/>
                <a:tab pos="21209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IT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jobs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will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be</a:t>
            </a:r>
          </a:p>
          <a:p>
            <a:pPr>
              <a:lnSpc>
                <a:spcPts val="3300"/>
              </a:lnSpc>
              <a:tabLst>
                <a:tab pos="139700" algn="l"/>
                <a:tab pos="254000" algn="l"/>
                <a:tab pos="469900" algn="l"/>
                <a:tab pos="660400" algn="l"/>
                <a:tab pos="952500" algn="l"/>
                <a:tab pos="1104900" algn="l"/>
                <a:tab pos="1384300" algn="l"/>
                <a:tab pos="1689100" algn="l"/>
                <a:tab pos="1816100" algn="l"/>
                <a:tab pos="2120900" algn="l"/>
              </a:tabLst>
            </a:pPr>
            <a:r>
              <a:rPr lang="en-US" altLang="zh-CN" dirty="0" smtClean="0"/>
              <a:t>						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created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US</a:t>
            </a:r>
          </a:p>
          <a:p>
            <a:pPr>
              <a:lnSpc>
                <a:spcPts val="3300"/>
              </a:lnSpc>
              <a:tabLst>
                <a:tab pos="139700" algn="l"/>
                <a:tab pos="254000" algn="l"/>
                <a:tab pos="469900" algn="l"/>
                <a:tab pos="660400" algn="l"/>
                <a:tab pos="952500" algn="l"/>
                <a:tab pos="1104900" algn="l"/>
                <a:tab pos="1384300" algn="l"/>
                <a:tab pos="1689100" algn="l"/>
                <a:tab pos="1816100" algn="l"/>
                <a:tab pos="2120900" algn="l"/>
              </a:tabLst>
            </a:pPr>
            <a:r>
              <a:rPr lang="en-US" altLang="zh-CN" dirty="0" smtClean="0"/>
              <a:t>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by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2015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carry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out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data</a:t>
            </a:r>
          </a:p>
          <a:p>
            <a:pPr>
              <a:lnSpc>
                <a:spcPts val="3300"/>
              </a:lnSpc>
              <a:tabLst>
                <a:tab pos="139700" algn="l"/>
                <a:tab pos="254000" algn="l"/>
                <a:tab pos="469900" algn="l"/>
                <a:tab pos="660400" algn="l"/>
                <a:tab pos="952500" algn="l"/>
                <a:tab pos="1104900" algn="l"/>
                <a:tab pos="1384300" algn="l"/>
                <a:tab pos="1689100" algn="l"/>
                <a:tab pos="1816100" algn="l"/>
                <a:tab pos="2120900" algn="l"/>
              </a:tabLst>
            </a:pP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projects.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Each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those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will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be</a:t>
            </a:r>
          </a:p>
          <a:p>
            <a:pPr>
              <a:lnSpc>
                <a:spcPts val="3300"/>
              </a:lnSpc>
              <a:tabLst>
                <a:tab pos="139700" algn="l"/>
                <a:tab pos="254000" algn="l"/>
                <a:tab pos="469900" algn="l"/>
                <a:tab pos="660400" algn="l"/>
                <a:tab pos="952500" algn="l"/>
                <a:tab pos="1104900" algn="l"/>
                <a:tab pos="1384300" algn="l"/>
                <a:tab pos="1689100" algn="l"/>
                <a:tab pos="1816100" algn="l"/>
                <a:tab pos="2120900" algn="l"/>
              </a:tabLst>
            </a:pPr>
            <a:r>
              <a:rPr lang="en-US" altLang="zh-CN" dirty="0" smtClean="0"/>
              <a:t>			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supported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3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new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jobs</a:t>
            </a:r>
          </a:p>
          <a:p>
            <a:pPr>
              <a:lnSpc>
                <a:spcPts val="3300"/>
              </a:lnSpc>
              <a:tabLst>
                <a:tab pos="139700" algn="l"/>
                <a:tab pos="254000" algn="l"/>
                <a:tab pos="469900" algn="l"/>
                <a:tab pos="660400" algn="l"/>
                <a:tab pos="952500" algn="l"/>
                <a:tab pos="1104900" algn="l"/>
                <a:tab pos="1384300" algn="l"/>
                <a:tab pos="1689100" algn="l"/>
                <a:tab pos="1816100" algn="l"/>
                <a:tab pos="2120900" algn="l"/>
              </a:tabLst>
            </a:pPr>
            <a:r>
              <a:rPr lang="en-US" altLang="zh-CN" dirty="0" smtClean="0"/>
              <a:t>		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created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outside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IT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–</a:t>
            </a:r>
          </a:p>
          <a:p>
            <a:pPr>
              <a:lnSpc>
                <a:spcPts val="3300"/>
              </a:lnSpc>
              <a:tabLst>
                <a:tab pos="139700" algn="l"/>
                <a:tab pos="254000" algn="l"/>
                <a:tab pos="469900" algn="l"/>
                <a:tab pos="660400" algn="l"/>
                <a:tab pos="952500" algn="l"/>
                <a:tab pos="1104900" algn="l"/>
                <a:tab pos="1384300" algn="l"/>
                <a:tab pos="1689100" algn="l"/>
                <a:tab pos="1816100" algn="l"/>
                <a:tab pos="2120900" algn="l"/>
              </a:tabLst>
            </a:pPr>
            <a:r>
              <a:rPr lang="en-US" altLang="zh-CN" dirty="0" smtClean="0"/>
              <a:t>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meaning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total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6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million</a:t>
            </a:r>
          </a:p>
          <a:p>
            <a:pPr>
              <a:lnSpc>
                <a:spcPts val="3300"/>
              </a:lnSpc>
              <a:tabLst>
                <a:tab pos="139700" algn="l"/>
                <a:tab pos="254000" algn="l"/>
                <a:tab pos="469900" algn="l"/>
                <a:tab pos="660400" algn="l"/>
                <a:tab pos="952500" algn="l"/>
                <a:tab pos="1104900" algn="l"/>
                <a:tab pos="1384300" algn="l"/>
                <a:tab pos="1689100" algn="l"/>
                <a:tab pos="1816100" algn="l"/>
                <a:tab pos="2120900" algn="l"/>
              </a:tabLst>
            </a:pPr>
            <a:r>
              <a:rPr lang="en-US" altLang="zh-CN" dirty="0" smtClean="0"/>
              <a:t>			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new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jobs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thanks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</a:p>
          <a:p>
            <a:pPr>
              <a:lnSpc>
                <a:spcPts val="3300"/>
              </a:lnSpc>
              <a:tabLst>
                <a:tab pos="139700" algn="l"/>
                <a:tab pos="254000" algn="l"/>
                <a:tab pos="469900" algn="l"/>
                <a:tab pos="660400" algn="l"/>
                <a:tab pos="952500" algn="l"/>
                <a:tab pos="1104900" algn="l"/>
                <a:tab pos="1384300" algn="l"/>
                <a:tab pos="1689100" algn="l"/>
                <a:tab pos="1816100" algn="l"/>
                <a:tab pos="21209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data.</a:t>
            </a:r>
          </a:p>
          <a:p>
            <a:pPr>
              <a:lnSpc>
                <a:spcPts val="2300"/>
              </a:lnSpc>
              <a:tabLst>
                <a:tab pos="139700" algn="l"/>
                <a:tab pos="254000" algn="l"/>
                <a:tab pos="469900" algn="l"/>
                <a:tab pos="660400" algn="l"/>
                <a:tab pos="952500" algn="l"/>
                <a:tab pos="1104900" algn="l"/>
                <a:tab pos="1384300" algn="l"/>
                <a:tab pos="1689100" algn="l"/>
                <a:tab pos="1816100" algn="l"/>
                <a:tab pos="2120900" algn="l"/>
              </a:tabLst>
            </a:pPr>
            <a:r>
              <a:rPr lang="en-US" altLang="zh-CN" dirty="0" smtClean="0"/>
              <a:t>				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546100"/>
            <a:ext cx="1130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8" b="1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7182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6 w 5399532"/>
              <a:gd name="connsiteY1" fmla="*/ 0 h 5113020"/>
              <a:gd name="connsiteX2" fmla="*/ 5399532 w 5399532"/>
              <a:gd name="connsiteY2" fmla="*/ 2556510 h 5113020"/>
              <a:gd name="connsiteX3" fmla="*/ 2699766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5" y="0"/>
                  <a:pt x="2699766" y="0"/>
                </a:cubicBezTo>
                <a:cubicBezTo>
                  <a:pt x="4190746" y="0"/>
                  <a:pt x="5399532" y="1144651"/>
                  <a:pt x="5399532" y="2556510"/>
                </a:cubicBezTo>
                <a:cubicBezTo>
                  <a:pt x="5399532" y="3968369"/>
                  <a:pt x="4190746" y="5113020"/>
                  <a:pt x="2699766" y="5113020"/>
                </a:cubicBezTo>
                <a:cubicBezTo>
                  <a:pt x="1208785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4228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700" y="12954"/>
                  <a:pt x="5412486" y="1157605"/>
                  <a:pt x="5412486" y="2569464"/>
                </a:cubicBezTo>
                <a:cubicBezTo>
                  <a:pt x="5412486" y="3981323"/>
                  <a:pt x="4203700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82600" y="469900"/>
            <a:ext cx="1130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6" b="1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27300" y="1536700"/>
            <a:ext cx="4013200" cy="368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63500" algn="l"/>
                <a:tab pos="228600" algn="l"/>
                <a:tab pos="546100" algn="l"/>
                <a:tab pos="635000" algn="l"/>
                <a:tab pos="1346200" algn="l"/>
                <a:tab pos="1574800" algn="l"/>
              </a:tabLst>
            </a:pPr>
            <a:r>
              <a:rPr lang="en-US" altLang="zh-CN" dirty="0" smtClean="0"/>
              <a:t>			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Today’s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data</a:t>
            </a:r>
          </a:p>
          <a:p>
            <a:pPr>
              <a:lnSpc>
                <a:spcPts val="4300"/>
              </a:lnSpc>
              <a:tabLst>
                <a:tab pos="63500" algn="l"/>
                <a:tab pos="228600" algn="l"/>
                <a:tab pos="546100" algn="l"/>
                <a:tab pos="635000" algn="l"/>
                <a:tab pos="1346200" algn="l"/>
                <a:tab pos="1574800" algn="l"/>
              </a:tabLst>
            </a:pP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centres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occupy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an</a:t>
            </a:r>
          </a:p>
          <a:p>
            <a:pPr>
              <a:lnSpc>
                <a:spcPts val="4300"/>
              </a:lnSpc>
              <a:tabLst>
                <a:tab pos="63500" algn="l"/>
                <a:tab pos="228600" algn="l"/>
                <a:tab pos="546100" algn="l"/>
                <a:tab pos="635000" algn="l"/>
                <a:tab pos="1346200" algn="l"/>
                <a:tab pos="15748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area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land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equal</a:t>
            </a:r>
          </a:p>
          <a:p>
            <a:pPr>
              <a:lnSpc>
                <a:spcPts val="4300"/>
              </a:lnSpc>
              <a:tabLst>
                <a:tab pos="63500" algn="l"/>
                <a:tab pos="228600" algn="l"/>
                <a:tab pos="546100" algn="l"/>
                <a:tab pos="635000" algn="l"/>
                <a:tab pos="1346200" algn="l"/>
                <a:tab pos="15748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size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almost</a:t>
            </a:r>
          </a:p>
          <a:p>
            <a:pPr>
              <a:lnSpc>
                <a:spcPts val="4300"/>
              </a:lnSpc>
              <a:tabLst>
                <a:tab pos="63500" algn="l"/>
                <a:tab pos="228600" algn="l"/>
                <a:tab pos="546100" algn="l"/>
                <a:tab pos="635000" algn="l"/>
                <a:tab pos="1346200" algn="l"/>
                <a:tab pos="1574800" algn="l"/>
              </a:tabLst>
            </a:pPr>
            <a:r>
              <a:rPr lang="en-US" altLang="zh-CN" dirty="0" smtClean="0"/>
              <a:t>			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6,000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football</a:t>
            </a:r>
          </a:p>
          <a:p>
            <a:pPr>
              <a:lnSpc>
                <a:spcPts val="4300"/>
              </a:lnSpc>
              <a:tabLst>
                <a:tab pos="63500" algn="l"/>
                <a:tab pos="228600" algn="l"/>
                <a:tab pos="546100" algn="l"/>
                <a:tab pos="635000" algn="l"/>
                <a:tab pos="1346200" algn="l"/>
                <a:tab pos="1574800" algn="l"/>
              </a:tabLst>
            </a:pPr>
            <a:r>
              <a:rPr lang="en-US" altLang="zh-CN" dirty="0" smtClean="0"/>
              <a:t>				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fields.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3500" algn="l"/>
                <a:tab pos="228600" algn="l"/>
                <a:tab pos="546100" algn="l"/>
                <a:tab pos="635000" algn="l"/>
                <a:tab pos="1346200" algn="l"/>
                <a:tab pos="15748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038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5 w 5399532"/>
              <a:gd name="connsiteY1" fmla="*/ 0 h 5113020"/>
              <a:gd name="connsiteX2" fmla="*/ 5399532 w 5399532"/>
              <a:gd name="connsiteY2" fmla="*/ 2556510 h 5113020"/>
              <a:gd name="connsiteX3" fmla="*/ 2699765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6" y="0"/>
                  <a:pt x="2699765" y="0"/>
                </a:cubicBezTo>
                <a:cubicBezTo>
                  <a:pt x="4190745" y="0"/>
                  <a:pt x="5399532" y="1144651"/>
                  <a:pt x="5399532" y="2556510"/>
                </a:cubicBezTo>
                <a:cubicBezTo>
                  <a:pt x="5399532" y="3968369"/>
                  <a:pt x="4190745" y="5113020"/>
                  <a:pt x="2699765" y="5113020"/>
                </a:cubicBezTo>
                <a:cubicBezTo>
                  <a:pt x="1208786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2084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699" y="12954"/>
                  <a:pt x="5412486" y="1157605"/>
                  <a:pt x="5412486" y="2569464"/>
                </a:cubicBezTo>
                <a:cubicBezTo>
                  <a:pt x="5412486" y="3981323"/>
                  <a:pt x="4203699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680200" y="546100"/>
            <a:ext cx="1130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8" b="1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1460500"/>
            <a:ext cx="4343400" cy="379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  <a:tab pos="228600" algn="l"/>
                <a:tab pos="393700" algn="l"/>
                <a:tab pos="749300" algn="l"/>
                <a:tab pos="1206500" algn="l"/>
                <a:tab pos="1752600" algn="l"/>
              </a:tabLst>
            </a:pPr>
            <a:r>
              <a:rPr lang="en-US" altLang="zh-CN" dirty="0" smtClean="0"/>
              <a:t>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Between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them,</a:t>
            </a:r>
          </a:p>
          <a:p>
            <a:pPr>
              <a:lnSpc>
                <a:spcPts val="4100"/>
              </a:lnSpc>
              <a:tabLst>
                <a:tab pos="63500" algn="l"/>
                <a:tab pos="228600" algn="l"/>
                <a:tab pos="393700" algn="l"/>
                <a:tab pos="749300" algn="l"/>
                <a:tab pos="1206500" algn="l"/>
                <a:tab pos="1752600" algn="l"/>
              </a:tabLst>
            </a:pP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companies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monitoring</a:t>
            </a:r>
          </a:p>
          <a:p>
            <a:pPr>
              <a:lnSpc>
                <a:spcPts val="4100"/>
              </a:lnSpc>
              <a:tabLst>
                <a:tab pos="63500" algn="l"/>
                <a:tab pos="228600" algn="l"/>
                <a:tab pos="393700" algn="l"/>
                <a:tab pos="749300" algn="l"/>
                <a:tab pos="1206500" algn="l"/>
                <a:tab pos="1752600" algn="l"/>
              </a:tabLst>
            </a:pPr>
            <a:r>
              <a:rPr lang="en-US" altLang="zh-CN" dirty="0" smtClean="0"/>
              <a:t>	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Twitter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measure</a:t>
            </a:r>
          </a:p>
          <a:p>
            <a:pPr>
              <a:lnSpc>
                <a:spcPts val="4100"/>
              </a:lnSpc>
              <a:tabLst>
                <a:tab pos="63500" algn="l"/>
                <a:tab pos="228600" algn="l"/>
                <a:tab pos="393700" algn="l"/>
                <a:tab pos="749300" algn="l"/>
                <a:tab pos="1206500" algn="l"/>
                <a:tab pos="1752600" algn="l"/>
              </a:tabLst>
            </a:pPr>
            <a:r>
              <a:rPr lang="en-US" altLang="zh-CN" dirty="0" smtClean="0"/>
              <a:t>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“sentiment”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analyze</a:t>
            </a:r>
          </a:p>
          <a:p>
            <a:pPr>
              <a:lnSpc>
                <a:spcPts val="4100"/>
              </a:lnSpc>
              <a:tabLst>
                <a:tab pos="63500" algn="l"/>
                <a:tab pos="228600" algn="l"/>
                <a:tab pos="393700" algn="l"/>
                <a:tab pos="749300" algn="l"/>
                <a:tab pos="1206500" algn="l"/>
                <a:tab pos="1752600" algn="l"/>
              </a:tabLst>
            </a:pPr>
            <a:r>
              <a:rPr lang="en-US" altLang="zh-CN" dirty="0" smtClean="0"/>
              <a:t>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12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terabytes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tweets</a:t>
            </a:r>
          </a:p>
          <a:p>
            <a:pPr>
              <a:lnSpc>
                <a:spcPts val="4100"/>
              </a:lnSpc>
              <a:tabLst>
                <a:tab pos="63500" algn="l"/>
                <a:tab pos="228600" algn="l"/>
                <a:tab pos="393700" algn="l"/>
                <a:tab pos="749300" algn="l"/>
                <a:tab pos="1206500" algn="l"/>
                <a:tab pos="1752600" algn="l"/>
              </a:tabLst>
            </a:pPr>
            <a:r>
              <a:rPr lang="en-US" altLang="zh-CN" dirty="0" smtClean="0"/>
              <a:t>			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every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  <a:tab pos="228600" algn="l"/>
                <a:tab pos="393700" algn="l"/>
                <a:tab pos="749300" algn="l"/>
                <a:tab pos="1206500" algn="l"/>
                <a:tab pos="17526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7182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6 w 5399532"/>
              <a:gd name="connsiteY1" fmla="*/ 0 h 5113020"/>
              <a:gd name="connsiteX2" fmla="*/ 5399532 w 5399532"/>
              <a:gd name="connsiteY2" fmla="*/ 2556510 h 5113020"/>
              <a:gd name="connsiteX3" fmla="*/ 2699766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5" y="0"/>
                  <a:pt x="2699766" y="0"/>
                </a:cubicBezTo>
                <a:cubicBezTo>
                  <a:pt x="4190746" y="0"/>
                  <a:pt x="5399532" y="1144651"/>
                  <a:pt x="5399532" y="2556510"/>
                </a:cubicBezTo>
                <a:cubicBezTo>
                  <a:pt x="5399532" y="3968369"/>
                  <a:pt x="4190746" y="5113020"/>
                  <a:pt x="2699766" y="5113020"/>
                </a:cubicBezTo>
                <a:cubicBezTo>
                  <a:pt x="1208785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4228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700" y="12954"/>
                  <a:pt x="5412486" y="1157605"/>
                  <a:pt x="5412486" y="2569464"/>
                </a:cubicBezTo>
                <a:cubicBezTo>
                  <a:pt x="5412486" y="3981323"/>
                  <a:pt x="4203700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209800" y="1473200"/>
            <a:ext cx="4648200" cy="383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77800" algn="l"/>
                <a:tab pos="203200" algn="l"/>
                <a:tab pos="228600" algn="l"/>
                <a:tab pos="330200" algn="l"/>
                <a:tab pos="673100" algn="l"/>
                <a:tab pos="889000" algn="l"/>
                <a:tab pos="1041400" algn="l"/>
                <a:tab pos="1892300" algn="l"/>
              </a:tabLst>
            </a:pPr>
            <a:r>
              <a:rPr lang="en-US" altLang="zh-CN" dirty="0" smtClean="0"/>
              <a:t>			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amount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data</a:t>
            </a:r>
          </a:p>
          <a:p>
            <a:pPr>
              <a:lnSpc>
                <a:spcPts val="3300"/>
              </a:lnSpc>
              <a:tabLst>
                <a:tab pos="177800" algn="l"/>
                <a:tab pos="203200" algn="l"/>
                <a:tab pos="228600" algn="l"/>
                <a:tab pos="330200" algn="l"/>
                <a:tab pos="673100" algn="l"/>
                <a:tab pos="889000" algn="l"/>
                <a:tab pos="1041400" algn="l"/>
                <a:tab pos="1892300" algn="l"/>
              </a:tabLst>
            </a:pPr>
            <a:r>
              <a:rPr lang="en-US" altLang="zh-CN" dirty="0" smtClean="0"/>
              <a:t>		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transferred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over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mobile</a:t>
            </a:r>
          </a:p>
          <a:p>
            <a:pPr>
              <a:lnSpc>
                <a:spcPts val="3300"/>
              </a:lnSpc>
              <a:tabLst>
                <a:tab pos="177800" algn="l"/>
                <a:tab pos="203200" algn="l"/>
                <a:tab pos="228600" algn="l"/>
                <a:tab pos="330200" algn="l"/>
                <a:tab pos="673100" algn="l"/>
                <a:tab pos="889000" algn="l"/>
                <a:tab pos="1041400" algn="l"/>
                <a:tab pos="1892300" algn="l"/>
              </a:tabLst>
            </a:pP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networks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increased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by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81%</a:t>
            </a:r>
          </a:p>
          <a:p>
            <a:pPr>
              <a:lnSpc>
                <a:spcPts val="3300"/>
              </a:lnSpc>
              <a:tabLst>
                <a:tab pos="177800" algn="l"/>
                <a:tab pos="203200" algn="l"/>
                <a:tab pos="228600" algn="l"/>
                <a:tab pos="330200" algn="l"/>
                <a:tab pos="673100" algn="l"/>
                <a:tab pos="889000" algn="l"/>
                <a:tab pos="1041400" algn="l"/>
                <a:tab pos="18923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1.5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exabytes</a:t>
            </a:r>
          </a:p>
          <a:p>
            <a:pPr>
              <a:lnSpc>
                <a:spcPts val="3300"/>
              </a:lnSpc>
              <a:tabLst>
                <a:tab pos="177800" algn="l"/>
                <a:tab pos="203200" algn="l"/>
                <a:tab pos="228600" algn="l"/>
                <a:tab pos="330200" algn="l"/>
                <a:tab pos="673100" algn="l"/>
                <a:tab pos="889000" algn="l"/>
                <a:tab pos="10414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(1.5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billion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gigabytes)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per</a:t>
            </a:r>
          </a:p>
          <a:p>
            <a:pPr>
              <a:lnSpc>
                <a:spcPts val="3300"/>
              </a:lnSpc>
              <a:tabLst>
                <a:tab pos="177800" algn="l"/>
                <a:tab pos="203200" algn="l"/>
                <a:tab pos="228600" algn="l"/>
                <a:tab pos="330200" algn="l"/>
                <a:tab pos="673100" algn="l"/>
                <a:tab pos="889000" algn="l"/>
                <a:tab pos="10414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month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between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2012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and</a:t>
            </a:r>
          </a:p>
          <a:p>
            <a:pPr>
              <a:lnSpc>
                <a:spcPts val="3300"/>
              </a:lnSpc>
              <a:tabLst>
                <a:tab pos="177800" algn="l"/>
                <a:tab pos="203200" algn="l"/>
                <a:tab pos="228600" algn="l"/>
                <a:tab pos="330200" algn="l"/>
                <a:tab pos="673100" algn="l"/>
                <a:tab pos="889000" algn="l"/>
                <a:tab pos="1041400" algn="l"/>
                <a:tab pos="1892300" algn="l"/>
              </a:tabLst>
            </a:pPr>
            <a:r>
              <a:rPr lang="en-US" altLang="zh-CN" dirty="0" smtClean="0"/>
              <a:t>			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2014.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Video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accounts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for</a:t>
            </a:r>
          </a:p>
          <a:p>
            <a:pPr>
              <a:lnSpc>
                <a:spcPts val="3300"/>
              </a:lnSpc>
              <a:tabLst>
                <a:tab pos="177800" algn="l"/>
                <a:tab pos="203200" algn="l"/>
                <a:tab pos="228600" algn="l"/>
                <a:tab pos="330200" algn="l"/>
                <a:tab pos="673100" algn="l"/>
                <a:tab pos="889000" algn="l"/>
                <a:tab pos="1041400" algn="l"/>
                <a:tab pos="1892300" algn="l"/>
              </a:tabLst>
            </a:pPr>
            <a:r>
              <a:rPr lang="en-US" altLang="zh-CN" dirty="0" smtClean="0"/>
              <a:t>				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53%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that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total.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77800" algn="l"/>
                <a:tab pos="203200" algn="l"/>
                <a:tab pos="228600" algn="l"/>
                <a:tab pos="330200" algn="l"/>
                <a:tab pos="673100" algn="l"/>
                <a:tab pos="889000" algn="l"/>
                <a:tab pos="1041400" algn="l"/>
                <a:tab pos="18923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469900"/>
            <a:ext cx="1130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6" b="1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038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5 w 5399532"/>
              <a:gd name="connsiteY1" fmla="*/ 0 h 5113020"/>
              <a:gd name="connsiteX2" fmla="*/ 5399532 w 5399532"/>
              <a:gd name="connsiteY2" fmla="*/ 2556510 h 5113020"/>
              <a:gd name="connsiteX3" fmla="*/ 2699765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6" y="0"/>
                  <a:pt x="2699765" y="0"/>
                </a:cubicBezTo>
                <a:cubicBezTo>
                  <a:pt x="4190745" y="0"/>
                  <a:pt x="5399532" y="1144651"/>
                  <a:pt x="5399532" y="2556510"/>
                </a:cubicBezTo>
                <a:cubicBezTo>
                  <a:pt x="5399532" y="3968369"/>
                  <a:pt x="4190745" y="5113020"/>
                  <a:pt x="2699765" y="5113020"/>
                </a:cubicBezTo>
                <a:cubicBezTo>
                  <a:pt x="1208786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2084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699" y="12954"/>
                  <a:pt x="5412486" y="1157605"/>
                  <a:pt x="5412486" y="2569464"/>
                </a:cubicBezTo>
                <a:cubicBezTo>
                  <a:pt x="5412486" y="3981323"/>
                  <a:pt x="4203699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33500" y="1409700"/>
            <a:ext cx="4140200" cy="416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  <a:tab pos="101600" algn="l"/>
                <a:tab pos="431800" algn="l"/>
                <a:tab pos="546100" algn="l"/>
                <a:tab pos="1104900" algn="l"/>
                <a:tab pos="1244600" algn="l"/>
                <a:tab pos="1651000" algn="l"/>
              </a:tabLst>
            </a:pPr>
            <a:r>
              <a:rPr lang="en-US" altLang="zh-CN" dirty="0" smtClean="0"/>
              <a:t>				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NSA</a:t>
            </a:r>
          </a:p>
          <a:p>
            <a:pPr>
              <a:lnSpc>
                <a:spcPts val="3800"/>
              </a:lnSpc>
              <a:tabLst>
                <a:tab pos="63500" algn="l"/>
                <a:tab pos="101600" algn="l"/>
                <a:tab pos="431800" algn="l"/>
                <a:tab pos="546100" algn="l"/>
                <a:tab pos="1104900" algn="l"/>
                <a:tab pos="1244600" algn="l"/>
                <a:tab pos="1651000" algn="l"/>
              </a:tabLst>
            </a:pPr>
            <a:r>
              <a:rPr lang="en-US" altLang="zh-CN" dirty="0" smtClean="0"/>
              <a:t>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thought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analyze</a:t>
            </a:r>
          </a:p>
          <a:p>
            <a:pPr>
              <a:lnSpc>
                <a:spcPts val="3800"/>
              </a:lnSpc>
              <a:tabLst>
                <a:tab pos="63500" algn="l"/>
                <a:tab pos="101600" algn="l"/>
                <a:tab pos="431800" algn="l"/>
                <a:tab pos="546100" algn="l"/>
                <a:tab pos="1104900" algn="l"/>
                <a:tab pos="1244600" algn="l"/>
                <a:tab pos="1651000" algn="l"/>
              </a:tabLst>
            </a:pPr>
            <a:r>
              <a:rPr lang="en-US" altLang="zh-CN" dirty="0" smtClean="0"/>
              <a:t>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1.6%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all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global</a:t>
            </a:r>
          </a:p>
          <a:p>
            <a:pPr>
              <a:lnSpc>
                <a:spcPts val="3800"/>
              </a:lnSpc>
              <a:tabLst>
                <a:tab pos="63500" algn="l"/>
                <a:tab pos="101600" algn="l"/>
                <a:tab pos="431800" algn="l"/>
                <a:tab pos="546100" algn="l"/>
                <a:tab pos="1104900" algn="l"/>
                <a:tab pos="1244600" algn="l"/>
                <a:tab pos="1651000" algn="l"/>
              </a:tabLst>
            </a:pPr>
            <a:r>
              <a:rPr lang="en-US" altLang="zh-CN" dirty="0" smtClean="0"/>
              <a:t>		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internet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traffic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–</a:t>
            </a:r>
          </a:p>
          <a:p>
            <a:pPr>
              <a:lnSpc>
                <a:spcPts val="3800"/>
              </a:lnSpc>
              <a:tabLst>
                <a:tab pos="63500" algn="l"/>
                <a:tab pos="101600" algn="l"/>
                <a:tab pos="431800" algn="l"/>
                <a:tab pos="546100" algn="l"/>
                <a:tab pos="1104900" algn="l"/>
                <a:tab pos="1244600" algn="l"/>
                <a:tab pos="1651000" algn="l"/>
              </a:tabLst>
            </a:pPr>
            <a:r>
              <a:rPr lang="en-US" altLang="zh-CN" dirty="0" smtClean="0"/>
              <a:t>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around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30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petabytes</a:t>
            </a:r>
          </a:p>
          <a:p>
            <a:pPr>
              <a:lnSpc>
                <a:spcPts val="3800"/>
              </a:lnSpc>
              <a:tabLst>
                <a:tab pos="63500" algn="l"/>
                <a:tab pos="101600" algn="l"/>
                <a:tab pos="431800" algn="l"/>
                <a:tab pos="546100" algn="l"/>
                <a:tab pos="1104900" algn="l"/>
                <a:tab pos="1244600" algn="l"/>
                <a:tab pos="1651000" algn="l"/>
              </a:tabLst>
            </a:pP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(30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million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gigabytes)</a:t>
            </a:r>
          </a:p>
          <a:p>
            <a:pPr>
              <a:lnSpc>
                <a:spcPts val="3800"/>
              </a:lnSpc>
              <a:tabLst>
                <a:tab pos="63500" algn="l"/>
                <a:tab pos="101600" algn="l"/>
                <a:tab pos="431800" algn="l"/>
                <a:tab pos="546100" algn="l"/>
                <a:tab pos="1104900" algn="l"/>
                <a:tab pos="1244600" algn="l"/>
                <a:tab pos="1651000" algn="l"/>
              </a:tabLst>
            </a:pPr>
            <a:r>
              <a:rPr lang="en-US" altLang="zh-CN" dirty="0" smtClean="0"/>
              <a:t>			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every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63500" algn="l"/>
                <a:tab pos="101600" algn="l"/>
                <a:tab pos="431800" algn="l"/>
                <a:tab pos="546100" algn="l"/>
                <a:tab pos="1104900" algn="l"/>
                <a:tab pos="1244600" algn="l"/>
                <a:tab pos="16510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546100"/>
            <a:ext cx="1130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7182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6 w 5399532"/>
              <a:gd name="connsiteY1" fmla="*/ 0 h 5113020"/>
              <a:gd name="connsiteX2" fmla="*/ 5399532 w 5399532"/>
              <a:gd name="connsiteY2" fmla="*/ 2556510 h 5113020"/>
              <a:gd name="connsiteX3" fmla="*/ 2699766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5" y="0"/>
                  <a:pt x="2699766" y="0"/>
                </a:cubicBezTo>
                <a:cubicBezTo>
                  <a:pt x="4190746" y="0"/>
                  <a:pt x="5399532" y="1144651"/>
                  <a:pt x="5399532" y="2556510"/>
                </a:cubicBezTo>
                <a:cubicBezTo>
                  <a:pt x="5399532" y="3968369"/>
                  <a:pt x="4190746" y="5113020"/>
                  <a:pt x="2699766" y="5113020"/>
                </a:cubicBezTo>
                <a:cubicBezTo>
                  <a:pt x="1208785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4228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700" y="12954"/>
                  <a:pt x="5412486" y="1157605"/>
                  <a:pt x="5412486" y="2569464"/>
                </a:cubicBezTo>
                <a:cubicBezTo>
                  <a:pt x="5412486" y="3981323"/>
                  <a:pt x="4203700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260600" y="1193800"/>
            <a:ext cx="4521200" cy="429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  <a:tab pos="203200" algn="l"/>
                <a:tab pos="330200" algn="l"/>
                <a:tab pos="381000" algn="l"/>
                <a:tab pos="584200" algn="l"/>
                <a:tab pos="812800" algn="l"/>
                <a:tab pos="1092200" algn="l"/>
                <a:tab pos="1841500" algn="l"/>
              </a:tabLst>
            </a:pPr>
            <a:r>
              <a:rPr lang="en-US" altLang="zh-CN" dirty="0" smtClean="0"/>
              <a:t>		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value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</a:p>
          <a:p>
            <a:pPr>
              <a:lnSpc>
                <a:spcPts val="3800"/>
              </a:lnSpc>
              <a:tabLst>
                <a:tab pos="152400" algn="l"/>
                <a:tab pos="203200" algn="l"/>
                <a:tab pos="330200" algn="l"/>
                <a:tab pos="381000" algn="l"/>
                <a:tab pos="584200" algn="l"/>
                <a:tab pos="812800" algn="l"/>
                <a:tab pos="1092200" algn="l"/>
                <a:tab pos="1841500" algn="l"/>
              </a:tabLst>
            </a:pPr>
            <a:r>
              <a:rPr lang="en-US" altLang="zh-CN" dirty="0" smtClean="0"/>
              <a:t>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Hadoop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market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is</a:t>
            </a:r>
          </a:p>
          <a:p>
            <a:pPr>
              <a:lnSpc>
                <a:spcPts val="3800"/>
              </a:lnSpc>
              <a:tabLst>
                <a:tab pos="152400" algn="l"/>
                <a:tab pos="203200" algn="l"/>
                <a:tab pos="330200" algn="l"/>
                <a:tab pos="381000" algn="l"/>
                <a:tab pos="584200" algn="l"/>
                <a:tab pos="812800" algn="l"/>
                <a:tab pos="1092200" algn="l"/>
                <a:tab pos="1841500" algn="l"/>
              </a:tabLst>
            </a:pPr>
            <a:r>
              <a:rPr lang="en-US" altLang="zh-CN" dirty="0" smtClean="0"/>
              <a:t>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expected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soar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from</a:t>
            </a:r>
          </a:p>
          <a:p>
            <a:pPr>
              <a:lnSpc>
                <a:spcPts val="3800"/>
              </a:lnSpc>
              <a:tabLst>
                <a:tab pos="152400" algn="l"/>
                <a:tab pos="203200" algn="l"/>
                <a:tab pos="330200" algn="l"/>
                <a:tab pos="381000" algn="l"/>
                <a:tab pos="584200" algn="l"/>
                <a:tab pos="812800" algn="l"/>
                <a:tab pos="1092200" algn="l"/>
                <a:tab pos="1841500" algn="l"/>
              </a:tabLst>
            </a:pP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$2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billion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2013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$50</a:t>
            </a:r>
          </a:p>
          <a:p>
            <a:pPr>
              <a:lnSpc>
                <a:spcPts val="3800"/>
              </a:lnSpc>
              <a:tabLst>
                <a:tab pos="152400" algn="l"/>
                <a:tab pos="203200" algn="l"/>
                <a:tab pos="330200" algn="l"/>
                <a:tab pos="381000" algn="l"/>
                <a:tab pos="584200" algn="l"/>
                <a:tab pos="812800" algn="l"/>
                <a:tab pos="1092200" algn="l"/>
                <a:tab pos="1841500" algn="l"/>
              </a:tabLst>
            </a:pPr>
            <a:r>
              <a:rPr lang="en-US" altLang="zh-CN" dirty="0" smtClean="0"/>
              <a:t>	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billion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by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2020,</a:t>
            </a:r>
          </a:p>
          <a:p>
            <a:pPr>
              <a:lnSpc>
                <a:spcPts val="3800"/>
              </a:lnSpc>
              <a:tabLst>
                <a:tab pos="152400" algn="l"/>
                <a:tab pos="203200" algn="l"/>
                <a:tab pos="330200" algn="l"/>
                <a:tab pos="381000" algn="l"/>
                <a:tab pos="584200" algn="l"/>
                <a:tab pos="812800" algn="l"/>
                <a:tab pos="1092200" algn="l"/>
                <a:tab pos="1841500" algn="l"/>
              </a:tabLst>
            </a:pPr>
            <a:r>
              <a:rPr lang="en-US" altLang="zh-CN" dirty="0" smtClean="0"/>
              <a:t>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according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market</a:t>
            </a:r>
          </a:p>
          <a:p>
            <a:pPr>
              <a:lnSpc>
                <a:spcPts val="3800"/>
              </a:lnSpc>
              <a:tabLst>
                <a:tab pos="152400" algn="l"/>
                <a:tab pos="203200" algn="l"/>
                <a:tab pos="330200" algn="l"/>
                <a:tab pos="381000" algn="l"/>
                <a:tab pos="584200" algn="l"/>
                <a:tab pos="812800" algn="l"/>
                <a:tab pos="1092200" algn="l"/>
                <a:tab pos="1841500" algn="l"/>
              </a:tabLst>
            </a:pPr>
            <a:r>
              <a:rPr lang="en-US" altLang="zh-CN" dirty="0" smtClean="0"/>
              <a:t>		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research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firm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Allied</a:t>
            </a:r>
          </a:p>
          <a:p>
            <a:pPr>
              <a:lnSpc>
                <a:spcPts val="3800"/>
              </a:lnSpc>
              <a:tabLst>
                <a:tab pos="152400" algn="l"/>
                <a:tab pos="203200" algn="l"/>
                <a:tab pos="330200" algn="l"/>
                <a:tab pos="381000" algn="l"/>
                <a:tab pos="584200" algn="l"/>
                <a:tab pos="812800" algn="l"/>
                <a:tab pos="1092200" algn="l"/>
                <a:tab pos="1841500" algn="l"/>
              </a:tabLst>
            </a:pPr>
            <a:r>
              <a:rPr lang="en-US" altLang="zh-CN" dirty="0" smtClean="0"/>
              <a:t>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Market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Research.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52400" algn="l"/>
                <a:tab pos="203200" algn="l"/>
                <a:tab pos="330200" algn="l"/>
                <a:tab pos="381000" algn="l"/>
                <a:tab pos="584200" algn="l"/>
                <a:tab pos="812800" algn="l"/>
                <a:tab pos="1092200" algn="l"/>
                <a:tab pos="18415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469900"/>
            <a:ext cx="1130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6" b="1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038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5 w 5399532"/>
              <a:gd name="connsiteY1" fmla="*/ 0 h 5113020"/>
              <a:gd name="connsiteX2" fmla="*/ 5399532 w 5399532"/>
              <a:gd name="connsiteY2" fmla="*/ 2556510 h 5113020"/>
              <a:gd name="connsiteX3" fmla="*/ 2699765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6" y="0"/>
                  <a:pt x="2699765" y="0"/>
                </a:cubicBezTo>
                <a:cubicBezTo>
                  <a:pt x="4190745" y="0"/>
                  <a:pt x="5399532" y="1144651"/>
                  <a:pt x="5399532" y="2556510"/>
                </a:cubicBezTo>
                <a:cubicBezTo>
                  <a:pt x="5399532" y="3968369"/>
                  <a:pt x="4190745" y="5113020"/>
                  <a:pt x="2699765" y="5113020"/>
                </a:cubicBezTo>
                <a:cubicBezTo>
                  <a:pt x="1208786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2084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699" y="12954"/>
                  <a:pt x="5412486" y="1157605"/>
                  <a:pt x="5412486" y="2569464"/>
                </a:cubicBezTo>
                <a:cubicBezTo>
                  <a:pt x="5412486" y="3981323"/>
                  <a:pt x="4203699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82700" y="1270000"/>
            <a:ext cx="4254500" cy="431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76200" algn="l"/>
                <a:tab pos="190500" algn="l"/>
                <a:tab pos="254000" algn="l"/>
                <a:tab pos="330200" algn="l"/>
                <a:tab pos="965200" algn="l"/>
                <a:tab pos="1625600" algn="l"/>
                <a:tab pos="1701800" algn="l"/>
              </a:tabLst>
            </a:pPr>
            <a:r>
              <a:rPr lang="en-US" altLang="zh-CN" dirty="0" smtClean="0"/>
              <a:t>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number</a:t>
            </a:r>
          </a:p>
          <a:p>
            <a:pPr>
              <a:lnSpc>
                <a:spcPts val="3800"/>
              </a:lnSpc>
              <a:tabLst>
                <a:tab pos="76200" algn="l"/>
                <a:tab pos="190500" algn="l"/>
                <a:tab pos="254000" algn="l"/>
                <a:tab pos="330200" algn="l"/>
                <a:tab pos="965200" algn="l"/>
                <a:tab pos="1625600" algn="l"/>
                <a:tab pos="1701800" algn="l"/>
              </a:tabLst>
            </a:pPr>
            <a:r>
              <a:rPr lang="en-US" altLang="zh-CN" dirty="0" smtClean="0"/>
              <a:t>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Bits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information</a:t>
            </a:r>
          </a:p>
          <a:p>
            <a:pPr>
              <a:lnSpc>
                <a:spcPts val="3800"/>
              </a:lnSpc>
              <a:tabLst>
                <a:tab pos="76200" algn="l"/>
                <a:tab pos="190500" algn="l"/>
                <a:tab pos="254000" algn="l"/>
                <a:tab pos="330200" algn="l"/>
                <a:tab pos="965200" algn="l"/>
                <a:tab pos="1625600" algn="l"/>
                <a:tab pos="1701800" algn="l"/>
              </a:tabLst>
            </a:pPr>
            <a:r>
              <a:rPr lang="en-US" altLang="zh-CN" dirty="0" smtClean="0"/>
              <a:t>	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stored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digital</a:t>
            </a:r>
          </a:p>
          <a:p>
            <a:pPr>
              <a:lnSpc>
                <a:spcPts val="3800"/>
              </a:lnSpc>
              <a:tabLst>
                <a:tab pos="76200" algn="l"/>
                <a:tab pos="190500" algn="l"/>
                <a:tab pos="254000" algn="l"/>
                <a:tab pos="330200" algn="l"/>
                <a:tab pos="965200" algn="l"/>
                <a:tab pos="1625600" algn="l"/>
                <a:tab pos="1701800" algn="l"/>
              </a:tabLst>
            </a:pP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universe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thought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</a:p>
          <a:p>
            <a:pPr>
              <a:lnSpc>
                <a:spcPts val="3800"/>
              </a:lnSpc>
              <a:tabLst>
                <a:tab pos="76200" algn="l"/>
                <a:tab pos="190500" algn="l"/>
                <a:tab pos="254000" algn="l"/>
                <a:tab pos="330200" algn="l"/>
                <a:tab pos="965200" algn="l"/>
                <a:tab pos="1625600" algn="l"/>
                <a:tab pos="1701800" algn="l"/>
              </a:tabLst>
            </a:pPr>
            <a:r>
              <a:rPr lang="en-US" altLang="zh-CN" dirty="0" smtClean="0"/>
              <a:t>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have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exceeded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</a:p>
          <a:p>
            <a:pPr>
              <a:lnSpc>
                <a:spcPts val="3800"/>
              </a:lnSpc>
              <a:tabLst>
                <a:tab pos="76200" algn="l"/>
                <a:tab pos="190500" algn="l"/>
                <a:tab pos="254000" algn="l"/>
                <a:tab pos="330200" algn="l"/>
                <a:tab pos="965200" algn="l"/>
                <a:tab pos="1625600" algn="l"/>
                <a:tab pos="1701800" algn="l"/>
              </a:tabLst>
            </a:pP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number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stars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</a:p>
          <a:p>
            <a:pPr>
              <a:lnSpc>
                <a:spcPts val="3800"/>
              </a:lnSpc>
              <a:tabLst>
                <a:tab pos="76200" algn="l"/>
                <a:tab pos="190500" algn="l"/>
                <a:tab pos="254000" algn="l"/>
                <a:tab pos="330200" algn="l"/>
                <a:tab pos="965200" algn="l"/>
                <a:tab pos="1625600" algn="l"/>
                <a:tab pos="1701800" algn="l"/>
              </a:tabLst>
            </a:pPr>
            <a:r>
              <a:rPr lang="en-US" altLang="zh-CN" dirty="0" smtClean="0"/>
              <a:t>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physical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universe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</a:p>
          <a:p>
            <a:pPr>
              <a:lnSpc>
                <a:spcPts val="3800"/>
              </a:lnSpc>
              <a:tabLst>
                <a:tab pos="76200" algn="l"/>
                <a:tab pos="190500" algn="l"/>
                <a:tab pos="254000" algn="l"/>
                <a:tab pos="330200" algn="l"/>
                <a:tab pos="965200" algn="l"/>
                <a:tab pos="1625600" algn="l"/>
                <a:tab pos="1701800" algn="l"/>
              </a:tabLst>
            </a:pPr>
            <a:r>
              <a:rPr lang="en-US" altLang="zh-CN" dirty="0" smtClean="0"/>
              <a:t>	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2007.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6200" algn="l"/>
                <a:tab pos="190500" algn="l"/>
                <a:tab pos="254000" algn="l"/>
                <a:tab pos="330200" algn="l"/>
                <a:tab pos="965200" algn="l"/>
                <a:tab pos="1625600" algn="l"/>
                <a:tab pos="17018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006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546100"/>
            <a:ext cx="1130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8" b="1" dirty="0" smtClean="0">
                <a:solidFill>
                  <a:srgbClr val="ffffff"/>
                </a:solidFill>
                <a:latin typeface="Hiragino Sans" pitchFamily="18" charset="0"/>
                <a:cs typeface="Hiragino Sans" pitchFamily="18" charset="0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7182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6 w 5399532"/>
              <a:gd name="connsiteY1" fmla="*/ 0 h 5113020"/>
              <a:gd name="connsiteX2" fmla="*/ 5399532 w 5399532"/>
              <a:gd name="connsiteY2" fmla="*/ 2556510 h 5113020"/>
              <a:gd name="connsiteX3" fmla="*/ 2699766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5" y="0"/>
                  <a:pt x="2699766" y="0"/>
                </a:cubicBezTo>
                <a:cubicBezTo>
                  <a:pt x="4190746" y="0"/>
                  <a:pt x="5399532" y="1144651"/>
                  <a:pt x="5399532" y="2556510"/>
                </a:cubicBezTo>
                <a:cubicBezTo>
                  <a:pt x="5399532" y="3968369"/>
                  <a:pt x="4190746" y="5113020"/>
                  <a:pt x="2699766" y="5113020"/>
                </a:cubicBezTo>
                <a:cubicBezTo>
                  <a:pt x="1208785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4228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700" y="12954"/>
                  <a:pt x="5412486" y="1157605"/>
                  <a:pt x="5412486" y="2569464"/>
                </a:cubicBezTo>
                <a:cubicBezTo>
                  <a:pt x="5412486" y="3981323"/>
                  <a:pt x="4203700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514600" y="1612900"/>
            <a:ext cx="4064000" cy="370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88900" algn="l"/>
                <a:tab pos="127000" algn="l"/>
                <a:tab pos="635000" algn="l"/>
                <a:tab pos="711200" algn="l"/>
                <a:tab pos="9144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Every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days</a:t>
            </a:r>
          </a:p>
          <a:p>
            <a:pPr>
              <a:lnSpc>
                <a:spcPts val="4300"/>
              </a:lnSpc>
              <a:tabLst>
                <a:tab pos="88900" algn="l"/>
                <a:tab pos="127000" algn="l"/>
                <a:tab pos="635000" algn="l"/>
                <a:tab pos="711200" algn="l"/>
                <a:tab pos="914400" algn="l"/>
                <a:tab pos="1663700" algn="l"/>
              </a:tabLst>
            </a:pP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create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much</a:t>
            </a:r>
          </a:p>
          <a:p>
            <a:pPr>
              <a:lnSpc>
                <a:spcPts val="4300"/>
              </a:lnSpc>
              <a:tabLst>
                <a:tab pos="88900" algn="l"/>
                <a:tab pos="127000" algn="l"/>
                <a:tab pos="635000" algn="l"/>
                <a:tab pos="711200" algn="l"/>
                <a:tab pos="914400" algn="l"/>
                <a:tab pos="16637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information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we</a:t>
            </a:r>
          </a:p>
          <a:p>
            <a:pPr>
              <a:lnSpc>
                <a:spcPts val="4300"/>
              </a:lnSpc>
              <a:tabLst>
                <a:tab pos="88900" algn="l"/>
                <a:tab pos="127000" algn="l"/>
                <a:tab pos="635000" algn="l"/>
                <a:tab pos="711200" algn="l"/>
                <a:tab pos="914400" algn="l"/>
                <a:tab pos="1663700" algn="l"/>
              </a:tabLst>
            </a:pPr>
            <a:r>
              <a:rPr lang="en-US" altLang="zh-CN" dirty="0" smtClean="0"/>
              <a:t>				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did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from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</a:p>
          <a:p>
            <a:pPr>
              <a:lnSpc>
                <a:spcPts val="4300"/>
              </a:lnSpc>
              <a:tabLst>
                <a:tab pos="88900" algn="l"/>
                <a:tab pos="127000" algn="l"/>
                <a:tab pos="635000" algn="l"/>
                <a:tab pos="711200" algn="l"/>
                <a:tab pos="914400" algn="l"/>
                <a:tab pos="16637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beginning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time</a:t>
            </a:r>
          </a:p>
          <a:p>
            <a:pPr>
              <a:lnSpc>
                <a:spcPts val="4300"/>
              </a:lnSpc>
              <a:tabLst>
                <a:tab pos="88900" algn="l"/>
                <a:tab pos="127000" algn="l"/>
                <a:tab pos="635000" algn="l"/>
                <a:tab pos="711200" algn="l"/>
                <a:tab pos="914400" algn="l"/>
                <a:tab pos="1663700" algn="l"/>
              </a:tabLst>
            </a:pPr>
            <a:r>
              <a:rPr lang="en-US" altLang="zh-CN" dirty="0" smtClean="0"/>
              <a:t>				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until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2003.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88900" algn="l"/>
                <a:tab pos="127000" algn="l"/>
                <a:tab pos="635000" algn="l"/>
                <a:tab pos="711200" algn="l"/>
                <a:tab pos="914400" algn="l"/>
                <a:tab pos="16637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6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469900"/>
            <a:ext cx="5588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6" b="1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7182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6 w 5399532"/>
              <a:gd name="connsiteY1" fmla="*/ 0 h 5113020"/>
              <a:gd name="connsiteX2" fmla="*/ 5399532 w 5399532"/>
              <a:gd name="connsiteY2" fmla="*/ 2556510 h 5113020"/>
              <a:gd name="connsiteX3" fmla="*/ 2699766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5" y="0"/>
                  <a:pt x="2699766" y="0"/>
                </a:cubicBezTo>
                <a:cubicBezTo>
                  <a:pt x="4190746" y="0"/>
                  <a:pt x="5399532" y="1144651"/>
                  <a:pt x="5399532" y="2556510"/>
                </a:cubicBezTo>
                <a:cubicBezTo>
                  <a:pt x="5399532" y="3968369"/>
                  <a:pt x="4190746" y="5113020"/>
                  <a:pt x="2699766" y="5113020"/>
                </a:cubicBezTo>
                <a:cubicBezTo>
                  <a:pt x="1208785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4228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700" y="12954"/>
                  <a:pt x="5412486" y="1157605"/>
                  <a:pt x="5412486" y="2569464"/>
                </a:cubicBezTo>
                <a:cubicBezTo>
                  <a:pt x="5412486" y="3981323"/>
                  <a:pt x="4203700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146300" y="1193800"/>
            <a:ext cx="4762500" cy="405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139700" algn="l"/>
                <a:tab pos="355600" algn="l"/>
                <a:tab pos="393700" algn="l"/>
                <a:tab pos="508000" algn="l"/>
                <a:tab pos="546100" algn="l"/>
                <a:tab pos="800100" algn="l"/>
                <a:tab pos="1511300" algn="l"/>
                <a:tab pos="1955800" algn="l"/>
              </a:tabLst>
            </a:pPr>
            <a:r>
              <a:rPr lang="en-US" altLang="zh-CN" dirty="0" smtClean="0"/>
              <a:t>							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This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year,</a:t>
            </a:r>
          </a:p>
          <a:p>
            <a:pPr>
              <a:lnSpc>
                <a:spcPts val="3600"/>
              </a:lnSpc>
              <a:tabLst>
                <a:tab pos="139700" algn="l"/>
                <a:tab pos="355600" algn="l"/>
                <a:tab pos="393700" algn="l"/>
                <a:tab pos="508000" algn="l"/>
                <a:tab pos="546100" algn="l"/>
                <a:tab pos="800100" algn="l"/>
                <a:tab pos="1511300" algn="l"/>
                <a:tab pos="1955800" algn="l"/>
              </a:tabLst>
            </a:pPr>
            <a:r>
              <a:rPr lang="en-US" altLang="zh-CN" dirty="0" smtClean="0"/>
              <a:t>				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there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will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over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1.2</a:t>
            </a:r>
          </a:p>
          <a:p>
            <a:pPr>
              <a:lnSpc>
                <a:spcPts val="3500"/>
              </a:lnSpc>
              <a:tabLst>
                <a:tab pos="139700" algn="l"/>
                <a:tab pos="355600" algn="l"/>
                <a:tab pos="393700" algn="l"/>
                <a:tab pos="508000" algn="l"/>
                <a:tab pos="546100" algn="l"/>
                <a:tab pos="800100" algn="l"/>
                <a:tab pos="1511300" algn="l"/>
                <a:tab pos="1955800" algn="l"/>
              </a:tabLst>
            </a:pPr>
            <a:r>
              <a:rPr lang="en-US" altLang="zh-CN" dirty="0" smtClean="0"/>
              <a:t>		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billion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smart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phones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</a:p>
          <a:p>
            <a:pPr>
              <a:lnSpc>
                <a:spcPts val="3600"/>
              </a:lnSpc>
              <a:tabLst>
                <a:tab pos="139700" algn="l"/>
                <a:tab pos="355600" algn="l"/>
                <a:tab pos="393700" algn="l"/>
                <a:tab pos="508000" algn="l"/>
                <a:tab pos="546100" algn="l"/>
                <a:tab pos="800100" algn="l"/>
                <a:tab pos="1511300" algn="l"/>
                <a:tab pos="1955800" algn="l"/>
              </a:tabLst>
            </a:pPr>
            <a:r>
              <a:rPr lang="en-US" altLang="zh-CN" dirty="0" smtClean="0"/>
              <a:t>					</a:t>
            </a:r>
            <a:r>
              <a:rPr lang="en-US" altLang="zh-CN" sz="30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world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(which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are</a:t>
            </a:r>
          </a:p>
          <a:p>
            <a:pPr>
              <a:lnSpc>
                <a:spcPts val="3600"/>
              </a:lnSpc>
              <a:tabLst>
                <a:tab pos="139700" algn="l"/>
                <a:tab pos="355600" algn="l"/>
                <a:tab pos="393700" algn="l"/>
                <a:tab pos="508000" algn="l"/>
                <a:tab pos="546100" algn="l"/>
                <a:tab pos="800100" algn="l"/>
                <a:tab pos="1511300" algn="l"/>
                <a:tab pos="1955800" algn="l"/>
              </a:tabLst>
            </a:pP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stuffed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full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sensors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and</a:t>
            </a:r>
          </a:p>
          <a:p>
            <a:pPr>
              <a:lnSpc>
                <a:spcPts val="3600"/>
              </a:lnSpc>
              <a:tabLst>
                <a:tab pos="139700" algn="l"/>
                <a:tab pos="355600" algn="l"/>
                <a:tab pos="393700" algn="l"/>
                <a:tab pos="508000" algn="l"/>
                <a:tab pos="546100" algn="l"/>
                <a:tab pos="800100" algn="l"/>
                <a:tab pos="1511300" algn="l"/>
                <a:tab pos="1955800" algn="l"/>
              </a:tabLst>
            </a:pPr>
            <a:r>
              <a:rPr lang="en-US" altLang="zh-CN" dirty="0" smtClean="0"/>
              <a:t>	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collection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features),</a:t>
            </a:r>
          </a:p>
          <a:p>
            <a:pPr>
              <a:lnSpc>
                <a:spcPts val="3600"/>
              </a:lnSpc>
              <a:tabLst>
                <a:tab pos="139700" algn="l"/>
                <a:tab pos="355600" algn="l"/>
                <a:tab pos="393700" algn="l"/>
                <a:tab pos="508000" algn="l"/>
                <a:tab pos="546100" algn="l"/>
                <a:tab pos="800100" algn="l"/>
                <a:tab pos="1511300" algn="l"/>
                <a:tab pos="1955800" algn="l"/>
              </a:tabLst>
            </a:pPr>
            <a:r>
              <a:rPr lang="en-US" altLang="zh-CN" dirty="0" smtClean="0"/>
              <a:t>						</a:t>
            </a:r>
            <a:r>
              <a:rPr lang="en-US" altLang="zh-CN" sz="30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growth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is</a:t>
            </a:r>
          </a:p>
          <a:p>
            <a:pPr>
              <a:lnSpc>
                <a:spcPts val="3600"/>
              </a:lnSpc>
              <a:tabLst>
                <a:tab pos="139700" algn="l"/>
                <a:tab pos="355600" algn="l"/>
                <a:tab pos="393700" algn="l"/>
                <a:tab pos="508000" algn="l"/>
                <a:tab pos="546100" algn="l"/>
                <a:tab pos="800100" algn="l"/>
                <a:tab pos="1511300" algn="l"/>
                <a:tab pos="1955800" algn="l"/>
              </a:tabLst>
            </a:pPr>
            <a:r>
              <a:rPr lang="en-US" altLang="zh-CN" dirty="0" smtClean="0"/>
              <a:t>			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predicted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continue.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39700" algn="l"/>
                <a:tab pos="355600" algn="l"/>
                <a:tab pos="393700" algn="l"/>
                <a:tab pos="508000" algn="l"/>
                <a:tab pos="546100" algn="l"/>
                <a:tab pos="800100" algn="l"/>
                <a:tab pos="1511300" algn="l"/>
                <a:tab pos="19558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469900"/>
            <a:ext cx="1130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6" b="1" dirty="0" smtClean="0">
                <a:solidFill>
                  <a:srgbClr val="ffffff"/>
                </a:solidFill>
                <a:latin typeface="Heiti SC" pitchFamily="18" charset="0"/>
                <a:cs typeface="Heiti SC" pitchFamily="18" charset="0"/>
              </a:rPr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038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5 w 5399532"/>
              <a:gd name="connsiteY1" fmla="*/ 0 h 5113020"/>
              <a:gd name="connsiteX2" fmla="*/ 5399532 w 5399532"/>
              <a:gd name="connsiteY2" fmla="*/ 2556510 h 5113020"/>
              <a:gd name="connsiteX3" fmla="*/ 2699765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6" y="0"/>
                  <a:pt x="2699765" y="0"/>
                </a:cubicBezTo>
                <a:cubicBezTo>
                  <a:pt x="4190745" y="0"/>
                  <a:pt x="5399532" y="1144651"/>
                  <a:pt x="5399532" y="2556510"/>
                </a:cubicBezTo>
                <a:cubicBezTo>
                  <a:pt x="5399532" y="3968369"/>
                  <a:pt x="4190745" y="5113020"/>
                  <a:pt x="2699765" y="5113020"/>
                </a:cubicBezTo>
                <a:cubicBezTo>
                  <a:pt x="1208786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2084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699" y="12954"/>
                  <a:pt x="5412486" y="1157605"/>
                  <a:pt x="5412486" y="2569464"/>
                </a:cubicBezTo>
                <a:cubicBezTo>
                  <a:pt x="5412486" y="3981323"/>
                  <a:pt x="4203699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19200" y="1333500"/>
            <a:ext cx="4381500" cy="405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241300" algn="l"/>
                <a:tab pos="266700" algn="l"/>
                <a:tab pos="520700" algn="l"/>
                <a:tab pos="558800" algn="l"/>
                <a:tab pos="647700" algn="l"/>
                <a:tab pos="673100" algn="l"/>
                <a:tab pos="1054100" algn="l"/>
                <a:tab pos="1765300" algn="l"/>
              </a:tabLst>
            </a:pPr>
            <a:r>
              <a:rPr lang="en-US" altLang="zh-CN" dirty="0" smtClean="0"/>
              <a:t>							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boom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</a:p>
          <a:p>
            <a:pPr>
              <a:lnSpc>
                <a:spcPts val="3600"/>
              </a:lnSpc>
              <a:tabLst>
                <a:tab pos="241300" algn="l"/>
                <a:tab pos="266700" algn="l"/>
                <a:tab pos="520700" algn="l"/>
                <a:tab pos="558800" algn="l"/>
                <a:tab pos="647700" algn="l"/>
                <a:tab pos="673100" algn="l"/>
                <a:tab pos="1054100" algn="l"/>
                <a:tab pos="1765300" algn="l"/>
              </a:tabLst>
            </a:pPr>
            <a:r>
              <a:rPr lang="en-US" altLang="zh-CN" dirty="0" smtClean="0"/>
              <a:t>	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Internet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Things</a:t>
            </a:r>
          </a:p>
          <a:p>
            <a:pPr>
              <a:lnSpc>
                <a:spcPts val="3600"/>
              </a:lnSpc>
              <a:tabLst>
                <a:tab pos="241300" algn="l"/>
                <a:tab pos="266700" algn="l"/>
                <a:tab pos="520700" algn="l"/>
                <a:tab pos="558800" algn="l"/>
                <a:tab pos="647700" algn="l"/>
                <a:tab pos="673100" algn="l"/>
                <a:tab pos="1054100" algn="l"/>
                <a:tab pos="1765300" algn="l"/>
              </a:tabLst>
            </a:pPr>
            <a:r>
              <a:rPr lang="en-US" altLang="zh-CN" dirty="0" smtClean="0"/>
              <a:t>					</a:t>
            </a:r>
            <a:r>
              <a:rPr lang="en-US" altLang="zh-CN" sz="30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will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mean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that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</a:p>
          <a:p>
            <a:pPr>
              <a:lnSpc>
                <a:spcPts val="3600"/>
              </a:lnSpc>
              <a:tabLst>
                <a:tab pos="241300" algn="l"/>
                <a:tab pos="266700" algn="l"/>
                <a:tab pos="520700" algn="l"/>
                <a:tab pos="558800" algn="l"/>
                <a:tab pos="647700" algn="l"/>
                <a:tab pos="673100" algn="l"/>
                <a:tab pos="1054100" algn="l"/>
                <a:tab pos="1765300" algn="l"/>
              </a:tabLst>
            </a:pPr>
            <a:r>
              <a:rPr lang="en-US" altLang="zh-CN" dirty="0" smtClean="0"/>
              <a:t>			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amount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devices</a:t>
            </a:r>
          </a:p>
          <a:p>
            <a:pPr>
              <a:lnSpc>
                <a:spcPts val="3600"/>
              </a:lnSpc>
              <a:tabLst>
                <a:tab pos="241300" algn="l"/>
                <a:tab pos="266700" algn="l"/>
                <a:tab pos="520700" algn="l"/>
                <a:tab pos="558800" algn="l"/>
                <a:tab pos="647700" algn="l"/>
                <a:tab pos="673100" algn="l"/>
                <a:tab pos="1054100" algn="l"/>
                <a:tab pos="1765300" algn="l"/>
              </a:tabLst>
            </a:pPr>
            <a:r>
              <a:rPr lang="en-US" altLang="zh-CN" dirty="0" smtClean="0"/>
              <a:t>						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connected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</a:p>
          <a:p>
            <a:pPr>
              <a:lnSpc>
                <a:spcPts val="3600"/>
              </a:lnSpc>
              <a:tabLst>
                <a:tab pos="241300" algn="l"/>
                <a:tab pos="266700" algn="l"/>
                <a:tab pos="520700" algn="l"/>
                <a:tab pos="558800" algn="l"/>
                <a:tab pos="647700" algn="l"/>
                <a:tab pos="673100" algn="l"/>
                <a:tab pos="1054100" algn="l"/>
                <a:tab pos="1765300" algn="l"/>
              </a:tabLst>
            </a:pPr>
            <a:r>
              <a:rPr lang="en-US" altLang="zh-CN" dirty="0" smtClean="0"/>
              <a:t>		</a:t>
            </a:r>
            <a:r>
              <a:rPr lang="en-US" altLang="zh-CN" sz="30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Internet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will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rise</a:t>
            </a:r>
            <a:r>
              <a:rPr lang="en-US" altLang="zh-CN" sz="3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from</a:t>
            </a:r>
          </a:p>
          <a:p>
            <a:pPr>
              <a:lnSpc>
                <a:spcPts val="3600"/>
              </a:lnSpc>
              <a:tabLst>
                <a:tab pos="241300" algn="l"/>
                <a:tab pos="266700" algn="l"/>
                <a:tab pos="520700" algn="l"/>
                <a:tab pos="558800" algn="l"/>
                <a:tab pos="647700" algn="l"/>
                <a:tab pos="673100" algn="l"/>
                <a:tab pos="1054100" algn="l"/>
                <a:tab pos="1765300" algn="l"/>
              </a:tabLst>
            </a:pP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about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13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billion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today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</a:p>
          <a:p>
            <a:pPr>
              <a:lnSpc>
                <a:spcPts val="3600"/>
              </a:lnSpc>
              <a:tabLst>
                <a:tab pos="241300" algn="l"/>
                <a:tab pos="266700" algn="l"/>
                <a:tab pos="520700" algn="l"/>
                <a:tab pos="558800" algn="l"/>
                <a:tab pos="647700" algn="l"/>
                <a:tab pos="673100" algn="l"/>
                <a:tab pos="1054100" algn="l"/>
                <a:tab pos="1765300" algn="l"/>
              </a:tabLst>
            </a:pPr>
            <a:r>
              <a:rPr lang="en-US" altLang="zh-CN" dirty="0" smtClean="0"/>
              <a:t>				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50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billion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by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2020.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41300" algn="l"/>
                <a:tab pos="266700" algn="l"/>
                <a:tab pos="520700" algn="l"/>
                <a:tab pos="558800" algn="l"/>
                <a:tab pos="647700" algn="l"/>
                <a:tab pos="673100" algn="l"/>
                <a:tab pos="1054100" algn="l"/>
                <a:tab pos="17653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546100"/>
            <a:ext cx="1130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8" b="1" dirty="0" smtClean="0">
                <a:solidFill>
                  <a:srgbClr val="ffffff"/>
                </a:solidFill>
                <a:latin typeface="Heiti SC" pitchFamily="18" charset="0"/>
                <a:cs typeface="Heiti SC" pitchFamily="18" charset="0"/>
              </a:rPr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7182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6 w 5399532"/>
              <a:gd name="connsiteY1" fmla="*/ 0 h 5113020"/>
              <a:gd name="connsiteX2" fmla="*/ 5399532 w 5399532"/>
              <a:gd name="connsiteY2" fmla="*/ 2556510 h 5113020"/>
              <a:gd name="connsiteX3" fmla="*/ 2699766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5" y="0"/>
                  <a:pt x="2699766" y="0"/>
                </a:cubicBezTo>
                <a:cubicBezTo>
                  <a:pt x="4190746" y="0"/>
                  <a:pt x="5399532" y="1144651"/>
                  <a:pt x="5399532" y="2556510"/>
                </a:cubicBezTo>
                <a:cubicBezTo>
                  <a:pt x="5399532" y="3968369"/>
                  <a:pt x="4190746" y="5113020"/>
                  <a:pt x="2699766" y="5113020"/>
                </a:cubicBezTo>
                <a:cubicBezTo>
                  <a:pt x="1208785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4228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700" y="12954"/>
                  <a:pt x="5412486" y="1157605"/>
                  <a:pt x="5412486" y="2569464"/>
                </a:cubicBezTo>
                <a:cubicBezTo>
                  <a:pt x="5412486" y="3981323"/>
                  <a:pt x="4203700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171700" y="1397000"/>
            <a:ext cx="47752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25400" algn="l"/>
                <a:tab pos="228600" algn="l"/>
                <a:tab pos="406400" algn="l"/>
                <a:tab pos="419100" algn="l"/>
                <a:tab pos="457200" algn="l"/>
                <a:tab pos="762000" algn="l"/>
                <a:tab pos="1028700" algn="l"/>
                <a:tab pos="1968500" algn="l"/>
              </a:tabLst>
            </a:pPr>
            <a:r>
              <a:rPr lang="en-US" altLang="zh-CN" dirty="0" smtClean="0"/>
              <a:t>						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12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million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RFID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tags</a:t>
            </a:r>
          </a:p>
          <a:p>
            <a:pPr>
              <a:lnSpc>
                <a:spcPts val="3200"/>
              </a:lnSpc>
              <a:tabLst>
                <a:tab pos="25400" algn="l"/>
                <a:tab pos="228600" algn="l"/>
                <a:tab pos="406400" algn="l"/>
                <a:tab pos="419100" algn="l"/>
                <a:tab pos="457200" algn="l"/>
                <a:tab pos="762000" algn="l"/>
                <a:tab pos="1028700" algn="l"/>
                <a:tab pos="1968500" algn="l"/>
              </a:tabLst>
            </a:pPr>
            <a:r>
              <a:rPr lang="en-US" altLang="zh-CN" dirty="0" smtClean="0"/>
              <a:t>		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used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capture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and</a:t>
            </a:r>
          </a:p>
          <a:p>
            <a:pPr>
              <a:lnSpc>
                <a:spcPts val="3200"/>
              </a:lnSpc>
              <a:tabLst>
                <a:tab pos="25400" algn="l"/>
                <a:tab pos="228600" algn="l"/>
                <a:tab pos="406400" algn="l"/>
                <a:tab pos="419100" algn="l"/>
                <a:tab pos="457200" algn="l"/>
                <a:tab pos="762000" algn="l"/>
                <a:tab pos="1028700" algn="l"/>
                <a:tab pos="1968500" algn="l"/>
              </a:tabLst>
            </a:pPr>
            <a:r>
              <a:rPr lang="en-US" altLang="zh-CN" dirty="0" smtClean="0"/>
              <a:t>	</a:t>
            </a:r>
            <a:r>
              <a:rPr lang="en-US" altLang="zh-CN" sz="27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track</a:t>
            </a:r>
            <a:r>
              <a:rPr lang="en-US" altLang="zh-CN" sz="27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movement</a:t>
            </a:r>
            <a:r>
              <a:rPr lang="en-US" altLang="zh-CN" sz="27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7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objects</a:t>
            </a:r>
            <a:r>
              <a:rPr lang="en-US" altLang="zh-CN" sz="27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</a:p>
          <a:p>
            <a:pPr>
              <a:lnSpc>
                <a:spcPts val="3200"/>
              </a:lnSpc>
              <a:tabLst>
                <a:tab pos="25400" algn="l"/>
                <a:tab pos="228600" algn="l"/>
                <a:tab pos="406400" algn="l"/>
                <a:tab pos="419100" algn="l"/>
                <a:tab pos="457200" algn="l"/>
                <a:tab pos="762000" algn="l"/>
                <a:tab pos="1028700" algn="l"/>
                <a:tab pos="1968500" algn="l"/>
              </a:tabLst>
            </a:pPr>
            <a:r>
              <a:rPr lang="en-US" altLang="zh-CN" dirty="0" smtClean="0"/>
              <a:t>			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physical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world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had</a:t>
            </a:r>
          </a:p>
          <a:p>
            <a:pPr>
              <a:lnSpc>
                <a:spcPts val="3200"/>
              </a:lnSpc>
              <a:tabLst>
                <a:tab pos="25400" algn="l"/>
                <a:tab pos="228600" algn="l"/>
                <a:tab pos="406400" algn="l"/>
                <a:tab pos="419100" algn="l"/>
                <a:tab pos="457200" algn="l"/>
                <a:tab pos="762000" algn="l"/>
                <a:tab pos="1028700" algn="l"/>
                <a:tab pos="1968500" algn="l"/>
              </a:tabLst>
            </a:pPr>
            <a:r>
              <a:rPr lang="en-US" altLang="zh-CN" dirty="0" smtClean="0"/>
              <a:t>				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been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sold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by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2011.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By</a:t>
            </a:r>
          </a:p>
          <a:p>
            <a:pPr>
              <a:lnSpc>
                <a:spcPts val="3200"/>
              </a:lnSpc>
              <a:tabLst>
                <a:tab pos="25400" algn="l"/>
                <a:tab pos="228600" algn="l"/>
                <a:tab pos="406400" algn="l"/>
                <a:tab pos="419100" algn="l"/>
                <a:tab pos="457200" algn="l"/>
                <a:tab pos="762000" algn="l"/>
                <a:tab pos="1028700" algn="l"/>
                <a:tab pos="1968500" algn="l"/>
              </a:tabLst>
            </a:pPr>
            <a:r>
              <a:rPr lang="en-US" altLang="zh-CN" dirty="0" smtClean="0"/>
              <a:t>				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2021,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it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estimated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that</a:t>
            </a:r>
          </a:p>
          <a:p>
            <a:pPr>
              <a:lnSpc>
                <a:spcPts val="3200"/>
              </a:lnSpc>
              <a:tabLst>
                <a:tab pos="25400" algn="l"/>
                <a:tab pos="228600" algn="l"/>
                <a:tab pos="406400" algn="l"/>
                <a:tab pos="419100" algn="l"/>
                <a:tab pos="457200" algn="l"/>
                <a:tab pos="762000" algn="l"/>
                <a:tab pos="1028700" algn="l"/>
                <a:tab pos="1968500" algn="l"/>
              </a:tabLst>
            </a:pPr>
            <a:r>
              <a:rPr lang="en-US" altLang="zh-CN" sz="27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number</a:t>
            </a:r>
            <a:r>
              <a:rPr lang="en-US" altLang="zh-CN" sz="27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will</a:t>
            </a:r>
            <a:r>
              <a:rPr lang="en-US" altLang="zh-CN" sz="27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have</a:t>
            </a:r>
            <a:r>
              <a:rPr lang="en-US" altLang="zh-CN" sz="27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risen</a:t>
            </a:r>
            <a:r>
              <a:rPr lang="en-US" altLang="zh-CN" sz="27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209</a:t>
            </a:r>
          </a:p>
          <a:p>
            <a:pPr>
              <a:lnSpc>
                <a:spcPts val="3200"/>
              </a:lnSpc>
              <a:tabLst>
                <a:tab pos="25400" algn="l"/>
                <a:tab pos="228600" algn="l"/>
                <a:tab pos="406400" algn="l"/>
                <a:tab pos="419100" algn="l"/>
                <a:tab pos="457200" algn="l"/>
                <a:tab pos="762000" algn="l"/>
                <a:tab pos="1028700" algn="l"/>
                <a:tab pos="1968500" algn="l"/>
              </a:tabLst>
            </a:pPr>
            <a:r>
              <a:rPr lang="en-US" altLang="zh-CN" dirty="0" smtClean="0"/>
              <a:t>					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billion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as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Internet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</a:p>
          <a:p>
            <a:pPr>
              <a:lnSpc>
                <a:spcPts val="3200"/>
              </a:lnSpc>
              <a:tabLst>
                <a:tab pos="25400" algn="l"/>
                <a:tab pos="228600" algn="l"/>
                <a:tab pos="406400" algn="l"/>
                <a:tab pos="419100" algn="l"/>
                <a:tab pos="457200" algn="l"/>
                <a:tab pos="762000" algn="l"/>
                <a:tab pos="1028700" algn="l"/>
                <a:tab pos="19685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Things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takes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off.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5400" algn="l"/>
                <a:tab pos="228600" algn="l"/>
                <a:tab pos="406400" algn="l"/>
                <a:tab pos="419100" algn="l"/>
                <a:tab pos="457200" algn="l"/>
                <a:tab pos="762000" algn="l"/>
                <a:tab pos="1028700" algn="l"/>
                <a:tab pos="19685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469900"/>
            <a:ext cx="1130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6" b="1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038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5 w 5399532"/>
              <a:gd name="connsiteY1" fmla="*/ 0 h 5113020"/>
              <a:gd name="connsiteX2" fmla="*/ 5399532 w 5399532"/>
              <a:gd name="connsiteY2" fmla="*/ 2556510 h 5113020"/>
              <a:gd name="connsiteX3" fmla="*/ 2699765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6" y="0"/>
                  <a:pt x="2699765" y="0"/>
                </a:cubicBezTo>
                <a:cubicBezTo>
                  <a:pt x="4190745" y="0"/>
                  <a:pt x="5399532" y="1144651"/>
                  <a:pt x="5399532" y="2556510"/>
                </a:cubicBezTo>
                <a:cubicBezTo>
                  <a:pt x="5399532" y="3968369"/>
                  <a:pt x="4190745" y="5113020"/>
                  <a:pt x="2699765" y="5113020"/>
                </a:cubicBezTo>
                <a:cubicBezTo>
                  <a:pt x="1208786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2084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699" y="12954"/>
                  <a:pt x="5412486" y="1157605"/>
                  <a:pt x="5412486" y="2569464"/>
                </a:cubicBezTo>
                <a:cubicBezTo>
                  <a:pt x="5412486" y="3981323"/>
                  <a:pt x="4203699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63600" y="1270000"/>
            <a:ext cx="5016500" cy="422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88900" algn="l"/>
                <a:tab pos="152400" algn="l"/>
                <a:tab pos="177800" algn="l"/>
                <a:tab pos="406400" algn="l"/>
                <a:tab pos="571500" algn="l"/>
                <a:tab pos="609600" algn="l"/>
                <a:tab pos="990600" algn="l"/>
                <a:tab pos="1511300" algn="l"/>
                <a:tab pos="20828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has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been</a:t>
            </a:r>
          </a:p>
          <a:p>
            <a:pPr>
              <a:lnSpc>
                <a:spcPts val="3300"/>
              </a:lnSpc>
              <a:tabLst>
                <a:tab pos="88900" algn="l"/>
                <a:tab pos="152400" algn="l"/>
                <a:tab pos="177800" algn="l"/>
                <a:tab pos="406400" algn="l"/>
                <a:tab pos="571500" algn="l"/>
                <a:tab pos="609600" algn="l"/>
                <a:tab pos="990600" algn="l"/>
                <a:tab pos="1511300" algn="l"/>
                <a:tab pos="2082800" algn="l"/>
              </a:tabLst>
            </a:pPr>
            <a:r>
              <a:rPr lang="en-US" altLang="zh-CN" dirty="0" smtClean="0"/>
              <a:t>				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used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predict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crimes</a:t>
            </a:r>
          </a:p>
          <a:p>
            <a:pPr>
              <a:lnSpc>
                <a:spcPts val="3300"/>
              </a:lnSpc>
              <a:tabLst>
                <a:tab pos="88900" algn="l"/>
                <a:tab pos="152400" algn="l"/>
                <a:tab pos="177800" algn="l"/>
                <a:tab pos="406400" algn="l"/>
                <a:tab pos="571500" algn="l"/>
                <a:tab pos="609600" algn="l"/>
                <a:tab pos="990600" algn="l"/>
                <a:tab pos="1511300" algn="l"/>
                <a:tab pos="2082800" algn="l"/>
              </a:tabLst>
            </a:pPr>
            <a:r>
              <a:rPr lang="en-US" altLang="zh-CN" dirty="0" smtClean="0"/>
              <a:t>			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before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they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happen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–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</a:t>
            </a:r>
          </a:p>
          <a:p>
            <a:pPr>
              <a:lnSpc>
                <a:spcPts val="3300"/>
              </a:lnSpc>
              <a:tabLst>
                <a:tab pos="88900" algn="l"/>
                <a:tab pos="152400" algn="l"/>
                <a:tab pos="177800" algn="l"/>
                <a:tab pos="406400" algn="l"/>
                <a:tab pos="571500" algn="l"/>
                <a:tab pos="609600" algn="l"/>
                <a:tab pos="990600" algn="l"/>
                <a:tab pos="1511300" algn="l"/>
                <a:tab pos="2082800" algn="l"/>
              </a:tabLst>
            </a:pPr>
            <a:r>
              <a:rPr lang="en-US" altLang="zh-CN" dirty="0" smtClean="0"/>
              <a:t>			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“predictive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policing”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trial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</a:p>
          <a:p>
            <a:pPr>
              <a:lnSpc>
                <a:spcPts val="3300"/>
              </a:lnSpc>
              <a:tabLst>
                <a:tab pos="88900" algn="l"/>
                <a:tab pos="152400" algn="l"/>
                <a:tab pos="177800" algn="l"/>
                <a:tab pos="406400" algn="l"/>
                <a:tab pos="571500" algn="l"/>
                <a:tab pos="609600" algn="l"/>
                <a:tab pos="990600" algn="l"/>
                <a:tab pos="1511300" algn="l"/>
                <a:tab pos="2082800" algn="l"/>
              </a:tabLst>
            </a:pP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California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was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able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identify</a:t>
            </a:r>
          </a:p>
          <a:p>
            <a:pPr>
              <a:lnSpc>
                <a:spcPts val="3300"/>
              </a:lnSpc>
              <a:tabLst>
                <a:tab pos="88900" algn="l"/>
                <a:tab pos="152400" algn="l"/>
                <a:tab pos="177800" algn="l"/>
                <a:tab pos="406400" algn="l"/>
                <a:tab pos="571500" algn="l"/>
                <a:tab pos="609600" algn="l"/>
                <a:tab pos="990600" algn="l"/>
                <a:tab pos="1511300" algn="l"/>
                <a:tab pos="2082800" algn="l"/>
              </a:tabLst>
            </a:pPr>
            <a:r>
              <a:rPr lang="en-US" altLang="zh-CN" dirty="0" smtClean="0"/>
              <a:t>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areas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where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crime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will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occur</a:t>
            </a:r>
          </a:p>
          <a:p>
            <a:pPr>
              <a:lnSpc>
                <a:spcPts val="3300"/>
              </a:lnSpc>
              <a:tabLst>
                <a:tab pos="88900" algn="l"/>
                <a:tab pos="152400" algn="l"/>
                <a:tab pos="177800" algn="l"/>
                <a:tab pos="406400" algn="l"/>
                <a:tab pos="571500" algn="l"/>
                <a:tab pos="609600" algn="l"/>
                <a:tab pos="990600" algn="l"/>
                <a:tab pos="1511300" algn="l"/>
                <a:tab pos="2082800" algn="l"/>
              </a:tabLst>
            </a:pPr>
            <a:r>
              <a:rPr lang="en-US" altLang="zh-CN" dirty="0" smtClean="0"/>
              <a:t>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three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times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more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accurately</a:t>
            </a:r>
          </a:p>
          <a:p>
            <a:pPr>
              <a:lnSpc>
                <a:spcPts val="3300"/>
              </a:lnSpc>
              <a:tabLst>
                <a:tab pos="88900" algn="l"/>
                <a:tab pos="152400" algn="l"/>
                <a:tab pos="177800" algn="l"/>
                <a:tab pos="406400" algn="l"/>
                <a:tab pos="571500" algn="l"/>
                <a:tab pos="609600" algn="l"/>
                <a:tab pos="990600" algn="l"/>
                <a:tab pos="1511300" algn="l"/>
                <a:tab pos="2082800" algn="l"/>
              </a:tabLst>
            </a:pPr>
            <a:r>
              <a:rPr lang="en-US" altLang="zh-CN" dirty="0" smtClean="0"/>
              <a:t>				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than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existing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methods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</a:p>
          <a:p>
            <a:pPr>
              <a:lnSpc>
                <a:spcPts val="3300"/>
              </a:lnSpc>
              <a:tabLst>
                <a:tab pos="88900" algn="l"/>
                <a:tab pos="152400" algn="l"/>
                <a:tab pos="177800" algn="l"/>
                <a:tab pos="406400" algn="l"/>
                <a:tab pos="571500" algn="l"/>
                <a:tab pos="609600" algn="l"/>
                <a:tab pos="990600" algn="l"/>
                <a:tab pos="1511300" algn="l"/>
                <a:tab pos="20828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forecasting.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152400" algn="l"/>
                <a:tab pos="177800" algn="l"/>
                <a:tab pos="406400" algn="l"/>
                <a:tab pos="571500" algn="l"/>
                <a:tab pos="609600" algn="l"/>
                <a:tab pos="990600" algn="l"/>
                <a:tab pos="1511300" algn="l"/>
                <a:tab pos="20828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546100"/>
            <a:ext cx="1130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8" b="1" dirty="0" smtClean="0">
                <a:solidFill>
                  <a:srgbClr val="ffffff"/>
                </a:solidFill>
                <a:latin typeface="Heiti SC" pitchFamily="18" charset="0"/>
                <a:cs typeface="Heiti SC" pitchFamily="18" charset="0"/>
              </a:rPr>
              <a:t>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7182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6 w 5399532"/>
              <a:gd name="connsiteY1" fmla="*/ 0 h 5113020"/>
              <a:gd name="connsiteX2" fmla="*/ 5399532 w 5399532"/>
              <a:gd name="connsiteY2" fmla="*/ 2556510 h 5113020"/>
              <a:gd name="connsiteX3" fmla="*/ 2699766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5" y="0"/>
                  <a:pt x="2699766" y="0"/>
                </a:cubicBezTo>
                <a:cubicBezTo>
                  <a:pt x="4190746" y="0"/>
                  <a:pt x="5399532" y="1144651"/>
                  <a:pt x="5399532" y="2556510"/>
                </a:cubicBezTo>
                <a:cubicBezTo>
                  <a:pt x="5399532" y="3968369"/>
                  <a:pt x="4190746" y="5113020"/>
                  <a:pt x="2699766" y="5113020"/>
                </a:cubicBezTo>
                <a:cubicBezTo>
                  <a:pt x="1208785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4228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700" y="12954"/>
                  <a:pt x="5412486" y="1157605"/>
                  <a:pt x="5412486" y="2569464"/>
                </a:cubicBezTo>
                <a:cubicBezTo>
                  <a:pt x="5412486" y="3981323"/>
                  <a:pt x="4203700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209800" y="1270000"/>
            <a:ext cx="4635500" cy="435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  <a:tab pos="317500" algn="l"/>
                <a:tab pos="393700" algn="l"/>
                <a:tab pos="444500" algn="l"/>
                <a:tab pos="584200" algn="l"/>
                <a:tab pos="914400" algn="l"/>
                <a:tab pos="1536700" algn="l"/>
                <a:tab pos="1803400" algn="l"/>
              </a:tabLst>
            </a:pPr>
            <a:r>
              <a:rPr lang="en-US" altLang="zh-CN" dirty="0" smtClean="0"/>
              <a:t>			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By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better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integrating</a:t>
            </a:r>
          </a:p>
          <a:p>
            <a:pPr>
              <a:lnSpc>
                <a:spcPts val="3300"/>
              </a:lnSpc>
              <a:tabLst>
                <a:tab pos="25400" algn="l"/>
                <a:tab pos="317500" algn="l"/>
                <a:tab pos="393700" algn="l"/>
                <a:tab pos="444500" algn="l"/>
                <a:tab pos="584200" algn="l"/>
                <a:tab pos="914400" algn="l"/>
                <a:tab pos="1536700" algn="l"/>
                <a:tab pos="1803400" algn="l"/>
              </a:tabLst>
            </a:pPr>
            <a:r>
              <a:rPr lang="en-US" altLang="zh-CN" dirty="0" smtClean="0"/>
              <a:t>		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analytics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into</a:t>
            </a:r>
          </a:p>
          <a:p>
            <a:pPr>
              <a:lnSpc>
                <a:spcPts val="3300"/>
              </a:lnSpc>
              <a:tabLst>
                <a:tab pos="25400" algn="l"/>
                <a:tab pos="317500" algn="l"/>
                <a:tab pos="393700" algn="l"/>
                <a:tab pos="444500" algn="l"/>
                <a:tab pos="584200" algn="l"/>
                <a:tab pos="914400" algn="l"/>
                <a:tab pos="1536700" algn="l"/>
                <a:tab pos="1803400" algn="l"/>
              </a:tabLst>
            </a:pPr>
            <a:r>
              <a:rPr lang="en-US" altLang="zh-CN" dirty="0" smtClean="0"/>
              <a:t>		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healthcare,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industry</a:t>
            </a:r>
          </a:p>
          <a:p>
            <a:pPr>
              <a:lnSpc>
                <a:spcPts val="3300"/>
              </a:lnSpc>
              <a:tabLst>
                <a:tab pos="25400" algn="l"/>
                <a:tab pos="317500" algn="l"/>
                <a:tab pos="393700" algn="l"/>
                <a:tab pos="444500" algn="l"/>
                <a:tab pos="584200" algn="l"/>
                <a:tab pos="914400" algn="l"/>
                <a:tab pos="1536700" algn="l"/>
                <a:tab pos="1803400" algn="l"/>
              </a:tabLst>
            </a:pPr>
            <a:r>
              <a:rPr lang="en-US" altLang="zh-CN" dirty="0" smtClean="0"/>
              <a:t>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could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save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$300bn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year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–</a:t>
            </a:r>
          </a:p>
          <a:p>
            <a:pPr>
              <a:lnSpc>
                <a:spcPts val="3300"/>
              </a:lnSpc>
              <a:tabLst>
                <a:tab pos="25400" algn="l"/>
                <a:tab pos="317500" algn="l"/>
                <a:tab pos="393700" algn="l"/>
                <a:tab pos="444500" algn="l"/>
                <a:tab pos="584200" algn="l"/>
                <a:tab pos="914400" algn="l"/>
                <a:tab pos="1536700" algn="l"/>
                <a:tab pos="1803400" algn="l"/>
              </a:tabLst>
            </a:pPr>
            <a:r>
              <a:rPr lang="en-US" altLang="zh-CN" dirty="0" smtClean="0"/>
              <a:t>	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that’s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equivalent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</a:p>
          <a:p>
            <a:pPr>
              <a:lnSpc>
                <a:spcPts val="3300"/>
              </a:lnSpc>
              <a:tabLst>
                <a:tab pos="25400" algn="l"/>
                <a:tab pos="317500" algn="l"/>
                <a:tab pos="393700" algn="l"/>
                <a:tab pos="444500" algn="l"/>
                <a:tab pos="584200" algn="l"/>
                <a:tab pos="914400" algn="l"/>
                <a:tab pos="1536700" algn="l"/>
                <a:tab pos="1803400" algn="l"/>
              </a:tabLst>
            </a:pPr>
            <a:r>
              <a:rPr lang="en-US" altLang="zh-CN" dirty="0" smtClean="0"/>
              <a:t>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reducing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healthcare</a:t>
            </a:r>
          </a:p>
          <a:p>
            <a:pPr>
              <a:lnSpc>
                <a:spcPts val="3300"/>
              </a:lnSpc>
              <a:tabLst>
                <a:tab pos="25400" algn="l"/>
                <a:tab pos="317500" algn="l"/>
                <a:tab pos="393700" algn="l"/>
                <a:tab pos="444500" algn="l"/>
                <a:tab pos="584200" algn="l"/>
                <a:tab pos="914400" algn="l"/>
                <a:tab pos="1536700" algn="l"/>
                <a:tab pos="1803400" algn="l"/>
              </a:tabLst>
            </a:pP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costs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every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man,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woman</a:t>
            </a:r>
          </a:p>
          <a:p>
            <a:pPr>
              <a:lnSpc>
                <a:spcPts val="3300"/>
              </a:lnSpc>
              <a:tabLst>
                <a:tab pos="25400" algn="l"/>
                <a:tab pos="317500" algn="l"/>
                <a:tab pos="393700" algn="l"/>
                <a:tab pos="444500" algn="l"/>
                <a:tab pos="584200" algn="l"/>
                <a:tab pos="914400" algn="l"/>
                <a:tab pos="1536700" algn="l"/>
                <a:tab pos="18034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child</a:t>
            </a:r>
          </a:p>
          <a:p>
            <a:pPr>
              <a:lnSpc>
                <a:spcPts val="3700"/>
              </a:lnSpc>
              <a:tabLst>
                <a:tab pos="25400" algn="l"/>
                <a:tab pos="317500" algn="l"/>
                <a:tab pos="393700" algn="l"/>
                <a:tab pos="444500" algn="l"/>
                <a:tab pos="584200" algn="l"/>
                <a:tab pos="914400" algn="l"/>
                <a:tab pos="1536700" algn="l"/>
                <a:tab pos="1803400" algn="l"/>
              </a:tabLst>
            </a:pPr>
            <a:r>
              <a:rPr lang="en-US" altLang="zh-CN" dirty="0" smtClean="0"/>
              <a:t>						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by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$1,000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year.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5400" algn="l"/>
                <a:tab pos="317500" algn="l"/>
                <a:tab pos="393700" algn="l"/>
                <a:tab pos="444500" algn="l"/>
                <a:tab pos="584200" algn="l"/>
                <a:tab pos="914400" algn="l"/>
                <a:tab pos="1536700" algn="l"/>
                <a:tab pos="18034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402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469900"/>
            <a:ext cx="1130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6" b="1" dirty="0" smtClean="0">
                <a:solidFill>
                  <a:srgbClr val="ffffff"/>
                </a:solidFill>
                <a:latin typeface="Helvetica" pitchFamily="18" charset="0"/>
                <a:cs typeface="Helvetica" pitchFamily="18" charset="0"/>
              </a:rPr>
              <a:t>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038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5 w 5399532"/>
              <a:gd name="connsiteY1" fmla="*/ 0 h 5113020"/>
              <a:gd name="connsiteX2" fmla="*/ 5399532 w 5399532"/>
              <a:gd name="connsiteY2" fmla="*/ 2556510 h 5113020"/>
              <a:gd name="connsiteX3" fmla="*/ 2699765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6" y="0"/>
                  <a:pt x="2699765" y="0"/>
                </a:cubicBezTo>
                <a:cubicBezTo>
                  <a:pt x="4190745" y="0"/>
                  <a:pt x="5399532" y="1144651"/>
                  <a:pt x="5399532" y="2556510"/>
                </a:cubicBezTo>
                <a:cubicBezTo>
                  <a:pt x="5399532" y="3968369"/>
                  <a:pt x="4190745" y="5113020"/>
                  <a:pt x="2699765" y="5113020"/>
                </a:cubicBezTo>
                <a:cubicBezTo>
                  <a:pt x="1208786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2084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699" y="12954"/>
                  <a:pt x="5412486" y="1157605"/>
                  <a:pt x="5412486" y="2569464"/>
                </a:cubicBezTo>
                <a:cubicBezTo>
                  <a:pt x="5412486" y="3981323"/>
                  <a:pt x="4203699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333500"/>
            <a:ext cx="4762500" cy="412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190500" algn="l"/>
                <a:tab pos="254000" algn="l"/>
                <a:tab pos="419100" algn="l"/>
                <a:tab pos="749300" algn="l"/>
                <a:tab pos="812800" algn="l"/>
                <a:tab pos="1955800" algn="l"/>
              </a:tabLst>
            </a:pPr>
            <a:r>
              <a:rPr lang="en-US" altLang="zh-CN" dirty="0" smtClean="0"/>
              <a:t>			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Retailers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could</a:t>
            </a:r>
          </a:p>
          <a:p>
            <a:pPr>
              <a:lnSpc>
                <a:spcPts val="4600"/>
              </a:lnSpc>
              <a:tabLst>
                <a:tab pos="190500" algn="l"/>
                <a:tab pos="254000" algn="l"/>
                <a:tab pos="419100" algn="l"/>
                <a:tab pos="749300" algn="l"/>
                <a:tab pos="812800" algn="l"/>
                <a:tab pos="19558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increase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their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profit</a:t>
            </a:r>
          </a:p>
          <a:p>
            <a:pPr>
              <a:lnSpc>
                <a:spcPts val="4600"/>
              </a:lnSpc>
              <a:tabLst>
                <a:tab pos="190500" algn="l"/>
                <a:tab pos="254000" algn="l"/>
                <a:tab pos="419100" algn="l"/>
                <a:tab pos="749300" algn="l"/>
                <a:tab pos="812800" algn="l"/>
                <a:tab pos="1955800" algn="l"/>
              </a:tabLst>
            </a:pP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margins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by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more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than</a:t>
            </a:r>
          </a:p>
          <a:p>
            <a:pPr>
              <a:lnSpc>
                <a:spcPts val="4600"/>
              </a:lnSpc>
              <a:tabLst>
                <a:tab pos="190500" algn="l"/>
                <a:tab pos="254000" algn="l"/>
                <a:tab pos="419100" algn="l"/>
                <a:tab pos="749300" algn="l"/>
                <a:tab pos="812800" algn="l"/>
                <a:tab pos="1955800" algn="l"/>
              </a:tabLst>
            </a:pPr>
            <a:r>
              <a:rPr lang="en-US" altLang="zh-CN" dirty="0" smtClean="0"/>
              <a:t>	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60%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through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full</a:t>
            </a:r>
          </a:p>
          <a:p>
            <a:pPr>
              <a:lnSpc>
                <a:spcPts val="4600"/>
              </a:lnSpc>
              <a:tabLst>
                <a:tab pos="190500" algn="l"/>
                <a:tab pos="254000" algn="l"/>
                <a:tab pos="419100" algn="l"/>
                <a:tab pos="749300" algn="l"/>
                <a:tab pos="812800" algn="l"/>
                <a:tab pos="1955800" algn="l"/>
              </a:tabLst>
            </a:pPr>
            <a:r>
              <a:rPr lang="en-US" altLang="zh-CN" dirty="0" smtClean="0"/>
              <a:t>		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exploitation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big</a:t>
            </a:r>
          </a:p>
          <a:p>
            <a:pPr>
              <a:lnSpc>
                <a:spcPts val="4600"/>
              </a:lnSpc>
              <a:tabLst>
                <a:tab pos="190500" algn="l"/>
                <a:tab pos="254000" algn="l"/>
                <a:tab pos="419100" algn="l"/>
                <a:tab pos="749300" algn="l"/>
                <a:tab pos="812800" algn="l"/>
                <a:tab pos="1955800" algn="l"/>
              </a:tabLst>
            </a:pPr>
            <a:r>
              <a:rPr lang="en-US" altLang="zh-CN" dirty="0" smtClean="0"/>
              <a:t>				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analytics.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90500" algn="l"/>
                <a:tab pos="254000" algn="l"/>
                <a:tab pos="419100" algn="l"/>
                <a:tab pos="749300" algn="l"/>
                <a:tab pos="812800" algn="l"/>
                <a:tab pos="19558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546100"/>
            <a:ext cx="1130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8" b="1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7182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6 w 5399532"/>
              <a:gd name="connsiteY1" fmla="*/ 0 h 5113020"/>
              <a:gd name="connsiteX2" fmla="*/ 5399532 w 5399532"/>
              <a:gd name="connsiteY2" fmla="*/ 2556510 h 5113020"/>
              <a:gd name="connsiteX3" fmla="*/ 2699766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5" y="0"/>
                  <a:pt x="2699766" y="0"/>
                </a:cubicBezTo>
                <a:cubicBezTo>
                  <a:pt x="4190746" y="0"/>
                  <a:pt x="5399532" y="1144651"/>
                  <a:pt x="5399532" y="2556510"/>
                </a:cubicBezTo>
                <a:cubicBezTo>
                  <a:pt x="5399532" y="3968369"/>
                  <a:pt x="4190746" y="5113020"/>
                  <a:pt x="2699766" y="5113020"/>
                </a:cubicBezTo>
                <a:cubicBezTo>
                  <a:pt x="1208785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4228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700" y="12954"/>
                  <a:pt x="5412486" y="1157605"/>
                  <a:pt x="5412486" y="2569464"/>
                </a:cubicBezTo>
                <a:cubicBezTo>
                  <a:pt x="5412486" y="3981323"/>
                  <a:pt x="4203700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324100" y="1358900"/>
            <a:ext cx="4419600" cy="471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254000" algn="l"/>
                <a:tab pos="317500" algn="l"/>
                <a:tab pos="736600" algn="l"/>
                <a:tab pos="812800" algn="l"/>
                <a:tab pos="863600" algn="l"/>
                <a:tab pos="1638300" algn="l"/>
                <a:tab pos="1803400" algn="l"/>
              </a:tabLst>
            </a:pPr>
            <a:r>
              <a:rPr lang="en-US" altLang="zh-CN" dirty="0" smtClean="0"/>
              <a:t>				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data</a:t>
            </a:r>
          </a:p>
          <a:p>
            <a:pPr>
              <a:lnSpc>
                <a:spcPts val="4600"/>
              </a:lnSpc>
              <a:tabLst>
                <a:tab pos="254000" algn="l"/>
                <a:tab pos="317500" algn="l"/>
                <a:tab pos="736600" algn="l"/>
                <a:tab pos="812800" algn="l"/>
                <a:tab pos="863600" algn="l"/>
                <a:tab pos="1638300" algn="l"/>
                <a:tab pos="1803400" algn="l"/>
              </a:tabLst>
            </a:pP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industry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expected</a:t>
            </a:r>
          </a:p>
          <a:p>
            <a:pPr>
              <a:lnSpc>
                <a:spcPts val="4600"/>
              </a:lnSpc>
              <a:tabLst>
                <a:tab pos="254000" algn="l"/>
                <a:tab pos="317500" algn="l"/>
                <a:tab pos="736600" algn="l"/>
                <a:tab pos="812800" algn="l"/>
                <a:tab pos="863600" algn="l"/>
                <a:tab pos="1638300" algn="l"/>
                <a:tab pos="1803400" algn="l"/>
              </a:tabLst>
            </a:pPr>
            <a:r>
              <a:rPr lang="en-US" altLang="zh-CN" dirty="0" smtClean="0"/>
              <a:t>			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grow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from</a:t>
            </a:r>
          </a:p>
          <a:p>
            <a:pPr>
              <a:lnSpc>
                <a:spcPts val="4600"/>
              </a:lnSpc>
              <a:tabLst>
                <a:tab pos="254000" algn="l"/>
                <a:tab pos="317500" algn="l"/>
                <a:tab pos="736600" algn="l"/>
                <a:tab pos="812800" algn="l"/>
                <a:tab pos="863600" algn="l"/>
                <a:tab pos="1638300" algn="l"/>
                <a:tab pos="1803400" algn="l"/>
              </a:tabLst>
            </a:pPr>
            <a:r>
              <a:rPr lang="en-US" altLang="zh-CN" dirty="0" smtClean="0"/>
              <a:t>		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US$10.2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billion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</a:p>
          <a:p>
            <a:pPr>
              <a:lnSpc>
                <a:spcPts val="4600"/>
              </a:lnSpc>
              <a:tabLst>
                <a:tab pos="254000" algn="l"/>
                <a:tab pos="317500" algn="l"/>
                <a:tab pos="736600" algn="l"/>
                <a:tab pos="812800" algn="l"/>
                <a:tab pos="863600" algn="l"/>
                <a:tab pos="1638300" algn="l"/>
                <a:tab pos="1803400" algn="l"/>
              </a:tabLst>
            </a:pPr>
            <a:r>
              <a:rPr lang="en-US" altLang="zh-CN" dirty="0" smtClean="0"/>
              <a:t>		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2013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about</a:t>
            </a:r>
          </a:p>
          <a:p>
            <a:pPr>
              <a:lnSpc>
                <a:spcPts val="4600"/>
              </a:lnSpc>
              <a:tabLst>
                <a:tab pos="254000" algn="l"/>
                <a:tab pos="317500" algn="l"/>
                <a:tab pos="736600" algn="l"/>
                <a:tab pos="812800" algn="l"/>
                <a:tab pos="863600" algn="l"/>
                <a:tab pos="1638300" algn="l"/>
                <a:tab pos="18034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US$54.3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billion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by</a:t>
            </a:r>
          </a:p>
          <a:p>
            <a:pPr>
              <a:lnSpc>
                <a:spcPts val="4600"/>
              </a:lnSpc>
              <a:tabLst>
                <a:tab pos="254000" algn="l"/>
                <a:tab pos="317500" algn="l"/>
                <a:tab pos="736600" algn="l"/>
                <a:tab pos="812800" algn="l"/>
                <a:tab pos="863600" algn="l"/>
                <a:tab pos="1638300" algn="l"/>
                <a:tab pos="1803400" algn="l"/>
              </a:tabLst>
            </a:pPr>
            <a:r>
              <a:rPr lang="en-US" altLang="zh-CN" dirty="0" smtClean="0"/>
              <a:t>						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2017.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54000" algn="l"/>
                <a:tab pos="317500" algn="l"/>
                <a:tab pos="736600" algn="l"/>
                <a:tab pos="812800" algn="l"/>
                <a:tab pos="863600" algn="l"/>
                <a:tab pos="1638300" algn="l"/>
                <a:tab pos="18034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469900"/>
            <a:ext cx="1130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6" b="1" dirty="0" smtClean="0">
                <a:solidFill>
                  <a:srgbClr val="ffffff"/>
                </a:solidFill>
                <a:latin typeface="Heiti SC" pitchFamily="18" charset="0"/>
                <a:cs typeface="Heiti SC" pitchFamily="18" charset="0"/>
              </a:rPr>
              <a:t>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038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5 w 5399532"/>
              <a:gd name="connsiteY1" fmla="*/ 0 h 5113020"/>
              <a:gd name="connsiteX2" fmla="*/ 5399532 w 5399532"/>
              <a:gd name="connsiteY2" fmla="*/ 2556510 h 5113020"/>
              <a:gd name="connsiteX3" fmla="*/ 2699765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6" y="0"/>
                  <a:pt x="2699765" y="0"/>
                </a:cubicBezTo>
                <a:cubicBezTo>
                  <a:pt x="4190745" y="0"/>
                  <a:pt x="5399532" y="1144651"/>
                  <a:pt x="5399532" y="2556510"/>
                </a:cubicBezTo>
                <a:cubicBezTo>
                  <a:pt x="5399532" y="3968369"/>
                  <a:pt x="4190745" y="5113020"/>
                  <a:pt x="2699765" y="5113020"/>
                </a:cubicBezTo>
                <a:cubicBezTo>
                  <a:pt x="1208786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2084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699" y="12954"/>
                  <a:pt x="5412486" y="1157605"/>
                  <a:pt x="5412486" y="2569464"/>
                </a:cubicBezTo>
                <a:cubicBezTo>
                  <a:pt x="5412486" y="3981323"/>
                  <a:pt x="4203699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06500" y="1752600"/>
            <a:ext cx="4394200" cy="347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381000" algn="l"/>
                <a:tab pos="482600" algn="l"/>
                <a:tab pos="723900" algn="l"/>
                <a:tab pos="1473200" algn="l"/>
                <a:tab pos="1778000" algn="l"/>
              </a:tabLst>
            </a:pPr>
            <a:r>
              <a:rPr lang="en-US" altLang="zh-CN" dirty="0" smtClean="0"/>
              <a:t>	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Over</a:t>
            </a:r>
            <a:r>
              <a:rPr lang="en-US" altLang="zh-CN" sz="3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90%</a:t>
            </a:r>
            <a:r>
              <a:rPr lang="en-US" altLang="zh-CN" sz="3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all</a:t>
            </a:r>
          </a:p>
          <a:p>
            <a:pPr>
              <a:lnSpc>
                <a:spcPts val="4800"/>
              </a:lnSpc>
              <a:tabLst>
                <a:tab pos="381000" algn="l"/>
                <a:tab pos="482600" algn="l"/>
                <a:tab pos="723900" algn="l"/>
                <a:tab pos="1473200" algn="l"/>
                <a:tab pos="1778000" algn="l"/>
              </a:tabLst>
            </a:pPr>
            <a:r>
              <a:rPr lang="en-US" altLang="zh-CN" dirty="0" smtClean="0"/>
              <a:t>		</a:t>
            </a:r>
            <a:r>
              <a:rPr lang="en-US" altLang="zh-CN" sz="39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</a:p>
          <a:p>
            <a:pPr>
              <a:lnSpc>
                <a:spcPts val="4800"/>
              </a:lnSpc>
              <a:tabLst>
                <a:tab pos="381000" algn="l"/>
                <a:tab pos="482600" algn="l"/>
                <a:tab pos="723900" algn="l"/>
                <a:tab pos="1473200" algn="l"/>
                <a:tab pos="1778000" algn="l"/>
              </a:tabLst>
            </a:pP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world</a:t>
            </a:r>
            <a:r>
              <a:rPr lang="en-US" altLang="zh-CN" sz="3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was</a:t>
            </a:r>
            <a:r>
              <a:rPr lang="en-US" altLang="zh-CN" sz="3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created</a:t>
            </a:r>
          </a:p>
          <a:p>
            <a:pPr>
              <a:lnSpc>
                <a:spcPts val="4700"/>
              </a:lnSpc>
              <a:tabLst>
                <a:tab pos="381000" algn="l"/>
                <a:tab pos="482600" algn="l"/>
                <a:tab pos="723900" algn="l"/>
                <a:tab pos="1473200" algn="l"/>
                <a:tab pos="1778000" algn="l"/>
              </a:tabLst>
            </a:pPr>
            <a:r>
              <a:rPr lang="en-US" altLang="zh-CN" dirty="0" smtClean="0"/>
              <a:t>			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3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past</a:t>
            </a:r>
            <a:r>
              <a:rPr lang="en-US" altLang="zh-CN" sz="3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</a:t>
            </a:r>
          </a:p>
          <a:p>
            <a:pPr>
              <a:lnSpc>
                <a:spcPts val="4800"/>
              </a:lnSpc>
              <a:tabLst>
                <a:tab pos="381000" algn="l"/>
                <a:tab pos="482600" algn="l"/>
                <a:tab pos="723900" algn="l"/>
                <a:tab pos="1473200" algn="l"/>
                <a:tab pos="1778000" algn="l"/>
              </a:tabLst>
            </a:pPr>
            <a:r>
              <a:rPr lang="en-US" altLang="zh-CN" dirty="0" smtClean="0"/>
              <a:t>				</a:t>
            </a:r>
            <a:r>
              <a:rPr lang="en-US" altLang="zh-CN" sz="39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years.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482600" algn="l"/>
                <a:tab pos="723900" algn="l"/>
                <a:tab pos="1473200" algn="l"/>
                <a:tab pos="17780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546100"/>
            <a:ext cx="5588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8" b="1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7182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6 w 5399532"/>
              <a:gd name="connsiteY1" fmla="*/ 0 h 5113020"/>
              <a:gd name="connsiteX2" fmla="*/ 5399532 w 5399532"/>
              <a:gd name="connsiteY2" fmla="*/ 2556510 h 5113020"/>
              <a:gd name="connsiteX3" fmla="*/ 2699766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5" y="0"/>
                  <a:pt x="2699766" y="0"/>
                </a:cubicBezTo>
                <a:cubicBezTo>
                  <a:pt x="4190746" y="0"/>
                  <a:pt x="5399532" y="1144651"/>
                  <a:pt x="5399532" y="2556510"/>
                </a:cubicBezTo>
                <a:cubicBezTo>
                  <a:pt x="5399532" y="3968369"/>
                  <a:pt x="4190746" y="5113020"/>
                  <a:pt x="2699766" y="5113020"/>
                </a:cubicBezTo>
                <a:cubicBezTo>
                  <a:pt x="1208785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4228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700" y="12954"/>
                  <a:pt x="5412486" y="1157605"/>
                  <a:pt x="5412486" y="2569464"/>
                </a:cubicBezTo>
                <a:cubicBezTo>
                  <a:pt x="5412486" y="3981323"/>
                  <a:pt x="4203700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209800" y="1473200"/>
            <a:ext cx="4635500" cy="386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  <a:tab pos="203200" algn="l"/>
                <a:tab pos="495300" algn="l"/>
                <a:tab pos="863600" algn="l"/>
                <a:tab pos="1028700" algn="l"/>
                <a:tab pos="1270000" algn="l"/>
                <a:tab pos="1892300" algn="l"/>
              </a:tabLst>
            </a:pPr>
            <a:r>
              <a:rPr lang="en-US" altLang="zh-CN" dirty="0" smtClean="0"/>
              <a:t>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expected</a:t>
            </a:r>
          </a:p>
          <a:p>
            <a:pPr>
              <a:lnSpc>
                <a:spcPts val="3800"/>
              </a:lnSpc>
              <a:tabLst>
                <a:tab pos="63500" algn="l"/>
                <a:tab pos="203200" algn="l"/>
                <a:tab pos="495300" algn="l"/>
                <a:tab pos="863600" algn="l"/>
                <a:tab pos="1028700" algn="l"/>
                <a:tab pos="1270000" algn="l"/>
                <a:tab pos="1892300" algn="l"/>
              </a:tabLst>
            </a:pP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that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by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2020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amount</a:t>
            </a:r>
          </a:p>
          <a:p>
            <a:pPr>
              <a:lnSpc>
                <a:spcPts val="3800"/>
              </a:lnSpc>
              <a:tabLst>
                <a:tab pos="63500" algn="l"/>
                <a:tab pos="203200" algn="l"/>
                <a:tab pos="495300" algn="l"/>
                <a:tab pos="863600" algn="l"/>
                <a:tab pos="1028700" algn="l"/>
                <a:tab pos="12700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digital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information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</a:p>
          <a:p>
            <a:pPr>
              <a:lnSpc>
                <a:spcPts val="3800"/>
              </a:lnSpc>
              <a:tabLst>
                <a:tab pos="63500" algn="l"/>
                <a:tab pos="203200" algn="l"/>
                <a:tab pos="495300" algn="l"/>
                <a:tab pos="863600" algn="l"/>
                <a:tab pos="1028700" algn="l"/>
                <a:tab pos="1270000" algn="l"/>
                <a:tab pos="1892300" algn="l"/>
              </a:tabLst>
            </a:pPr>
            <a:r>
              <a:rPr lang="en-US" altLang="zh-CN" dirty="0" smtClean="0"/>
              <a:t>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existence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will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have</a:t>
            </a:r>
          </a:p>
          <a:p>
            <a:pPr>
              <a:lnSpc>
                <a:spcPts val="3800"/>
              </a:lnSpc>
              <a:tabLst>
                <a:tab pos="63500" algn="l"/>
                <a:tab pos="203200" algn="l"/>
                <a:tab pos="495300" algn="l"/>
                <a:tab pos="863600" algn="l"/>
                <a:tab pos="1028700" algn="l"/>
                <a:tab pos="1270000" algn="l"/>
                <a:tab pos="1892300" algn="l"/>
              </a:tabLst>
            </a:pPr>
            <a:r>
              <a:rPr lang="en-US" altLang="zh-CN" dirty="0" smtClean="0"/>
              <a:t>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grown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from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3.2</a:t>
            </a:r>
          </a:p>
          <a:p>
            <a:pPr>
              <a:lnSpc>
                <a:spcPts val="3800"/>
              </a:lnSpc>
              <a:tabLst>
                <a:tab pos="63500" algn="l"/>
                <a:tab pos="203200" algn="l"/>
                <a:tab pos="495300" algn="l"/>
                <a:tab pos="863600" algn="l"/>
                <a:tab pos="1028700" algn="l"/>
                <a:tab pos="12700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zettabytes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today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40</a:t>
            </a:r>
          </a:p>
          <a:p>
            <a:pPr>
              <a:lnSpc>
                <a:spcPts val="3800"/>
              </a:lnSpc>
              <a:tabLst>
                <a:tab pos="63500" algn="l"/>
                <a:tab pos="203200" algn="l"/>
                <a:tab pos="495300" algn="l"/>
                <a:tab pos="863600" algn="l"/>
                <a:tab pos="1028700" algn="l"/>
                <a:tab pos="1270000" algn="l"/>
                <a:tab pos="1892300" algn="l"/>
              </a:tabLst>
            </a:pPr>
            <a:r>
              <a:rPr lang="en-US" altLang="zh-CN" dirty="0" smtClean="0"/>
              <a:t>	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zettabytes.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  <a:tab pos="203200" algn="l"/>
                <a:tab pos="495300" algn="l"/>
                <a:tab pos="863600" algn="l"/>
                <a:tab pos="1028700" algn="l"/>
                <a:tab pos="1270000" algn="l"/>
                <a:tab pos="18923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469900"/>
            <a:ext cx="5588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038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5 w 5399532"/>
              <a:gd name="connsiteY1" fmla="*/ 0 h 5113020"/>
              <a:gd name="connsiteX2" fmla="*/ 5399532 w 5399532"/>
              <a:gd name="connsiteY2" fmla="*/ 2556510 h 5113020"/>
              <a:gd name="connsiteX3" fmla="*/ 2699765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6" y="0"/>
                  <a:pt x="2699765" y="0"/>
                </a:cubicBezTo>
                <a:cubicBezTo>
                  <a:pt x="4190745" y="0"/>
                  <a:pt x="5399532" y="1144651"/>
                  <a:pt x="5399532" y="2556510"/>
                </a:cubicBezTo>
                <a:cubicBezTo>
                  <a:pt x="5399532" y="3968369"/>
                  <a:pt x="4190745" y="5113020"/>
                  <a:pt x="2699765" y="5113020"/>
                </a:cubicBezTo>
                <a:cubicBezTo>
                  <a:pt x="1208786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2084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699" y="12954"/>
                  <a:pt x="5412486" y="1157605"/>
                  <a:pt x="5412486" y="2569464"/>
                </a:cubicBezTo>
                <a:cubicBezTo>
                  <a:pt x="5412486" y="3981323"/>
                  <a:pt x="4203699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19200" y="1676400"/>
            <a:ext cx="4394200" cy="361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25400" algn="l"/>
                <a:tab pos="355600" algn="l"/>
                <a:tab pos="495300" algn="l"/>
                <a:tab pos="774700" algn="l"/>
                <a:tab pos="17653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total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amount</a:t>
            </a:r>
          </a:p>
          <a:p>
            <a:pPr>
              <a:lnSpc>
                <a:spcPts val="4300"/>
              </a:lnSpc>
              <a:tabLst>
                <a:tab pos="25400" algn="l"/>
                <a:tab pos="355600" algn="l"/>
                <a:tab pos="495300" algn="l"/>
                <a:tab pos="774700" algn="l"/>
                <a:tab pos="1765300" algn="l"/>
              </a:tabLst>
            </a:pPr>
            <a:r>
              <a:rPr lang="en-US" altLang="zh-CN" dirty="0" smtClean="0"/>
              <a:t>			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being</a:t>
            </a:r>
          </a:p>
          <a:p>
            <a:pPr>
              <a:lnSpc>
                <a:spcPts val="4300"/>
              </a:lnSpc>
              <a:tabLst>
                <a:tab pos="25400" algn="l"/>
                <a:tab pos="355600" algn="l"/>
                <a:tab pos="495300" algn="l"/>
                <a:tab pos="774700" algn="l"/>
                <a:tab pos="1765300" algn="l"/>
              </a:tabLst>
            </a:pP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captured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stored</a:t>
            </a:r>
          </a:p>
          <a:p>
            <a:pPr>
              <a:lnSpc>
                <a:spcPts val="4300"/>
              </a:lnSpc>
              <a:tabLst>
                <a:tab pos="25400" algn="l"/>
                <a:tab pos="355600" algn="l"/>
                <a:tab pos="495300" algn="l"/>
                <a:tab pos="774700" algn="l"/>
                <a:tab pos="17653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by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industry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doubles</a:t>
            </a:r>
          </a:p>
          <a:p>
            <a:pPr>
              <a:lnSpc>
                <a:spcPts val="4300"/>
              </a:lnSpc>
              <a:tabLst>
                <a:tab pos="25400" algn="l"/>
                <a:tab pos="355600" algn="l"/>
                <a:tab pos="495300" algn="l"/>
                <a:tab pos="774700" algn="l"/>
                <a:tab pos="1765300" algn="l"/>
              </a:tabLst>
            </a:pPr>
            <a:r>
              <a:rPr lang="en-US" altLang="zh-CN" dirty="0" smtClean="0"/>
              <a:t>			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every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1.2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years.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5400" algn="l"/>
                <a:tab pos="355600" algn="l"/>
                <a:tab pos="495300" algn="l"/>
                <a:tab pos="774700" algn="l"/>
                <a:tab pos="17653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546100"/>
            <a:ext cx="5588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8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7182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6 w 5399532"/>
              <a:gd name="connsiteY1" fmla="*/ 0 h 5113020"/>
              <a:gd name="connsiteX2" fmla="*/ 5399532 w 5399532"/>
              <a:gd name="connsiteY2" fmla="*/ 2556510 h 5113020"/>
              <a:gd name="connsiteX3" fmla="*/ 2699766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5" y="0"/>
                  <a:pt x="2699766" y="0"/>
                </a:cubicBezTo>
                <a:cubicBezTo>
                  <a:pt x="4190746" y="0"/>
                  <a:pt x="5399532" y="1144651"/>
                  <a:pt x="5399532" y="2556510"/>
                </a:cubicBezTo>
                <a:cubicBezTo>
                  <a:pt x="5399532" y="3968369"/>
                  <a:pt x="4190746" y="5113020"/>
                  <a:pt x="2699766" y="5113020"/>
                </a:cubicBezTo>
                <a:cubicBezTo>
                  <a:pt x="1208785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4228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700" y="12954"/>
                  <a:pt x="5412486" y="1157605"/>
                  <a:pt x="5412486" y="2569464"/>
                </a:cubicBezTo>
                <a:cubicBezTo>
                  <a:pt x="5412486" y="3981323"/>
                  <a:pt x="4203700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311400" y="1346200"/>
            <a:ext cx="4432300" cy="430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79400" algn="l"/>
                <a:tab pos="292100" algn="l"/>
                <a:tab pos="317500" algn="l"/>
                <a:tab pos="381000" algn="l"/>
                <a:tab pos="508000" algn="l"/>
                <a:tab pos="939800" algn="l"/>
                <a:tab pos="1219200" algn="l"/>
                <a:tab pos="1790700" algn="l"/>
              </a:tabLst>
            </a:pPr>
            <a:r>
              <a:rPr lang="en-US" altLang="zh-CN" dirty="0" smtClean="0"/>
              <a:t>	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Every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minute</a:t>
            </a:r>
          </a:p>
          <a:p>
            <a:pPr>
              <a:lnSpc>
                <a:spcPts val="3800"/>
              </a:lnSpc>
              <a:tabLst>
                <a:tab pos="279400" algn="l"/>
                <a:tab pos="292100" algn="l"/>
                <a:tab pos="317500" algn="l"/>
                <a:tab pos="381000" algn="l"/>
                <a:tab pos="508000" algn="l"/>
                <a:tab pos="939800" algn="l"/>
                <a:tab pos="1219200" algn="l"/>
                <a:tab pos="1790700" algn="l"/>
              </a:tabLst>
            </a:pPr>
            <a:r>
              <a:rPr lang="en-US" altLang="zh-CN" dirty="0" smtClean="0"/>
              <a:t>	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we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send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204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million</a:t>
            </a:r>
          </a:p>
          <a:p>
            <a:pPr>
              <a:lnSpc>
                <a:spcPts val="3800"/>
              </a:lnSpc>
              <a:tabLst>
                <a:tab pos="279400" algn="l"/>
                <a:tab pos="292100" algn="l"/>
                <a:tab pos="317500" algn="l"/>
                <a:tab pos="381000" algn="l"/>
                <a:tab pos="508000" algn="l"/>
                <a:tab pos="939800" algn="l"/>
                <a:tab pos="1219200" algn="l"/>
                <a:tab pos="1790700" algn="l"/>
              </a:tabLst>
            </a:pPr>
            <a:r>
              <a:rPr lang="en-US" altLang="zh-CN" dirty="0" smtClean="0"/>
              <a:t>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emails,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generate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1,8</a:t>
            </a:r>
          </a:p>
          <a:p>
            <a:pPr>
              <a:lnSpc>
                <a:spcPts val="3800"/>
              </a:lnSpc>
              <a:tabLst>
                <a:tab pos="279400" algn="l"/>
                <a:tab pos="292100" algn="l"/>
                <a:tab pos="317500" algn="l"/>
                <a:tab pos="381000" algn="l"/>
                <a:tab pos="508000" algn="l"/>
                <a:tab pos="939800" algn="l"/>
                <a:tab pos="1219200" algn="l"/>
                <a:tab pos="1790700" algn="l"/>
              </a:tabLst>
            </a:pP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million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Facebook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likes,</a:t>
            </a:r>
          </a:p>
          <a:p>
            <a:pPr>
              <a:lnSpc>
                <a:spcPts val="3800"/>
              </a:lnSpc>
              <a:tabLst>
                <a:tab pos="279400" algn="l"/>
                <a:tab pos="292100" algn="l"/>
                <a:tab pos="317500" algn="l"/>
                <a:tab pos="381000" algn="l"/>
                <a:tab pos="508000" algn="l"/>
                <a:tab pos="939800" algn="l"/>
                <a:tab pos="1219200" algn="l"/>
                <a:tab pos="1790700" algn="l"/>
              </a:tabLst>
            </a:pPr>
            <a:r>
              <a:rPr lang="en-US" altLang="zh-CN" dirty="0" smtClean="0"/>
              <a:t>		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send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278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thousand</a:t>
            </a:r>
          </a:p>
          <a:p>
            <a:pPr>
              <a:lnSpc>
                <a:spcPts val="3800"/>
              </a:lnSpc>
              <a:tabLst>
                <a:tab pos="279400" algn="l"/>
                <a:tab pos="292100" algn="l"/>
                <a:tab pos="317500" algn="l"/>
                <a:tab pos="381000" algn="l"/>
                <a:tab pos="508000" algn="l"/>
                <a:tab pos="939800" algn="l"/>
                <a:tab pos="1219200" algn="l"/>
                <a:tab pos="1790700" algn="l"/>
              </a:tabLst>
            </a:pPr>
            <a:r>
              <a:rPr lang="en-US" altLang="zh-CN" dirty="0" smtClean="0"/>
              <a:t>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Tweets,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up-load</a:t>
            </a:r>
          </a:p>
          <a:p>
            <a:pPr>
              <a:lnSpc>
                <a:spcPts val="3800"/>
              </a:lnSpc>
              <a:tabLst>
                <a:tab pos="279400" algn="l"/>
                <a:tab pos="292100" algn="l"/>
                <a:tab pos="317500" algn="l"/>
                <a:tab pos="381000" algn="l"/>
                <a:tab pos="508000" algn="l"/>
                <a:tab pos="939800" algn="l"/>
                <a:tab pos="1219200" algn="l"/>
                <a:tab pos="1790700" algn="l"/>
              </a:tabLst>
            </a:pPr>
            <a:r>
              <a:rPr lang="en-US" altLang="zh-CN" dirty="0" smtClean="0"/>
              <a:t>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200,000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photos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</a:p>
          <a:p>
            <a:pPr>
              <a:lnSpc>
                <a:spcPts val="3800"/>
              </a:lnSpc>
              <a:tabLst>
                <a:tab pos="279400" algn="l"/>
                <a:tab pos="292100" algn="l"/>
                <a:tab pos="317500" algn="l"/>
                <a:tab pos="381000" algn="l"/>
                <a:tab pos="508000" algn="l"/>
                <a:tab pos="939800" algn="l"/>
                <a:tab pos="1219200" algn="l"/>
                <a:tab pos="1790700" algn="l"/>
              </a:tabLst>
            </a:pPr>
            <a:r>
              <a:rPr lang="en-US" altLang="zh-CN" dirty="0" smtClean="0"/>
              <a:t>					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Facebook.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79400" algn="l"/>
                <a:tab pos="292100" algn="l"/>
                <a:tab pos="317500" algn="l"/>
                <a:tab pos="381000" algn="l"/>
                <a:tab pos="508000" algn="l"/>
                <a:tab pos="939800" algn="l"/>
                <a:tab pos="1219200" algn="l"/>
                <a:tab pos="17907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469900"/>
            <a:ext cx="5588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6" b="1" dirty="0" smtClean="0">
                <a:solidFill>
                  <a:srgbClr val="ffffff"/>
                </a:solidFill>
                <a:latin typeface=".PingFang HK" pitchFamily="18" charset="0"/>
                <a:cs typeface=".PingFang HK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038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5 w 5399532"/>
              <a:gd name="connsiteY1" fmla="*/ 0 h 5113020"/>
              <a:gd name="connsiteX2" fmla="*/ 5399532 w 5399532"/>
              <a:gd name="connsiteY2" fmla="*/ 2556510 h 5113020"/>
              <a:gd name="connsiteX3" fmla="*/ 2699765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6" y="0"/>
                  <a:pt x="2699765" y="0"/>
                </a:cubicBezTo>
                <a:cubicBezTo>
                  <a:pt x="4190745" y="0"/>
                  <a:pt x="5399532" y="1144651"/>
                  <a:pt x="5399532" y="2556510"/>
                </a:cubicBezTo>
                <a:cubicBezTo>
                  <a:pt x="5399532" y="3968369"/>
                  <a:pt x="4190745" y="5113020"/>
                  <a:pt x="2699765" y="5113020"/>
                </a:cubicBezTo>
                <a:cubicBezTo>
                  <a:pt x="1208786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2084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699" y="12954"/>
                  <a:pt x="5412486" y="1157605"/>
                  <a:pt x="5412486" y="2569464"/>
                </a:cubicBezTo>
                <a:cubicBezTo>
                  <a:pt x="5412486" y="3981323"/>
                  <a:pt x="4203699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19200" y="1320800"/>
            <a:ext cx="4394200" cy="382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  <a:tab pos="203200" algn="l"/>
                <a:tab pos="393700" algn="l"/>
                <a:tab pos="508000" algn="l"/>
                <a:tab pos="901700" algn="l"/>
                <a:tab pos="1765300" algn="l"/>
                <a:tab pos="1803400" algn="l"/>
              </a:tabLst>
            </a:pPr>
            <a:r>
              <a:rPr lang="en-US" altLang="zh-CN" dirty="0" smtClean="0"/>
              <a:t>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Google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alone</a:t>
            </a:r>
          </a:p>
          <a:p>
            <a:pPr>
              <a:lnSpc>
                <a:spcPts val="3800"/>
              </a:lnSpc>
              <a:tabLst>
                <a:tab pos="63500" algn="l"/>
                <a:tab pos="203200" algn="l"/>
                <a:tab pos="393700" algn="l"/>
                <a:tab pos="508000" algn="l"/>
                <a:tab pos="901700" algn="l"/>
                <a:tab pos="1765300" algn="l"/>
                <a:tab pos="1803400" algn="l"/>
              </a:tabLst>
            </a:pPr>
            <a:r>
              <a:rPr lang="en-US" altLang="zh-CN" dirty="0" smtClean="0"/>
              <a:t>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processes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on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average</a:t>
            </a:r>
          </a:p>
          <a:p>
            <a:pPr>
              <a:lnSpc>
                <a:spcPts val="3800"/>
              </a:lnSpc>
              <a:tabLst>
                <a:tab pos="63500" algn="l"/>
                <a:tab pos="203200" algn="l"/>
                <a:tab pos="393700" algn="l"/>
                <a:tab pos="508000" algn="l"/>
                <a:tab pos="901700" algn="l"/>
                <a:tab pos="1765300" algn="l"/>
                <a:tab pos="1803400" algn="l"/>
              </a:tabLst>
            </a:pPr>
            <a:r>
              <a:rPr lang="en-US" altLang="zh-CN" dirty="0" smtClean="0"/>
              <a:t>		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over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40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thousand</a:t>
            </a:r>
          </a:p>
          <a:p>
            <a:pPr>
              <a:lnSpc>
                <a:spcPts val="3800"/>
              </a:lnSpc>
              <a:tabLst>
                <a:tab pos="63500" algn="l"/>
                <a:tab pos="203200" algn="l"/>
                <a:tab pos="393700" algn="l"/>
                <a:tab pos="508000" algn="l"/>
                <a:tab pos="901700" algn="l"/>
                <a:tab pos="1765300" algn="l"/>
                <a:tab pos="1803400" algn="l"/>
              </a:tabLst>
            </a:pPr>
            <a:r>
              <a:rPr lang="en-US" altLang="zh-CN" dirty="0" smtClean="0"/>
              <a:t>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search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queries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per</a:t>
            </a:r>
          </a:p>
          <a:p>
            <a:pPr>
              <a:lnSpc>
                <a:spcPts val="3800"/>
              </a:lnSpc>
              <a:tabLst>
                <a:tab pos="63500" algn="l"/>
                <a:tab pos="203200" algn="l"/>
                <a:tab pos="393700" algn="l"/>
                <a:tab pos="508000" algn="l"/>
                <a:tab pos="901700" algn="l"/>
                <a:tab pos="1765300" algn="l"/>
                <a:tab pos="1803400" algn="l"/>
              </a:tabLst>
            </a:pP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second,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making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it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over</a:t>
            </a:r>
          </a:p>
          <a:p>
            <a:pPr>
              <a:lnSpc>
                <a:spcPts val="3800"/>
              </a:lnSpc>
              <a:tabLst>
                <a:tab pos="63500" algn="l"/>
                <a:tab pos="203200" algn="l"/>
                <a:tab pos="393700" algn="l"/>
                <a:tab pos="508000" algn="l"/>
                <a:tab pos="901700" algn="l"/>
                <a:tab pos="1765300" algn="l"/>
                <a:tab pos="1803400" algn="l"/>
              </a:tabLst>
            </a:pPr>
            <a:r>
              <a:rPr lang="en-US" altLang="zh-CN" dirty="0" smtClean="0"/>
              <a:t>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3.5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billion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single</a:t>
            </a:r>
          </a:p>
          <a:p>
            <a:pPr>
              <a:lnSpc>
                <a:spcPts val="3800"/>
              </a:lnSpc>
              <a:tabLst>
                <a:tab pos="63500" algn="l"/>
                <a:tab pos="203200" algn="l"/>
                <a:tab pos="393700" algn="l"/>
                <a:tab pos="508000" algn="l"/>
                <a:tab pos="901700" algn="l"/>
                <a:tab pos="1765300" algn="l"/>
                <a:tab pos="1803400" algn="l"/>
              </a:tabLst>
            </a:pPr>
            <a:r>
              <a:rPr lang="en-US" altLang="zh-CN" dirty="0" smtClean="0"/>
              <a:t>		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63500" algn="l"/>
                <a:tab pos="203200" algn="l"/>
                <a:tab pos="393700" algn="l"/>
                <a:tab pos="508000" algn="l"/>
                <a:tab pos="901700" algn="l"/>
                <a:tab pos="1765300" algn="l"/>
                <a:tab pos="18034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546100"/>
            <a:ext cx="5588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8" b="1" dirty="0" smtClean="0">
                <a:solidFill>
                  <a:srgbClr val="ffffff"/>
                </a:solidFill>
                <a:latin typeface=".PingFang HK" pitchFamily="18" charset="0"/>
                <a:cs typeface=".PingFang HK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7182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6 w 5399532"/>
              <a:gd name="connsiteY1" fmla="*/ 0 h 5113020"/>
              <a:gd name="connsiteX2" fmla="*/ 5399532 w 5399532"/>
              <a:gd name="connsiteY2" fmla="*/ 2556510 h 5113020"/>
              <a:gd name="connsiteX3" fmla="*/ 2699766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5" y="0"/>
                  <a:pt x="2699766" y="0"/>
                </a:cubicBezTo>
                <a:cubicBezTo>
                  <a:pt x="4190746" y="0"/>
                  <a:pt x="5399532" y="1144651"/>
                  <a:pt x="5399532" y="2556510"/>
                </a:cubicBezTo>
                <a:cubicBezTo>
                  <a:pt x="5399532" y="3968369"/>
                  <a:pt x="4190746" y="5113020"/>
                  <a:pt x="2699766" y="5113020"/>
                </a:cubicBezTo>
                <a:cubicBezTo>
                  <a:pt x="1208785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4228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700" y="12954"/>
                  <a:pt x="5412486" y="1157605"/>
                  <a:pt x="5412486" y="2569464"/>
                </a:cubicBezTo>
                <a:cubicBezTo>
                  <a:pt x="5412486" y="3981323"/>
                  <a:pt x="4203700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006600" y="1193800"/>
            <a:ext cx="4978400" cy="429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50800" algn="l"/>
                <a:tab pos="444500" algn="l"/>
                <a:tab pos="495300" algn="l"/>
                <a:tab pos="698500" algn="l"/>
                <a:tab pos="723900" algn="l"/>
                <a:tab pos="1371600" algn="l"/>
                <a:tab pos="1447800" algn="l"/>
                <a:tab pos="2057400" algn="l"/>
              </a:tabLst>
            </a:pPr>
            <a:r>
              <a:rPr lang="en-US" altLang="zh-CN" dirty="0" smtClean="0"/>
              <a:t>	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Around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100</a:t>
            </a:r>
          </a:p>
          <a:p>
            <a:pPr>
              <a:lnSpc>
                <a:spcPts val="3800"/>
              </a:lnSpc>
              <a:tabLst>
                <a:tab pos="50800" algn="l"/>
                <a:tab pos="444500" algn="l"/>
                <a:tab pos="495300" algn="l"/>
                <a:tab pos="698500" algn="l"/>
                <a:tab pos="723900" algn="l"/>
                <a:tab pos="1371600" algn="l"/>
                <a:tab pos="1447800" algn="l"/>
                <a:tab pos="2057400" algn="l"/>
              </a:tabLst>
            </a:pPr>
            <a:r>
              <a:rPr lang="en-US" altLang="zh-CN" dirty="0" smtClean="0"/>
              <a:t>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hours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video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are</a:t>
            </a:r>
          </a:p>
          <a:p>
            <a:pPr>
              <a:lnSpc>
                <a:spcPts val="3800"/>
              </a:lnSpc>
              <a:tabLst>
                <a:tab pos="50800" algn="l"/>
                <a:tab pos="444500" algn="l"/>
                <a:tab pos="495300" algn="l"/>
                <a:tab pos="698500" algn="l"/>
                <a:tab pos="723900" algn="l"/>
                <a:tab pos="1371600" algn="l"/>
                <a:tab pos="1447800" algn="l"/>
                <a:tab pos="2057400" algn="l"/>
              </a:tabLst>
            </a:pPr>
            <a:r>
              <a:rPr lang="en-US" altLang="zh-CN" dirty="0" smtClean="0"/>
              <a:t>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uploaded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YouTube</a:t>
            </a:r>
          </a:p>
          <a:p>
            <a:pPr>
              <a:lnSpc>
                <a:spcPts val="3800"/>
              </a:lnSpc>
              <a:tabLst>
                <a:tab pos="50800" algn="l"/>
                <a:tab pos="444500" algn="l"/>
                <a:tab pos="495300" algn="l"/>
                <a:tab pos="698500" algn="l"/>
                <a:tab pos="723900" algn="l"/>
                <a:tab pos="1371600" algn="l"/>
                <a:tab pos="1447800" algn="l"/>
                <a:tab pos="2057400" algn="l"/>
              </a:tabLst>
            </a:pP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every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minute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it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would</a:t>
            </a:r>
          </a:p>
          <a:p>
            <a:pPr>
              <a:lnSpc>
                <a:spcPts val="3800"/>
              </a:lnSpc>
              <a:tabLst>
                <a:tab pos="50800" algn="l"/>
                <a:tab pos="444500" algn="l"/>
                <a:tab pos="495300" algn="l"/>
                <a:tab pos="698500" algn="l"/>
                <a:tab pos="723900" algn="l"/>
                <a:tab pos="1371600" algn="l"/>
                <a:tab pos="1447800" algn="l"/>
                <a:tab pos="2057400" algn="l"/>
              </a:tabLst>
            </a:pPr>
            <a:r>
              <a:rPr lang="en-US" altLang="zh-CN" dirty="0" smtClean="0"/>
              <a:t>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take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you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around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15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years</a:t>
            </a:r>
          </a:p>
          <a:p>
            <a:pPr>
              <a:lnSpc>
                <a:spcPts val="3800"/>
              </a:lnSpc>
              <a:tabLst>
                <a:tab pos="50800" algn="l"/>
                <a:tab pos="444500" algn="l"/>
                <a:tab pos="495300" algn="l"/>
                <a:tab pos="698500" algn="l"/>
                <a:tab pos="723900" algn="l"/>
                <a:tab pos="1371600" algn="l"/>
                <a:tab pos="1447800" algn="l"/>
                <a:tab pos="2057400" algn="l"/>
              </a:tabLst>
            </a:pPr>
            <a:r>
              <a:rPr lang="en-US" altLang="zh-CN" dirty="0" smtClean="0"/>
              <a:t>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watch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every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video</a:t>
            </a:r>
          </a:p>
          <a:p>
            <a:pPr>
              <a:lnSpc>
                <a:spcPts val="3800"/>
              </a:lnSpc>
              <a:tabLst>
                <a:tab pos="50800" algn="l"/>
                <a:tab pos="444500" algn="l"/>
                <a:tab pos="495300" algn="l"/>
                <a:tab pos="698500" algn="l"/>
                <a:tab pos="723900" algn="l"/>
                <a:tab pos="1371600" algn="l"/>
                <a:tab pos="1447800" algn="l"/>
                <a:tab pos="2057400" algn="l"/>
              </a:tabLst>
            </a:pPr>
            <a:r>
              <a:rPr lang="en-US" altLang="zh-CN" dirty="0" smtClean="0"/>
              <a:t>		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uploaded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by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users</a:t>
            </a:r>
          </a:p>
          <a:p>
            <a:pPr>
              <a:lnSpc>
                <a:spcPts val="3800"/>
              </a:lnSpc>
              <a:tabLst>
                <a:tab pos="50800" algn="l"/>
                <a:tab pos="444500" algn="l"/>
                <a:tab pos="495300" algn="l"/>
                <a:tab pos="698500" algn="l"/>
                <a:tab pos="723900" algn="l"/>
                <a:tab pos="1371600" algn="l"/>
                <a:tab pos="1447800" algn="l"/>
                <a:tab pos="2057400" algn="l"/>
              </a:tabLst>
            </a:pPr>
            <a:r>
              <a:rPr lang="en-US" altLang="zh-CN" dirty="0" smtClean="0"/>
              <a:t>		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one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50800" algn="l"/>
                <a:tab pos="444500" algn="l"/>
                <a:tab pos="495300" algn="l"/>
                <a:tab pos="698500" algn="l"/>
                <a:tab pos="723900" algn="l"/>
                <a:tab pos="1371600" algn="l"/>
                <a:tab pos="1447800" algn="l"/>
                <a:tab pos="20574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469900"/>
            <a:ext cx="5588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6" b="1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038" y="549401"/>
            <a:ext cx="5399532" cy="5113020"/>
          </a:xfrm>
          <a:custGeom>
            <a:avLst/>
            <a:gdLst>
              <a:gd name="connsiteX0" fmla="*/ 0 w 5399532"/>
              <a:gd name="connsiteY0" fmla="*/ 2556510 h 5113020"/>
              <a:gd name="connsiteX1" fmla="*/ 2699765 w 5399532"/>
              <a:gd name="connsiteY1" fmla="*/ 0 h 5113020"/>
              <a:gd name="connsiteX2" fmla="*/ 5399532 w 5399532"/>
              <a:gd name="connsiteY2" fmla="*/ 2556510 h 5113020"/>
              <a:gd name="connsiteX3" fmla="*/ 2699765 w 5399532"/>
              <a:gd name="connsiteY3" fmla="*/ 5113020 h 5113020"/>
              <a:gd name="connsiteX4" fmla="*/ 0 w 5399532"/>
              <a:gd name="connsiteY4" fmla="*/ 2556510 h 511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99532" h="5113020">
                <a:moveTo>
                  <a:pt x="0" y="2556510"/>
                </a:moveTo>
                <a:cubicBezTo>
                  <a:pt x="0" y="1144651"/>
                  <a:pt x="1208786" y="0"/>
                  <a:pt x="2699765" y="0"/>
                </a:cubicBezTo>
                <a:cubicBezTo>
                  <a:pt x="4190745" y="0"/>
                  <a:pt x="5399532" y="1144651"/>
                  <a:pt x="5399532" y="2556510"/>
                </a:cubicBezTo>
                <a:cubicBezTo>
                  <a:pt x="5399532" y="3968369"/>
                  <a:pt x="4190745" y="5113020"/>
                  <a:pt x="2699765" y="5113020"/>
                </a:cubicBezTo>
                <a:cubicBezTo>
                  <a:pt x="1208786" y="5113020"/>
                  <a:pt x="0" y="3968369"/>
                  <a:pt x="0" y="2556510"/>
                </a:cubicBezTo>
              </a:path>
            </a:pathLst>
          </a:custGeom>
          <a:solidFill>
            <a:srgbClr val="e46c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2084" y="536447"/>
            <a:ext cx="5425440" cy="5138928"/>
          </a:xfrm>
          <a:custGeom>
            <a:avLst/>
            <a:gdLst>
              <a:gd name="connsiteX0" fmla="*/ 12954 w 5425440"/>
              <a:gd name="connsiteY0" fmla="*/ 2569464 h 5138928"/>
              <a:gd name="connsiteX1" fmla="*/ 2712720 w 5425440"/>
              <a:gd name="connsiteY1" fmla="*/ 12954 h 5138928"/>
              <a:gd name="connsiteX2" fmla="*/ 5412486 w 5425440"/>
              <a:gd name="connsiteY2" fmla="*/ 2569464 h 5138928"/>
              <a:gd name="connsiteX3" fmla="*/ 2712720 w 5425440"/>
              <a:gd name="connsiteY3" fmla="*/ 5125974 h 5138928"/>
              <a:gd name="connsiteX4" fmla="*/ 12954 w 5425440"/>
              <a:gd name="connsiteY4" fmla="*/ 2569464 h 5138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25440" h="5138928">
                <a:moveTo>
                  <a:pt x="12954" y="2569464"/>
                </a:moveTo>
                <a:cubicBezTo>
                  <a:pt x="12954" y="1157605"/>
                  <a:pt x="1221740" y="12954"/>
                  <a:pt x="2712720" y="12954"/>
                </a:cubicBezTo>
                <a:cubicBezTo>
                  <a:pt x="4203699" y="12954"/>
                  <a:pt x="5412486" y="1157605"/>
                  <a:pt x="5412486" y="2569464"/>
                </a:cubicBezTo>
                <a:cubicBezTo>
                  <a:pt x="5412486" y="3981323"/>
                  <a:pt x="4203699" y="5125974"/>
                  <a:pt x="2712720" y="5125974"/>
                </a:cubicBezTo>
                <a:cubicBezTo>
                  <a:pt x="1221740" y="5125974"/>
                  <a:pt x="12954" y="3981323"/>
                  <a:pt x="12954" y="2569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06500" y="1130300"/>
            <a:ext cx="4419600" cy="429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27000" algn="l"/>
                <a:tab pos="165100" algn="l"/>
                <a:tab pos="266700" algn="l"/>
                <a:tab pos="355600" algn="l"/>
                <a:tab pos="444500" algn="l"/>
                <a:tab pos="508000" algn="l"/>
                <a:tab pos="1092200" algn="l"/>
                <a:tab pos="1778000" algn="l"/>
              </a:tabLst>
            </a:pPr>
            <a:r>
              <a:rPr lang="en-US" altLang="zh-CN" dirty="0" smtClean="0"/>
              <a:t>					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Around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100</a:t>
            </a:r>
          </a:p>
          <a:p>
            <a:pPr>
              <a:lnSpc>
                <a:spcPts val="3800"/>
              </a:lnSpc>
              <a:tabLst>
                <a:tab pos="127000" algn="l"/>
                <a:tab pos="165100" algn="l"/>
                <a:tab pos="266700" algn="l"/>
                <a:tab pos="355600" algn="l"/>
                <a:tab pos="444500" algn="l"/>
                <a:tab pos="508000" algn="l"/>
                <a:tab pos="1092200" algn="l"/>
                <a:tab pos="1778000" algn="l"/>
              </a:tabLst>
            </a:pPr>
            <a:r>
              <a:rPr lang="en-US" altLang="zh-CN" dirty="0" smtClean="0"/>
              <a:t>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hours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video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are</a:t>
            </a:r>
          </a:p>
          <a:p>
            <a:pPr>
              <a:lnSpc>
                <a:spcPts val="3800"/>
              </a:lnSpc>
              <a:tabLst>
                <a:tab pos="127000" algn="l"/>
                <a:tab pos="165100" algn="l"/>
                <a:tab pos="266700" algn="l"/>
                <a:tab pos="355600" algn="l"/>
                <a:tab pos="444500" algn="l"/>
                <a:tab pos="508000" algn="l"/>
                <a:tab pos="1092200" algn="l"/>
                <a:tab pos="1778000" algn="l"/>
              </a:tabLst>
            </a:pPr>
            <a:r>
              <a:rPr lang="en-US" altLang="zh-CN" dirty="0" smtClean="0"/>
              <a:t>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uploaded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YouTube</a:t>
            </a:r>
          </a:p>
          <a:p>
            <a:pPr>
              <a:lnSpc>
                <a:spcPts val="3800"/>
              </a:lnSpc>
              <a:tabLst>
                <a:tab pos="127000" algn="l"/>
                <a:tab pos="165100" algn="l"/>
                <a:tab pos="266700" algn="l"/>
                <a:tab pos="355600" algn="l"/>
                <a:tab pos="444500" algn="l"/>
                <a:tab pos="508000" algn="l"/>
                <a:tab pos="1092200" algn="l"/>
                <a:tab pos="1778000" algn="l"/>
              </a:tabLst>
            </a:pPr>
            <a:r>
              <a:rPr lang="en-US" altLang="zh-CN" dirty="0" smtClean="0"/>
              <a:t>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every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minute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it</a:t>
            </a:r>
          </a:p>
          <a:p>
            <a:pPr>
              <a:lnSpc>
                <a:spcPts val="3800"/>
              </a:lnSpc>
              <a:tabLst>
                <a:tab pos="127000" algn="l"/>
                <a:tab pos="165100" algn="l"/>
                <a:tab pos="266700" algn="l"/>
                <a:tab pos="355600" algn="l"/>
                <a:tab pos="444500" algn="l"/>
                <a:tab pos="508000" algn="l"/>
                <a:tab pos="1092200" algn="l"/>
                <a:tab pos="1778000" algn="l"/>
              </a:tabLst>
            </a:pP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would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take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you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around</a:t>
            </a:r>
          </a:p>
          <a:p>
            <a:pPr>
              <a:lnSpc>
                <a:spcPts val="3800"/>
              </a:lnSpc>
              <a:tabLst>
                <a:tab pos="127000" algn="l"/>
                <a:tab pos="165100" algn="l"/>
                <a:tab pos="266700" algn="l"/>
                <a:tab pos="355600" algn="l"/>
                <a:tab pos="444500" algn="l"/>
                <a:tab pos="508000" algn="l"/>
                <a:tab pos="1092200" algn="l"/>
                <a:tab pos="1778000" algn="l"/>
              </a:tabLst>
            </a:pPr>
            <a:r>
              <a:rPr lang="en-US" altLang="zh-CN" dirty="0" smtClean="0"/>
              <a:t>					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15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years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watch</a:t>
            </a:r>
          </a:p>
          <a:p>
            <a:pPr>
              <a:lnSpc>
                <a:spcPts val="3800"/>
              </a:lnSpc>
              <a:tabLst>
                <a:tab pos="127000" algn="l"/>
                <a:tab pos="165100" algn="l"/>
                <a:tab pos="266700" algn="l"/>
                <a:tab pos="355600" algn="l"/>
                <a:tab pos="444500" algn="l"/>
                <a:tab pos="508000" algn="l"/>
                <a:tab pos="1092200" algn="l"/>
                <a:tab pos="1778000" algn="l"/>
              </a:tabLst>
            </a:pPr>
            <a:r>
              <a:rPr lang="en-US" altLang="zh-CN" dirty="0" smtClean="0"/>
              <a:t>	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every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video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uploaded</a:t>
            </a:r>
          </a:p>
          <a:p>
            <a:pPr>
              <a:lnSpc>
                <a:spcPts val="3800"/>
              </a:lnSpc>
              <a:tabLst>
                <a:tab pos="127000" algn="l"/>
                <a:tab pos="165100" algn="l"/>
                <a:tab pos="266700" algn="l"/>
                <a:tab pos="355600" algn="l"/>
                <a:tab pos="444500" algn="l"/>
                <a:tab pos="508000" algn="l"/>
                <a:tab pos="1092200" algn="l"/>
                <a:tab pos="1778000" algn="l"/>
              </a:tabLst>
            </a:pPr>
            <a:r>
              <a:rPr lang="en-US" altLang="zh-CN" dirty="0" smtClean="0"/>
              <a:t>			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by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users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one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27000" algn="l"/>
                <a:tab pos="165100" algn="l"/>
                <a:tab pos="266700" algn="l"/>
                <a:tab pos="355600" algn="l"/>
                <a:tab pos="444500" algn="l"/>
                <a:tab pos="508000" algn="l"/>
                <a:tab pos="1092200" algn="l"/>
                <a:tab pos="17780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004" b="1" u="sng" dirty="0" smtClean="0">
                <a:solidFill>
                  <a:srgbClr val="0000ff"/>
                </a:solidFill>
                <a:latin typeface="Arial" pitchFamily="18" charset="0"/>
                <a:cs typeface="Arial" pitchFamily="18" charset="0"/>
                <a:hlinkClick r:id="rId3"/>
              </a:rPr>
              <a:t>Source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546100"/>
            <a:ext cx="5588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>
							</a:tabLst>
            </a:pPr>
            <a:r>
              <a:rPr lang="en-US" altLang="zh-CN" sz="8798" b="1" dirty="0" smtClean="0">
                <a:solidFill>
                  <a:srgbClr val="ffffff"/>
                </a:solidFill>
                <a:latin typeface="Helvetica" pitchFamily="18" charset="0"/>
                <a:cs typeface="Helvetica" pitchFamily="18" charset="0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