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4608513" cy="34559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>
      <p:cViewPr varScale="1">
        <p:scale>
          <a:sx n="209" d="100"/>
          <a:sy n="209" d="100"/>
        </p:scale>
        <p:origin x="18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o Pedro Albino" userId="fb95d6a7f4534cf5" providerId="LiveId" clId="{A725009B-B929-3C47-8EFC-BB5099EC73D3}"/>
    <pc:docChg chg="undo custSel modSld">
      <pc:chgData name="Joao Pedro Albino" userId="fb95d6a7f4534cf5" providerId="LiveId" clId="{A725009B-B929-3C47-8EFC-BB5099EC73D3}" dt="2020-06-01T14:47:10.881" v="95" actId="1076"/>
      <pc:docMkLst>
        <pc:docMk/>
      </pc:docMkLst>
      <pc:sldChg chg="delSp modSp">
        <pc:chgData name="Joao Pedro Albino" userId="fb95d6a7f4534cf5" providerId="LiveId" clId="{A725009B-B929-3C47-8EFC-BB5099EC73D3}" dt="2020-06-01T12:37:14.101" v="43" actId="478"/>
        <pc:sldMkLst>
          <pc:docMk/>
          <pc:sldMk cId="0" sldId="256"/>
        </pc:sldMkLst>
        <pc:spChg chg="mod">
          <ac:chgData name="Joao Pedro Albino" userId="fb95d6a7f4534cf5" providerId="LiveId" clId="{A725009B-B929-3C47-8EFC-BB5099EC73D3}" dt="2020-06-01T12:37:02.436" v="39" actId="122"/>
          <ac:spMkLst>
            <pc:docMk/>
            <pc:sldMk cId="0" sldId="256"/>
            <ac:spMk id="2" creationId="{00000000-0000-0000-0000-000000000000}"/>
          </ac:spMkLst>
        </pc:spChg>
        <pc:spChg chg="mod">
          <ac:chgData name="Joao Pedro Albino" userId="fb95d6a7f4534cf5" providerId="LiveId" clId="{A725009B-B929-3C47-8EFC-BB5099EC73D3}" dt="2020-06-01T12:37:06.216" v="40" actId="122"/>
          <ac:spMkLst>
            <pc:docMk/>
            <pc:sldMk cId="0" sldId="256"/>
            <ac:spMk id="46" creationId="{00000000-0000-0000-0000-000000000000}"/>
          </ac:spMkLst>
        </pc:spChg>
        <pc:picChg chg="del mod">
          <ac:chgData name="Joao Pedro Albino" userId="fb95d6a7f4534cf5" providerId="LiveId" clId="{A725009B-B929-3C47-8EFC-BB5099EC73D3}" dt="2020-06-01T12:37:14.101" v="43" actId="478"/>
          <ac:picMkLst>
            <pc:docMk/>
            <pc:sldMk cId="0" sldId="256"/>
            <ac:picMk id="45" creationId="{00000000-0000-0000-0000-000000000000}"/>
          </ac:picMkLst>
        </pc:picChg>
      </pc:sldChg>
      <pc:sldChg chg="modSp">
        <pc:chgData name="Joao Pedro Albino" userId="fb95d6a7f4534cf5" providerId="LiveId" clId="{A725009B-B929-3C47-8EFC-BB5099EC73D3}" dt="2020-06-01T12:39:46.745" v="61" actId="14100"/>
        <pc:sldMkLst>
          <pc:docMk/>
          <pc:sldMk cId="0" sldId="257"/>
        </pc:sldMkLst>
        <pc:spChg chg="mod">
          <ac:chgData name="Joao Pedro Albino" userId="fb95d6a7f4534cf5" providerId="LiveId" clId="{A725009B-B929-3C47-8EFC-BB5099EC73D3}" dt="2020-06-01T12:39:20.976" v="59" actId="14100"/>
          <ac:spMkLst>
            <pc:docMk/>
            <pc:sldMk cId="0" sldId="257"/>
            <ac:spMk id="54" creationId="{00000000-0000-0000-0000-000000000000}"/>
          </ac:spMkLst>
        </pc:spChg>
        <pc:spChg chg="mod">
          <ac:chgData name="Joao Pedro Albino" userId="fb95d6a7f4534cf5" providerId="LiveId" clId="{A725009B-B929-3C47-8EFC-BB5099EC73D3}" dt="2020-06-01T12:39:46.745" v="61" actId="14100"/>
          <ac:spMkLst>
            <pc:docMk/>
            <pc:sldMk cId="0" sldId="257"/>
            <ac:spMk id="55" creationId="{00000000-0000-0000-0000-000000000000}"/>
          </ac:spMkLst>
        </pc:spChg>
      </pc:sldChg>
      <pc:sldChg chg="delSp modSp">
        <pc:chgData name="Joao Pedro Albino" userId="fb95d6a7f4534cf5" providerId="LiveId" clId="{A725009B-B929-3C47-8EFC-BB5099EC73D3}" dt="2020-06-01T12:54:18.615" v="79" actId="20577"/>
        <pc:sldMkLst>
          <pc:docMk/>
          <pc:sldMk cId="0" sldId="258"/>
        </pc:sldMkLst>
        <pc:spChg chg="mod">
          <ac:chgData name="Joao Pedro Albino" userId="fb95d6a7f4534cf5" providerId="LiveId" clId="{A725009B-B929-3C47-8EFC-BB5099EC73D3}" dt="2020-06-01T12:53:07.871" v="77" actId="1076"/>
          <ac:spMkLst>
            <pc:docMk/>
            <pc:sldMk cId="0" sldId="258"/>
            <ac:spMk id="49" creationId="{00000000-0000-0000-0000-000000000000}"/>
          </ac:spMkLst>
        </pc:spChg>
        <pc:spChg chg="mod">
          <ac:chgData name="Joao Pedro Albino" userId="fb95d6a7f4534cf5" providerId="LiveId" clId="{A725009B-B929-3C47-8EFC-BB5099EC73D3}" dt="2020-06-01T12:35:35.758" v="0" actId="20577"/>
          <ac:spMkLst>
            <pc:docMk/>
            <pc:sldMk cId="0" sldId="258"/>
            <ac:spMk id="50" creationId="{00000000-0000-0000-0000-000000000000}"/>
          </ac:spMkLst>
        </pc:spChg>
        <pc:spChg chg="mod">
          <ac:chgData name="Joao Pedro Albino" userId="fb95d6a7f4534cf5" providerId="LiveId" clId="{A725009B-B929-3C47-8EFC-BB5099EC73D3}" dt="2020-06-01T12:54:18.615" v="79" actId="20577"/>
          <ac:spMkLst>
            <pc:docMk/>
            <pc:sldMk cId="0" sldId="258"/>
            <ac:spMk id="51" creationId="{00000000-0000-0000-0000-000000000000}"/>
          </ac:spMkLst>
        </pc:spChg>
        <pc:picChg chg="mod">
          <ac:chgData name="Joao Pedro Albino" userId="fb95d6a7f4534cf5" providerId="LiveId" clId="{A725009B-B929-3C47-8EFC-BB5099EC73D3}" dt="2020-06-01T12:36:26.784" v="9" actId="1076"/>
          <ac:picMkLst>
            <pc:docMk/>
            <pc:sldMk cId="0" sldId="258"/>
            <ac:picMk id="45" creationId="{00000000-0000-0000-0000-000000000000}"/>
          </ac:picMkLst>
        </pc:picChg>
        <pc:picChg chg="del mod">
          <ac:chgData name="Joao Pedro Albino" userId="fb95d6a7f4534cf5" providerId="LiveId" clId="{A725009B-B929-3C47-8EFC-BB5099EC73D3}" dt="2020-06-01T12:36:07.391" v="5" actId="478"/>
          <ac:picMkLst>
            <pc:docMk/>
            <pc:sldMk cId="0" sldId="258"/>
            <ac:picMk id="46" creationId="{00000000-0000-0000-0000-000000000000}"/>
          </ac:picMkLst>
        </pc:picChg>
      </pc:sldChg>
      <pc:sldChg chg="delSp modSp">
        <pc:chgData name="Joao Pedro Albino" userId="fb95d6a7f4534cf5" providerId="LiveId" clId="{A725009B-B929-3C47-8EFC-BB5099EC73D3}" dt="2020-06-01T13:03:38.210" v="80" actId="1076"/>
        <pc:sldMkLst>
          <pc:docMk/>
          <pc:sldMk cId="0" sldId="260"/>
        </pc:sldMkLst>
        <pc:spChg chg="mod">
          <ac:chgData name="Joao Pedro Albino" userId="fb95d6a7f4534cf5" providerId="LiveId" clId="{A725009B-B929-3C47-8EFC-BB5099EC73D3}" dt="2020-06-01T13:03:38.210" v="80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Joao Pedro Albino" userId="fb95d6a7f4534cf5" providerId="LiveId" clId="{A725009B-B929-3C47-8EFC-BB5099EC73D3}" dt="2020-06-01T12:40:32.139" v="62" actId="1076"/>
          <ac:spMkLst>
            <pc:docMk/>
            <pc:sldMk cId="0" sldId="260"/>
            <ac:spMk id="57" creationId="{00000000-0000-0000-0000-000000000000}"/>
          </ac:spMkLst>
        </pc:spChg>
        <pc:spChg chg="mod">
          <ac:chgData name="Joao Pedro Albino" userId="fb95d6a7f4534cf5" providerId="LiveId" clId="{A725009B-B929-3C47-8EFC-BB5099EC73D3}" dt="2020-06-01T12:40:48.919" v="70" actId="20577"/>
          <ac:spMkLst>
            <pc:docMk/>
            <pc:sldMk cId="0" sldId="260"/>
            <ac:spMk id="58" creationId="{00000000-0000-0000-0000-000000000000}"/>
          </ac:spMkLst>
        </pc:spChg>
        <pc:picChg chg="mod">
          <ac:chgData name="Joao Pedro Albino" userId="fb95d6a7f4534cf5" providerId="LiveId" clId="{A725009B-B929-3C47-8EFC-BB5099EC73D3}" dt="2020-06-01T12:41:14.304" v="76" actId="1076"/>
          <ac:picMkLst>
            <pc:docMk/>
            <pc:sldMk cId="0" sldId="260"/>
            <ac:picMk id="55" creationId="{00000000-0000-0000-0000-000000000000}"/>
          </ac:picMkLst>
        </pc:picChg>
        <pc:picChg chg="del mod">
          <ac:chgData name="Joao Pedro Albino" userId="fb95d6a7f4534cf5" providerId="LiveId" clId="{A725009B-B929-3C47-8EFC-BB5099EC73D3}" dt="2020-06-01T12:41:01.599" v="74" actId="478"/>
          <ac:picMkLst>
            <pc:docMk/>
            <pc:sldMk cId="0" sldId="260"/>
            <ac:picMk id="56" creationId="{00000000-0000-0000-0000-000000000000}"/>
          </ac:picMkLst>
        </pc:picChg>
      </pc:sldChg>
      <pc:sldChg chg="modSp">
        <pc:chgData name="Joao Pedro Albino" userId="fb95d6a7f4534cf5" providerId="LiveId" clId="{A725009B-B929-3C47-8EFC-BB5099EC73D3}" dt="2020-06-01T13:24:06.464" v="81" actId="1076"/>
        <pc:sldMkLst>
          <pc:docMk/>
          <pc:sldMk cId="0" sldId="261"/>
        </pc:sldMkLst>
        <pc:picChg chg="mod">
          <ac:chgData name="Joao Pedro Albino" userId="fb95d6a7f4534cf5" providerId="LiveId" clId="{A725009B-B929-3C47-8EFC-BB5099EC73D3}" dt="2020-06-01T13:24:06.464" v="81" actId="1076"/>
          <ac:picMkLst>
            <pc:docMk/>
            <pc:sldMk cId="0" sldId="261"/>
            <ac:picMk id="60" creationId="{00000000-0000-0000-0000-000000000000}"/>
          </ac:picMkLst>
        </pc:picChg>
      </pc:sldChg>
      <pc:sldChg chg="modSp">
        <pc:chgData name="Joao Pedro Albino" userId="fb95d6a7f4534cf5" providerId="LiveId" clId="{A725009B-B929-3C47-8EFC-BB5099EC73D3}" dt="2020-06-01T13:38:47.535" v="82" actId="14100"/>
        <pc:sldMkLst>
          <pc:docMk/>
          <pc:sldMk cId="0" sldId="262"/>
        </pc:sldMkLst>
        <pc:spChg chg="mod">
          <ac:chgData name="Joao Pedro Albino" userId="fb95d6a7f4534cf5" providerId="LiveId" clId="{A725009B-B929-3C47-8EFC-BB5099EC73D3}" dt="2020-06-01T13:38:47.535" v="82" actId="14100"/>
          <ac:spMkLst>
            <pc:docMk/>
            <pc:sldMk cId="0" sldId="262"/>
            <ac:spMk id="50" creationId="{00000000-0000-0000-0000-000000000000}"/>
          </ac:spMkLst>
        </pc:spChg>
      </pc:sldChg>
      <pc:sldChg chg="modSp">
        <pc:chgData name="Joao Pedro Albino" userId="fb95d6a7f4534cf5" providerId="LiveId" clId="{A725009B-B929-3C47-8EFC-BB5099EC73D3}" dt="2020-06-01T13:46:24.649" v="84" actId="1076"/>
        <pc:sldMkLst>
          <pc:docMk/>
          <pc:sldMk cId="0" sldId="263"/>
        </pc:sldMkLst>
        <pc:picChg chg="mod">
          <ac:chgData name="Joao Pedro Albino" userId="fb95d6a7f4534cf5" providerId="LiveId" clId="{A725009B-B929-3C47-8EFC-BB5099EC73D3}" dt="2020-06-01T13:46:24.649" v="84" actId="1076"/>
          <ac:picMkLst>
            <pc:docMk/>
            <pc:sldMk cId="0" sldId="263"/>
            <ac:picMk id="52" creationId="{00000000-0000-0000-0000-000000000000}"/>
          </ac:picMkLst>
        </pc:picChg>
      </pc:sldChg>
      <pc:sldChg chg="delSp modSp">
        <pc:chgData name="Joao Pedro Albino" userId="fb95d6a7f4534cf5" providerId="LiveId" clId="{A725009B-B929-3C47-8EFC-BB5099EC73D3}" dt="2020-06-01T14:01:36.646" v="88" actId="1076"/>
        <pc:sldMkLst>
          <pc:docMk/>
          <pc:sldMk cId="0" sldId="264"/>
        </pc:sldMkLst>
        <pc:picChg chg="mod">
          <ac:chgData name="Joao Pedro Albino" userId="fb95d6a7f4534cf5" providerId="LiveId" clId="{A725009B-B929-3C47-8EFC-BB5099EC73D3}" dt="2020-06-01T14:01:36.646" v="88" actId="1076"/>
          <ac:picMkLst>
            <pc:docMk/>
            <pc:sldMk cId="0" sldId="264"/>
            <ac:picMk id="45" creationId="{00000000-0000-0000-0000-000000000000}"/>
          </ac:picMkLst>
        </pc:picChg>
        <pc:picChg chg="del mod">
          <ac:chgData name="Joao Pedro Albino" userId="fb95d6a7f4534cf5" providerId="LiveId" clId="{A725009B-B929-3C47-8EFC-BB5099EC73D3}" dt="2020-06-01T14:01:25.904" v="86" actId="478"/>
          <ac:picMkLst>
            <pc:docMk/>
            <pc:sldMk cId="0" sldId="264"/>
            <ac:picMk id="46" creationId="{00000000-0000-0000-0000-000000000000}"/>
          </ac:picMkLst>
        </pc:picChg>
      </pc:sldChg>
      <pc:sldChg chg="modSp">
        <pc:chgData name="Joao Pedro Albino" userId="fb95d6a7f4534cf5" providerId="LiveId" clId="{A725009B-B929-3C47-8EFC-BB5099EC73D3}" dt="2020-06-01T14:35:03.103" v="92" actId="1076"/>
        <pc:sldMkLst>
          <pc:docMk/>
          <pc:sldMk cId="0" sldId="265"/>
        </pc:sldMkLst>
        <pc:picChg chg="mod">
          <ac:chgData name="Joao Pedro Albino" userId="fb95d6a7f4534cf5" providerId="LiveId" clId="{A725009B-B929-3C47-8EFC-BB5099EC73D3}" dt="2020-06-01T14:35:03.103" v="92" actId="1076"/>
          <ac:picMkLst>
            <pc:docMk/>
            <pc:sldMk cId="0" sldId="265"/>
            <ac:picMk id="39" creationId="{00000000-0000-0000-0000-000000000000}"/>
          </ac:picMkLst>
        </pc:picChg>
      </pc:sldChg>
      <pc:sldChg chg="modSp">
        <pc:chgData name="Joao Pedro Albino" userId="fb95d6a7f4534cf5" providerId="LiveId" clId="{A725009B-B929-3C47-8EFC-BB5099EC73D3}" dt="2020-06-01T14:14:21.307" v="91" actId="1076"/>
        <pc:sldMkLst>
          <pc:docMk/>
          <pc:sldMk cId="0" sldId="266"/>
        </pc:sldMkLst>
        <pc:picChg chg="mod">
          <ac:chgData name="Joao Pedro Albino" userId="fb95d6a7f4534cf5" providerId="LiveId" clId="{A725009B-B929-3C47-8EFC-BB5099EC73D3}" dt="2020-06-01T14:14:21.307" v="91" actId="1076"/>
          <ac:picMkLst>
            <pc:docMk/>
            <pc:sldMk cId="0" sldId="266"/>
            <ac:picMk id="39" creationId="{00000000-0000-0000-0000-000000000000}"/>
          </ac:picMkLst>
        </pc:picChg>
      </pc:sldChg>
      <pc:sldChg chg="delSp modSp">
        <pc:chgData name="Joao Pedro Albino" userId="fb95d6a7f4534cf5" providerId="LiveId" clId="{A725009B-B929-3C47-8EFC-BB5099EC73D3}" dt="2020-06-01T14:47:10.881" v="95" actId="1076"/>
        <pc:sldMkLst>
          <pc:docMk/>
          <pc:sldMk cId="0" sldId="267"/>
        </pc:sldMkLst>
        <pc:picChg chg="mod">
          <ac:chgData name="Joao Pedro Albino" userId="fb95d6a7f4534cf5" providerId="LiveId" clId="{A725009B-B929-3C47-8EFC-BB5099EC73D3}" dt="2020-06-01T14:47:10.881" v="95" actId="1076"/>
          <ac:picMkLst>
            <pc:docMk/>
            <pc:sldMk cId="0" sldId="267"/>
            <ac:picMk id="59" creationId="{00000000-0000-0000-0000-000000000000}"/>
          </ac:picMkLst>
        </pc:picChg>
        <pc:picChg chg="del mod">
          <ac:chgData name="Joao Pedro Albino" userId="fb95d6a7f4534cf5" providerId="LiveId" clId="{A725009B-B929-3C47-8EFC-BB5099EC73D3}" dt="2020-06-01T14:41:53.266" v="94" actId="478"/>
          <ac:picMkLst>
            <pc:docMk/>
            <pc:sldMk cId="0" sldId="267"/>
            <ac:picMk id="60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74905" y="3216978"/>
            <a:ext cx="55620" cy="43052"/>
          </a:xfrm>
          <a:custGeom>
            <a:avLst/>
            <a:gdLst>
              <a:gd name="connsiteX0" fmla="*/ 6350 w 55620"/>
              <a:gd name="connsiteY0" fmla="*/ 36702 h 43052"/>
              <a:gd name="connsiteX1" fmla="*/ 49270 w 55620"/>
              <a:gd name="connsiteY1" fmla="*/ 36702 h 43052"/>
              <a:gd name="connsiteX2" fmla="*/ 49270 w 55620"/>
              <a:gd name="connsiteY2" fmla="*/ 6350 h 43052"/>
              <a:gd name="connsiteX3" fmla="*/ 6350 w 55620"/>
              <a:gd name="connsiteY3" fmla="*/ 6350 h 43052"/>
              <a:gd name="connsiteX4" fmla="*/ 6350 w 55620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20" h="43052">
                <a:moveTo>
                  <a:pt x="6350" y="36702"/>
                </a:moveTo>
                <a:lnTo>
                  <a:pt x="49270" y="36702"/>
                </a:lnTo>
                <a:lnTo>
                  <a:pt x="49270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01821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179214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24999" y="3227095"/>
            <a:ext cx="55619" cy="43052"/>
          </a:xfrm>
          <a:custGeom>
            <a:avLst/>
            <a:gdLst>
              <a:gd name="connsiteX0" fmla="*/ 6350 w 55619"/>
              <a:gd name="connsiteY0" fmla="*/ 36702 h 43052"/>
              <a:gd name="connsiteX1" fmla="*/ 49269 w 55619"/>
              <a:gd name="connsiteY1" fmla="*/ 36702 h 43052"/>
              <a:gd name="connsiteX2" fmla="*/ 49269 w 55619"/>
              <a:gd name="connsiteY2" fmla="*/ 6350 h 43052"/>
              <a:gd name="connsiteX3" fmla="*/ 6350 w 55619"/>
              <a:gd name="connsiteY3" fmla="*/ 6350 h 43052"/>
              <a:gd name="connsiteX4" fmla="*/ 6350 w 55619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19" h="43052">
                <a:moveTo>
                  <a:pt x="6350" y="36702"/>
                </a:moveTo>
                <a:lnTo>
                  <a:pt x="49269" y="36702"/>
                </a:lnTo>
                <a:lnTo>
                  <a:pt x="49269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335466" y="3216826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45603" y="3206670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68325" y="3219367"/>
            <a:ext cx="25342" cy="38082"/>
          </a:xfrm>
          <a:custGeom>
            <a:avLst/>
            <a:gdLst>
              <a:gd name="connsiteX0" fmla="*/ 25342 w 25342"/>
              <a:gd name="connsiteY0" fmla="*/ 38082 h 38082"/>
              <a:gd name="connsiteX1" fmla="*/ 0 w 25342"/>
              <a:gd name="connsiteY1" fmla="*/ 19041 h 38082"/>
              <a:gd name="connsiteX2" fmla="*/ 25342 w 25342"/>
              <a:gd name="connsiteY2" fmla="*/ 0 h 38082"/>
              <a:gd name="connsiteX3" fmla="*/ 25342 w 25342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2" h="38082">
                <a:moveTo>
                  <a:pt x="25342" y="38082"/>
                </a:moveTo>
                <a:lnTo>
                  <a:pt x="0" y="19041"/>
                </a:lnTo>
                <a:lnTo>
                  <a:pt x="25342" y="0"/>
                </a:lnTo>
                <a:lnTo>
                  <a:pt x="25342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445718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617176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534830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712223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04505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617176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4505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617176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871022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83693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83693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01347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978740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871022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83693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37527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50197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0197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37527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50197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434441" y="3237137"/>
            <a:ext cx="32973" cy="33010"/>
          </a:xfrm>
          <a:custGeom>
            <a:avLst/>
            <a:gdLst>
              <a:gd name="connsiteX0" fmla="*/ 6350 w 32973"/>
              <a:gd name="connsiteY0" fmla="*/ 6350 h 33010"/>
              <a:gd name="connsiteX1" fmla="*/ 26623 w 32973"/>
              <a:gd name="connsiteY1" fmla="*/ 26660 h 33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973" h="33010">
                <a:moveTo>
                  <a:pt x="6350" y="6350"/>
                </a:moveTo>
                <a:lnTo>
                  <a:pt x="26623" y="2666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07439" y="3210654"/>
            <a:ext cx="42996" cy="43052"/>
          </a:xfrm>
          <a:custGeom>
            <a:avLst/>
            <a:gdLst>
              <a:gd name="connsiteX0" fmla="*/ 36646 w 42996"/>
              <a:gd name="connsiteY0" fmla="*/ 21526 h 43052"/>
              <a:gd name="connsiteX1" fmla="*/ 21498 w 42996"/>
              <a:gd name="connsiteY1" fmla="*/ 6350 h 43052"/>
              <a:gd name="connsiteX2" fmla="*/ 6350 w 42996"/>
              <a:gd name="connsiteY2" fmla="*/ 21526 h 43052"/>
              <a:gd name="connsiteX3" fmla="*/ 21498 w 42996"/>
              <a:gd name="connsiteY3" fmla="*/ 36702 h 43052"/>
              <a:gd name="connsiteX4" fmla="*/ 36646 w 42996"/>
              <a:gd name="connsiteY4" fmla="*/ 21526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96" h="43052">
                <a:moveTo>
                  <a:pt x="36646" y="21526"/>
                </a:moveTo>
                <a:cubicBezTo>
                  <a:pt x="36646" y="13103"/>
                  <a:pt x="29905" y="6350"/>
                  <a:pt x="21498" y="6350"/>
                </a:cubicBezTo>
                <a:cubicBezTo>
                  <a:pt x="13091" y="6350"/>
                  <a:pt x="6350" y="13103"/>
                  <a:pt x="6350" y="21526"/>
                </a:cubicBezTo>
                <a:cubicBezTo>
                  <a:pt x="6350" y="29948"/>
                  <a:pt x="13091" y="36702"/>
                  <a:pt x="21498" y="36702"/>
                </a:cubicBezTo>
                <a:cubicBezTo>
                  <a:pt x="29905" y="36702"/>
                  <a:pt x="36646" y="29948"/>
                  <a:pt x="36646" y="2152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328005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57033 w 63383"/>
              <a:gd name="connsiteY1" fmla="*/ 31738 h 63477"/>
              <a:gd name="connsiteX2" fmla="*/ 31691 w 63383"/>
              <a:gd name="connsiteY2" fmla="*/ 6350 h 63477"/>
              <a:gd name="connsiteX3" fmla="*/ 6350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45388" y="57127"/>
                  <a:pt x="57033" y="45702"/>
                  <a:pt x="57033" y="31738"/>
                </a:cubicBezTo>
                <a:cubicBezTo>
                  <a:pt x="57033" y="17775"/>
                  <a:pt x="45629" y="6350"/>
                  <a:pt x="31691" y="6350"/>
                </a:cubicBezTo>
                <a:cubicBezTo>
                  <a:pt x="17753" y="6350"/>
                  <a:pt x="6350" y="17775"/>
                  <a:pt x="6350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12800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480057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6350 w 63383"/>
              <a:gd name="connsiteY1" fmla="*/ 31738 h 63477"/>
              <a:gd name="connsiteX2" fmla="*/ 31691 w 63383"/>
              <a:gd name="connsiteY2" fmla="*/ 6350 h 63477"/>
              <a:gd name="connsiteX3" fmla="*/ 57033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17753" y="57127"/>
                  <a:pt x="6350" y="45702"/>
                  <a:pt x="6350" y="31738"/>
                </a:cubicBezTo>
                <a:cubicBezTo>
                  <a:pt x="6350" y="17775"/>
                  <a:pt x="17753" y="6350"/>
                  <a:pt x="31691" y="6350"/>
                </a:cubicBezTo>
                <a:cubicBezTo>
                  <a:pt x="45629" y="6350"/>
                  <a:pt x="57033" y="17775"/>
                  <a:pt x="57033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515535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308481" y="925070"/>
            <a:ext cx="3980471" cy="82346"/>
          </a:xfrm>
          <a:custGeom>
            <a:avLst/>
            <a:gdLst>
              <a:gd name="connsiteX0" fmla="*/ 0 w 3980471"/>
              <a:gd name="connsiteY0" fmla="*/ 50776 h 82346"/>
              <a:gd name="connsiteX1" fmla="*/ 50683 w 3980471"/>
              <a:gd name="connsiteY1" fmla="*/ 0 h 82346"/>
              <a:gd name="connsiteX2" fmla="*/ 3929788 w 3980471"/>
              <a:gd name="connsiteY2" fmla="*/ 0 h 82346"/>
              <a:gd name="connsiteX3" fmla="*/ 3980471 w 3980471"/>
              <a:gd name="connsiteY3" fmla="*/ 50776 h 82346"/>
              <a:gd name="connsiteX4" fmla="*/ 3980471 w 3980471"/>
              <a:gd name="connsiteY4" fmla="*/ 82346 h 82346"/>
              <a:gd name="connsiteX5" fmla="*/ 0 w 3980471"/>
              <a:gd name="connsiteY5" fmla="*/ 82346 h 82346"/>
              <a:gd name="connsiteX6" fmla="*/ 0 w 3980471"/>
              <a:gd name="connsiteY6" fmla="*/ 50776 h 823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82346">
                <a:moveTo>
                  <a:pt x="0" y="50776"/>
                </a:moveTo>
                <a:cubicBezTo>
                  <a:pt x="0" y="22849"/>
                  <a:pt x="22807" y="0"/>
                  <a:pt x="50683" y="0"/>
                </a:cubicBezTo>
                <a:lnTo>
                  <a:pt x="3929788" y="0"/>
                </a:lnTo>
                <a:cubicBezTo>
                  <a:pt x="3957663" y="0"/>
                  <a:pt x="3980471" y="22849"/>
                  <a:pt x="3980471" y="50776"/>
                </a:cubicBezTo>
                <a:lnTo>
                  <a:pt x="3980471" y="82346"/>
                </a:lnTo>
                <a:lnTo>
                  <a:pt x="0" y="82346"/>
                </a:lnTo>
                <a:lnTo>
                  <a:pt x="0" y="50776"/>
                </a:lnTo>
              </a:path>
            </a:pathLst>
          </a:custGeom>
          <a:solidFill>
            <a:srgbClr val="804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08481" y="969471"/>
            <a:ext cx="3980471" cy="541382"/>
          </a:xfrm>
          <a:custGeom>
            <a:avLst/>
            <a:gdLst>
              <a:gd name="connsiteX0" fmla="*/ 0 w 3980471"/>
              <a:gd name="connsiteY0" fmla="*/ 490605 h 541382"/>
              <a:gd name="connsiteX1" fmla="*/ 50683 w 3980471"/>
              <a:gd name="connsiteY1" fmla="*/ 541382 h 541382"/>
              <a:gd name="connsiteX2" fmla="*/ 3929788 w 3980471"/>
              <a:gd name="connsiteY2" fmla="*/ 541382 h 541382"/>
              <a:gd name="connsiteX3" fmla="*/ 3980471 w 3980471"/>
              <a:gd name="connsiteY3" fmla="*/ 490605 h 541382"/>
              <a:gd name="connsiteX4" fmla="*/ 3980471 w 3980471"/>
              <a:gd name="connsiteY4" fmla="*/ 0 h 541382"/>
              <a:gd name="connsiteX5" fmla="*/ 0 w 3980471"/>
              <a:gd name="connsiteY5" fmla="*/ 0 h 541382"/>
              <a:gd name="connsiteX6" fmla="*/ 0 w 3980471"/>
              <a:gd name="connsiteY6" fmla="*/ 490605 h 5413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541382">
                <a:moveTo>
                  <a:pt x="0" y="490605"/>
                </a:moveTo>
                <a:cubicBezTo>
                  <a:pt x="0" y="518532"/>
                  <a:pt x="22807" y="541382"/>
                  <a:pt x="50683" y="541382"/>
                </a:cubicBezTo>
                <a:lnTo>
                  <a:pt x="3929788" y="541382"/>
                </a:lnTo>
                <a:cubicBezTo>
                  <a:pt x="3957663" y="541382"/>
                  <a:pt x="3980471" y="518532"/>
                  <a:pt x="3980471" y="490605"/>
                </a:cubicBezTo>
                <a:lnTo>
                  <a:pt x="3980471" y="0"/>
                </a:lnTo>
                <a:lnTo>
                  <a:pt x="0" y="0"/>
                </a:lnTo>
                <a:lnTo>
                  <a:pt x="0" y="490605"/>
                </a:lnTo>
              </a:path>
            </a:pathLst>
          </a:custGeom>
          <a:solidFill>
            <a:srgbClr val="804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4282603" y="1007337"/>
            <a:ext cx="12700" cy="478130"/>
          </a:xfrm>
          <a:custGeom>
            <a:avLst/>
            <a:gdLst>
              <a:gd name="connsiteX0" fmla="*/ 6350 w 12700"/>
              <a:gd name="connsiteY0" fmla="*/ 471780 h 478130"/>
              <a:gd name="connsiteX1" fmla="*/ 6350 w 12700"/>
              <a:gd name="connsiteY1" fmla="*/ 6350 h 4781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478130">
                <a:moveTo>
                  <a:pt x="6350" y="47178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7E7D7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4282603" y="994643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AEADA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4282603" y="981949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CCB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4282603" y="969255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EDEBE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282603" y="950214"/>
            <a:ext cx="12700" cy="31741"/>
          </a:xfrm>
          <a:custGeom>
            <a:avLst/>
            <a:gdLst>
              <a:gd name="connsiteX0" fmla="*/ 6350 w 12700"/>
              <a:gd name="connsiteY0" fmla="*/ 25391 h 31741"/>
              <a:gd name="connsiteX1" fmla="*/ 6350 w 12700"/>
              <a:gd name="connsiteY1" fmla="*/ 6350 h 317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41">
                <a:moveTo>
                  <a:pt x="6350" y="25391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CF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0" y="3308061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804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2298692" y="3308061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A679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51200"/>
            <a:ext cx="4597400" cy="203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94656" y="1035491"/>
            <a:ext cx="1032334" cy="2046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>
              <a:lnSpc>
                <a:spcPts val="1200"/>
              </a:lnSpc>
              <a:tabLst/>
            </a:pPr>
            <a:r>
              <a:rPr lang="en-US" altLang="zh-CN" sz="1433" b="1" i="1" dirty="0" err="1">
                <a:solidFill>
                  <a:srgbClr val="FFF8F0"/>
                </a:solidFill>
                <a:latin typeface="Times New Roman" pitchFamily="18" charset="0"/>
                <a:cs typeface="Times New Roman" pitchFamily="18" charset="0"/>
              </a:rPr>
              <a:t>Introdução</a:t>
            </a:r>
            <a:r>
              <a:rPr lang="en-US" altLang="zh-CN" sz="1433" b="1" i="1" dirty="0">
                <a:solidFill>
                  <a:srgbClr val="FFF8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i="1" dirty="0" err="1">
                <a:solidFill>
                  <a:srgbClr val="FFF8F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433" b="1" i="1" dirty="0">
                <a:solidFill>
                  <a:srgbClr val="FFF8F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1395532" y="1295400"/>
            <a:ext cx="1780937" cy="1654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>
              <a:lnSpc>
                <a:spcPts val="900"/>
              </a:lnSpc>
              <a:tabLst/>
            </a:pPr>
            <a:r>
              <a:rPr lang="en-US" altLang="zh-CN" sz="1090" b="1" i="1" dirty="0">
                <a:solidFill>
                  <a:srgbClr val="FFF8F0"/>
                </a:solidFill>
                <a:latin typeface="Times New Roman" pitchFamily="18" charset="0"/>
                <a:cs typeface="Times New Roman" pitchFamily="18" charset="0"/>
              </a:rPr>
              <a:t>Análise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b="1" i="1" dirty="0">
                <a:solidFill>
                  <a:srgbClr val="FFF8F0"/>
                </a:solidFill>
                <a:latin typeface="Times New Roman" pitchFamily="18" charset="0"/>
                <a:cs typeface="Times New Roman" pitchFamily="18" charset="0"/>
              </a:rPr>
              <a:t>Exploratória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b="1" i="1" dirty="0">
                <a:solidFill>
                  <a:srgbClr val="FFF8F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b="1" i="1" dirty="0">
                <a:solidFill>
                  <a:srgbClr val="FFF8F0"/>
                </a:solidFill>
                <a:latin typeface="Times New Roman" pitchFamily="18" charset="0"/>
                <a:cs typeface="Times New Roman" pitchFamily="18" charset="0"/>
              </a:rPr>
              <a:t>Dados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74905" y="3216978"/>
            <a:ext cx="55620" cy="43052"/>
          </a:xfrm>
          <a:custGeom>
            <a:avLst/>
            <a:gdLst>
              <a:gd name="connsiteX0" fmla="*/ 6350 w 55620"/>
              <a:gd name="connsiteY0" fmla="*/ 36702 h 43052"/>
              <a:gd name="connsiteX1" fmla="*/ 49270 w 55620"/>
              <a:gd name="connsiteY1" fmla="*/ 36702 h 43052"/>
              <a:gd name="connsiteX2" fmla="*/ 49270 w 55620"/>
              <a:gd name="connsiteY2" fmla="*/ 6350 h 43052"/>
              <a:gd name="connsiteX3" fmla="*/ 6350 w 55620"/>
              <a:gd name="connsiteY3" fmla="*/ 6350 h 43052"/>
              <a:gd name="connsiteX4" fmla="*/ 6350 w 55620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20" h="43052">
                <a:moveTo>
                  <a:pt x="6350" y="36702"/>
                </a:moveTo>
                <a:lnTo>
                  <a:pt x="49270" y="36702"/>
                </a:lnTo>
                <a:lnTo>
                  <a:pt x="49270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01821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179214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24999" y="3227095"/>
            <a:ext cx="55619" cy="43052"/>
          </a:xfrm>
          <a:custGeom>
            <a:avLst/>
            <a:gdLst>
              <a:gd name="connsiteX0" fmla="*/ 6350 w 55619"/>
              <a:gd name="connsiteY0" fmla="*/ 36702 h 43052"/>
              <a:gd name="connsiteX1" fmla="*/ 49269 w 55619"/>
              <a:gd name="connsiteY1" fmla="*/ 36702 h 43052"/>
              <a:gd name="connsiteX2" fmla="*/ 49269 w 55619"/>
              <a:gd name="connsiteY2" fmla="*/ 6350 h 43052"/>
              <a:gd name="connsiteX3" fmla="*/ 6350 w 55619"/>
              <a:gd name="connsiteY3" fmla="*/ 6350 h 43052"/>
              <a:gd name="connsiteX4" fmla="*/ 6350 w 55619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19" h="43052">
                <a:moveTo>
                  <a:pt x="6350" y="36702"/>
                </a:moveTo>
                <a:lnTo>
                  <a:pt x="49269" y="36702"/>
                </a:lnTo>
                <a:lnTo>
                  <a:pt x="49269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335466" y="3216826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45603" y="3206670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68325" y="3219367"/>
            <a:ext cx="25342" cy="38082"/>
          </a:xfrm>
          <a:custGeom>
            <a:avLst/>
            <a:gdLst>
              <a:gd name="connsiteX0" fmla="*/ 25342 w 25342"/>
              <a:gd name="connsiteY0" fmla="*/ 38082 h 38082"/>
              <a:gd name="connsiteX1" fmla="*/ 0 w 25342"/>
              <a:gd name="connsiteY1" fmla="*/ 19041 h 38082"/>
              <a:gd name="connsiteX2" fmla="*/ 25342 w 25342"/>
              <a:gd name="connsiteY2" fmla="*/ 0 h 38082"/>
              <a:gd name="connsiteX3" fmla="*/ 25342 w 25342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2" h="38082">
                <a:moveTo>
                  <a:pt x="25342" y="38082"/>
                </a:moveTo>
                <a:lnTo>
                  <a:pt x="0" y="19041"/>
                </a:lnTo>
                <a:lnTo>
                  <a:pt x="25342" y="0"/>
                </a:lnTo>
                <a:lnTo>
                  <a:pt x="25342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445718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617176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534830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712223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04505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617176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4505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617176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871022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83693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83693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01347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978740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871022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83693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37527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50197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0197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37527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50197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434441" y="3237137"/>
            <a:ext cx="32973" cy="33010"/>
          </a:xfrm>
          <a:custGeom>
            <a:avLst/>
            <a:gdLst>
              <a:gd name="connsiteX0" fmla="*/ 6350 w 32973"/>
              <a:gd name="connsiteY0" fmla="*/ 6350 h 33010"/>
              <a:gd name="connsiteX1" fmla="*/ 26623 w 32973"/>
              <a:gd name="connsiteY1" fmla="*/ 26660 h 33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973" h="33010">
                <a:moveTo>
                  <a:pt x="6350" y="6350"/>
                </a:moveTo>
                <a:lnTo>
                  <a:pt x="26623" y="2666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07439" y="3210654"/>
            <a:ext cx="42996" cy="43052"/>
          </a:xfrm>
          <a:custGeom>
            <a:avLst/>
            <a:gdLst>
              <a:gd name="connsiteX0" fmla="*/ 36646 w 42996"/>
              <a:gd name="connsiteY0" fmla="*/ 21526 h 43052"/>
              <a:gd name="connsiteX1" fmla="*/ 21498 w 42996"/>
              <a:gd name="connsiteY1" fmla="*/ 6350 h 43052"/>
              <a:gd name="connsiteX2" fmla="*/ 6350 w 42996"/>
              <a:gd name="connsiteY2" fmla="*/ 21526 h 43052"/>
              <a:gd name="connsiteX3" fmla="*/ 21498 w 42996"/>
              <a:gd name="connsiteY3" fmla="*/ 36702 h 43052"/>
              <a:gd name="connsiteX4" fmla="*/ 36646 w 42996"/>
              <a:gd name="connsiteY4" fmla="*/ 21526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96" h="43052">
                <a:moveTo>
                  <a:pt x="36646" y="21526"/>
                </a:moveTo>
                <a:cubicBezTo>
                  <a:pt x="36646" y="13103"/>
                  <a:pt x="29905" y="6350"/>
                  <a:pt x="21498" y="6350"/>
                </a:cubicBezTo>
                <a:cubicBezTo>
                  <a:pt x="13091" y="6350"/>
                  <a:pt x="6350" y="13103"/>
                  <a:pt x="6350" y="21526"/>
                </a:cubicBezTo>
                <a:cubicBezTo>
                  <a:pt x="6350" y="29948"/>
                  <a:pt x="13091" y="36702"/>
                  <a:pt x="21498" y="36702"/>
                </a:cubicBezTo>
                <a:cubicBezTo>
                  <a:pt x="29905" y="36702"/>
                  <a:pt x="36646" y="29948"/>
                  <a:pt x="36646" y="2152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328005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57033 w 63383"/>
              <a:gd name="connsiteY1" fmla="*/ 31738 h 63477"/>
              <a:gd name="connsiteX2" fmla="*/ 31691 w 63383"/>
              <a:gd name="connsiteY2" fmla="*/ 6350 h 63477"/>
              <a:gd name="connsiteX3" fmla="*/ 6350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45388" y="57127"/>
                  <a:pt x="57033" y="45702"/>
                  <a:pt x="57033" y="31738"/>
                </a:cubicBezTo>
                <a:cubicBezTo>
                  <a:pt x="57033" y="17775"/>
                  <a:pt x="45629" y="6350"/>
                  <a:pt x="31691" y="6350"/>
                </a:cubicBezTo>
                <a:cubicBezTo>
                  <a:pt x="17753" y="6350"/>
                  <a:pt x="6350" y="17775"/>
                  <a:pt x="6350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12800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480057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6350 w 63383"/>
              <a:gd name="connsiteY1" fmla="*/ 31738 h 63477"/>
              <a:gd name="connsiteX2" fmla="*/ 31691 w 63383"/>
              <a:gd name="connsiteY2" fmla="*/ 6350 h 63477"/>
              <a:gd name="connsiteX3" fmla="*/ 57033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17753" y="57127"/>
                  <a:pt x="6350" y="45702"/>
                  <a:pt x="6350" y="31738"/>
                </a:cubicBezTo>
                <a:cubicBezTo>
                  <a:pt x="6350" y="17775"/>
                  <a:pt x="17753" y="6350"/>
                  <a:pt x="31691" y="6350"/>
                </a:cubicBezTo>
                <a:cubicBezTo>
                  <a:pt x="45629" y="6350"/>
                  <a:pt x="57033" y="17775"/>
                  <a:pt x="57033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515535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0" y="3308061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804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2298692" y="3308061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A679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65500"/>
            <a:ext cx="4597400" cy="88900"/>
          </a:xfrm>
          <a:prstGeom prst="rect">
            <a:avLst/>
          </a:prstGeom>
          <a:noFill/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27000"/>
            <a:ext cx="4597400" cy="345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2400" y="50800"/>
            <a:ext cx="1981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Variáveis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Quantitativas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355600" y="381000"/>
            <a:ext cx="3721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Medidas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posição: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valor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redor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qual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dados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estão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distribuídos.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635000" y="762000"/>
            <a:ext cx="2171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Máximo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(max):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maior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observação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Mínimo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(min):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menor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observação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635000" y="1181100"/>
            <a:ext cx="3441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Moda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(Mo):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é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valor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(ou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atributo)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ocorre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maior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frequência.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635000" y="1524000"/>
            <a:ext cx="3479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Média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(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¯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):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soma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todos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valores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variável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dividida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635000" y="1727200"/>
            <a:ext cx="1816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pelo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número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observações.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635000" y="1943100"/>
            <a:ext cx="3378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Mediana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(Me):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valor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deixa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50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observações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à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sua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esquerda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635000" y="2311400"/>
            <a:ext cx="3594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Quartis: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divide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conjunto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valores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dispostos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forma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crescente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quatro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partes.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901700" y="2641600"/>
            <a:ext cx="2616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Primeiro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Quartil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(Q1):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valor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deixa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25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das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observações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à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sua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esquerda.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901700" y="2946400"/>
            <a:ext cx="2590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Terceiro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Quartil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(Q3):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valor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deixa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75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das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observações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à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sua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esquerda.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74905" y="3216978"/>
            <a:ext cx="55620" cy="43052"/>
          </a:xfrm>
          <a:custGeom>
            <a:avLst/>
            <a:gdLst>
              <a:gd name="connsiteX0" fmla="*/ 6350 w 55620"/>
              <a:gd name="connsiteY0" fmla="*/ 36702 h 43052"/>
              <a:gd name="connsiteX1" fmla="*/ 49270 w 55620"/>
              <a:gd name="connsiteY1" fmla="*/ 36702 h 43052"/>
              <a:gd name="connsiteX2" fmla="*/ 49270 w 55620"/>
              <a:gd name="connsiteY2" fmla="*/ 6350 h 43052"/>
              <a:gd name="connsiteX3" fmla="*/ 6350 w 55620"/>
              <a:gd name="connsiteY3" fmla="*/ 6350 h 43052"/>
              <a:gd name="connsiteX4" fmla="*/ 6350 w 55620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20" h="43052">
                <a:moveTo>
                  <a:pt x="6350" y="36702"/>
                </a:moveTo>
                <a:lnTo>
                  <a:pt x="49270" y="36702"/>
                </a:lnTo>
                <a:lnTo>
                  <a:pt x="49270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01821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179214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24999" y="3227095"/>
            <a:ext cx="55619" cy="43052"/>
          </a:xfrm>
          <a:custGeom>
            <a:avLst/>
            <a:gdLst>
              <a:gd name="connsiteX0" fmla="*/ 6350 w 55619"/>
              <a:gd name="connsiteY0" fmla="*/ 36702 h 43052"/>
              <a:gd name="connsiteX1" fmla="*/ 49269 w 55619"/>
              <a:gd name="connsiteY1" fmla="*/ 36702 h 43052"/>
              <a:gd name="connsiteX2" fmla="*/ 49269 w 55619"/>
              <a:gd name="connsiteY2" fmla="*/ 6350 h 43052"/>
              <a:gd name="connsiteX3" fmla="*/ 6350 w 55619"/>
              <a:gd name="connsiteY3" fmla="*/ 6350 h 43052"/>
              <a:gd name="connsiteX4" fmla="*/ 6350 w 55619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19" h="43052">
                <a:moveTo>
                  <a:pt x="6350" y="36702"/>
                </a:moveTo>
                <a:lnTo>
                  <a:pt x="49269" y="36702"/>
                </a:lnTo>
                <a:lnTo>
                  <a:pt x="49269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335466" y="3216826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45603" y="3206670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68325" y="3219367"/>
            <a:ext cx="25342" cy="38082"/>
          </a:xfrm>
          <a:custGeom>
            <a:avLst/>
            <a:gdLst>
              <a:gd name="connsiteX0" fmla="*/ 25342 w 25342"/>
              <a:gd name="connsiteY0" fmla="*/ 38082 h 38082"/>
              <a:gd name="connsiteX1" fmla="*/ 0 w 25342"/>
              <a:gd name="connsiteY1" fmla="*/ 19041 h 38082"/>
              <a:gd name="connsiteX2" fmla="*/ 25342 w 25342"/>
              <a:gd name="connsiteY2" fmla="*/ 0 h 38082"/>
              <a:gd name="connsiteX3" fmla="*/ 25342 w 25342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2" h="38082">
                <a:moveTo>
                  <a:pt x="25342" y="38082"/>
                </a:moveTo>
                <a:lnTo>
                  <a:pt x="0" y="19041"/>
                </a:lnTo>
                <a:lnTo>
                  <a:pt x="25342" y="0"/>
                </a:lnTo>
                <a:lnTo>
                  <a:pt x="25342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445718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617176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534830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712223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04505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617176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4505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617176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871022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83693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83693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01347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978740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871022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83693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37527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50197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0197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37527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50197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434441" y="3237137"/>
            <a:ext cx="32973" cy="33010"/>
          </a:xfrm>
          <a:custGeom>
            <a:avLst/>
            <a:gdLst>
              <a:gd name="connsiteX0" fmla="*/ 6350 w 32973"/>
              <a:gd name="connsiteY0" fmla="*/ 6350 h 33010"/>
              <a:gd name="connsiteX1" fmla="*/ 26623 w 32973"/>
              <a:gd name="connsiteY1" fmla="*/ 26660 h 33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973" h="33010">
                <a:moveTo>
                  <a:pt x="6350" y="6350"/>
                </a:moveTo>
                <a:lnTo>
                  <a:pt x="26623" y="2666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07439" y="3210654"/>
            <a:ext cx="42996" cy="43052"/>
          </a:xfrm>
          <a:custGeom>
            <a:avLst/>
            <a:gdLst>
              <a:gd name="connsiteX0" fmla="*/ 36646 w 42996"/>
              <a:gd name="connsiteY0" fmla="*/ 21526 h 43052"/>
              <a:gd name="connsiteX1" fmla="*/ 21498 w 42996"/>
              <a:gd name="connsiteY1" fmla="*/ 6350 h 43052"/>
              <a:gd name="connsiteX2" fmla="*/ 6350 w 42996"/>
              <a:gd name="connsiteY2" fmla="*/ 21526 h 43052"/>
              <a:gd name="connsiteX3" fmla="*/ 21498 w 42996"/>
              <a:gd name="connsiteY3" fmla="*/ 36702 h 43052"/>
              <a:gd name="connsiteX4" fmla="*/ 36646 w 42996"/>
              <a:gd name="connsiteY4" fmla="*/ 21526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96" h="43052">
                <a:moveTo>
                  <a:pt x="36646" y="21526"/>
                </a:moveTo>
                <a:cubicBezTo>
                  <a:pt x="36646" y="13103"/>
                  <a:pt x="29905" y="6350"/>
                  <a:pt x="21498" y="6350"/>
                </a:cubicBezTo>
                <a:cubicBezTo>
                  <a:pt x="13091" y="6350"/>
                  <a:pt x="6350" y="13103"/>
                  <a:pt x="6350" y="21526"/>
                </a:cubicBezTo>
                <a:cubicBezTo>
                  <a:pt x="6350" y="29948"/>
                  <a:pt x="13091" y="36702"/>
                  <a:pt x="21498" y="36702"/>
                </a:cubicBezTo>
                <a:cubicBezTo>
                  <a:pt x="29905" y="36702"/>
                  <a:pt x="36646" y="29948"/>
                  <a:pt x="36646" y="2152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328005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57033 w 63383"/>
              <a:gd name="connsiteY1" fmla="*/ 31738 h 63477"/>
              <a:gd name="connsiteX2" fmla="*/ 31691 w 63383"/>
              <a:gd name="connsiteY2" fmla="*/ 6350 h 63477"/>
              <a:gd name="connsiteX3" fmla="*/ 6350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45388" y="57127"/>
                  <a:pt x="57033" y="45702"/>
                  <a:pt x="57033" y="31738"/>
                </a:cubicBezTo>
                <a:cubicBezTo>
                  <a:pt x="57033" y="17775"/>
                  <a:pt x="45629" y="6350"/>
                  <a:pt x="31691" y="6350"/>
                </a:cubicBezTo>
                <a:cubicBezTo>
                  <a:pt x="17753" y="6350"/>
                  <a:pt x="6350" y="17775"/>
                  <a:pt x="6350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12800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480057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6350 w 63383"/>
              <a:gd name="connsiteY1" fmla="*/ 31738 h 63477"/>
              <a:gd name="connsiteX2" fmla="*/ 31691 w 63383"/>
              <a:gd name="connsiteY2" fmla="*/ 6350 h 63477"/>
              <a:gd name="connsiteX3" fmla="*/ 57033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17753" y="57127"/>
                  <a:pt x="6350" y="45702"/>
                  <a:pt x="6350" y="31738"/>
                </a:cubicBezTo>
                <a:cubicBezTo>
                  <a:pt x="6350" y="17775"/>
                  <a:pt x="17753" y="6350"/>
                  <a:pt x="31691" y="6350"/>
                </a:cubicBezTo>
                <a:cubicBezTo>
                  <a:pt x="45629" y="6350"/>
                  <a:pt x="57033" y="17775"/>
                  <a:pt x="57033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515535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0" y="3308061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804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2298693" y="3308061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A679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65500"/>
            <a:ext cx="4597400" cy="88900"/>
          </a:xfrm>
          <a:prstGeom prst="rect">
            <a:avLst/>
          </a:prstGeom>
          <a:noFill/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1" y="-116077"/>
            <a:ext cx="4597400" cy="345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2400" y="50800"/>
            <a:ext cx="1981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Variáveis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Quantitativas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355600" y="393700"/>
            <a:ext cx="38354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279400" algn="l"/>
              </a:tabLst>
            </a:pPr>
            <a:r>
              <a:rPr lang="en-US" altLang="zh-CN" sz="109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Medidas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Dispersão: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ﬁnalidade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é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encontrar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valor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que</a:t>
            </a:r>
          </a:p>
          <a:p>
            <a:pPr>
              <a:lnSpc>
                <a:spcPts val="1300"/>
              </a:lnSpc>
              <a:tabLst>
                <a:tab pos="279400" algn="l"/>
              </a:tabLst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resuma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variabilidade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conjunto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dados</a:t>
            </a:r>
          </a:p>
          <a:p>
            <a:pPr>
              <a:lnSpc>
                <a:spcPts val="1400"/>
              </a:lnSpc>
              <a:tabLst>
                <a:tab pos="279400" algn="l"/>
              </a:tabLst>
            </a:pPr>
            <a:r>
              <a:rPr lang="en-US" altLang="zh-CN" dirty="0"/>
              <a:t>	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Amplitude: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diferença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entre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valor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máximo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valor</a:t>
            </a:r>
          </a:p>
          <a:p>
            <a:pPr>
              <a:lnSpc>
                <a:spcPts val="1300"/>
              </a:lnSpc>
              <a:tabLst>
                <a:tab pos="279400" algn="l"/>
              </a:tabLst>
            </a:pPr>
            <a:r>
              <a:rPr lang="en-US" altLang="zh-CN" dirty="0"/>
              <a:t>	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mínimo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635000" y="1092200"/>
            <a:ext cx="3517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Intervalo-Interquartil: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É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diferença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entre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terceiro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quartil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primeiro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quartil,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ou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seja,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Q3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-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Q1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635000" y="1447800"/>
            <a:ext cx="3581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Variância: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média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quadrados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desvios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relação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à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média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aritmética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635000" y="1816100"/>
            <a:ext cx="33274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Desvio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Padrão: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mede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variabilidade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independente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do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núemro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observações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mesma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unidade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medida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média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635000" y="2336800"/>
            <a:ext cx="35941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Coeﬁciente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Variação: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mede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variabilidade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numaescala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percentual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independente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unidade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medida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ou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ordem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grandeza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variável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2400300" y="2882900"/>
            <a:ext cx="88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i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1993900" y="2959100"/>
            <a:ext cx="8763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CV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¯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100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74905" y="3216978"/>
            <a:ext cx="55620" cy="43052"/>
          </a:xfrm>
          <a:custGeom>
            <a:avLst/>
            <a:gdLst>
              <a:gd name="connsiteX0" fmla="*/ 6350 w 55620"/>
              <a:gd name="connsiteY0" fmla="*/ 36702 h 43052"/>
              <a:gd name="connsiteX1" fmla="*/ 49270 w 55620"/>
              <a:gd name="connsiteY1" fmla="*/ 36702 h 43052"/>
              <a:gd name="connsiteX2" fmla="*/ 49270 w 55620"/>
              <a:gd name="connsiteY2" fmla="*/ 6350 h 43052"/>
              <a:gd name="connsiteX3" fmla="*/ 6350 w 55620"/>
              <a:gd name="connsiteY3" fmla="*/ 6350 h 43052"/>
              <a:gd name="connsiteX4" fmla="*/ 6350 w 55620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20" h="43052">
                <a:moveTo>
                  <a:pt x="6350" y="36702"/>
                </a:moveTo>
                <a:lnTo>
                  <a:pt x="49270" y="36702"/>
                </a:lnTo>
                <a:lnTo>
                  <a:pt x="49270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01821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179214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24999" y="3227095"/>
            <a:ext cx="55619" cy="43052"/>
          </a:xfrm>
          <a:custGeom>
            <a:avLst/>
            <a:gdLst>
              <a:gd name="connsiteX0" fmla="*/ 6350 w 55619"/>
              <a:gd name="connsiteY0" fmla="*/ 36702 h 43052"/>
              <a:gd name="connsiteX1" fmla="*/ 49269 w 55619"/>
              <a:gd name="connsiteY1" fmla="*/ 36702 h 43052"/>
              <a:gd name="connsiteX2" fmla="*/ 49269 w 55619"/>
              <a:gd name="connsiteY2" fmla="*/ 6350 h 43052"/>
              <a:gd name="connsiteX3" fmla="*/ 6350 w 55619"/>
              <a:gd name="connsiteY3" fmla="*/ 6350 h 43052"/>
              <a:gd name="connsiteX4" fmla="*/ 6350 w 55619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19" h="43052">
                <a:moveTo>
                  <a:pt x="6350" y="36702"/>
                </a:moveTo>
                <a:lnTo>
                  <a:pt x="49269" y="36702"/>
                </a:lnTo>
                <a:lnTo>
                  <a:pt x="49269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335466" y="3216826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45603" y="3206670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68325" y="3219367"/>
            <a:ext cx="25342" cy="38082"/>
          </a:xfrm>
          <a:custGeom>
            <a:avLst/>
            <a:gdLst>
              <a:gd name="connsiteX0" fmla="*/ 25342 w 25342"/>
              <a:gd name="connsiteY0" fmla="*/ 38082 h 38082"/>
              <a:gd name="connsiteX1" fmla="*/ 0 w 25342"/>
              <a:gd name="connsiteY1" fmla="*/ 19041 h 38082"/>
              <a:gd name="connsiteX2" fmla="*/ 25342 w 25342"/>
              <a:gd name="connsiteY2" fmla="*/ 0 h 38082"/>
              <a:gd name="connsiteX3" fmla="*/ 25342 w 25342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2" h="38082">
                <a:moveTo>
                  <a:pt x="25342" y="38082"/>
                </a:moveTo>
                <a:lnTo>
                  <a:pt x="0" y="19041"/>
                </a:lnTo>
                <a:lnTo>
                  <a:pt x="25342" y="0"/>
                </a:lnTo>
                <a:lnTo>
                  <a:pt x="25342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445718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617176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534830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712223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04505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617176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4505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617176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871022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83693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83693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01347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978740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871022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83693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37527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50197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0197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37527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50197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434441" y="3237137"/>
            <a:ext cx="32973" cy="33010"/>
          </a:xfrm>
          <a:custGeom>
            <a:avLst/>
            <a:gdLst>
              <a:gd name="connsiteX0" fmla="*/ 6350 w 32973"/>
              <a:gd name="connsiteY0" fmla="*/ 6350 h 33010"/>
              <a:gd name="connsiteX1" fmla="*/ 26623 w 32973"/>
              <a:gd name="connsiteY1" fmla="*/ 26660 h 33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973" h="33010">
                <a:moveTo>
                  <a:pt x="6350" y="6350"/>
                </a:moveTo>
                <a:lnTo>
                  <a:pt x="26623" y="2666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07439" y="3210654"/>
            <a:ext cx="42996" cy="43052"/>
          </a:xfrm>
          <a:custGeom>
            <a:avLst/>
            <a:gdLst>
              <a:gd name="connsiteX0" fmla="*/ 36646 w 42996"/>
              <a:gd name="connsiteY0" fmla="*/ 21526 h 43052"/>
              <a:gd name="connsiteX1" fmla="*/ 21498 w 42996"/>
              <a:gd name="connsiteY1" fmla="*/ 6350 h 43052"/>
              <a:gd name="connsiteX2" fmla="*/ 6350 w 42996"/>
              <a:gd name="connsiteY2" fmla="*/ 21526 h 43052"/>
              <a:gd name="connsiteX3" fmla="*/ 21498 w 42996"/>
              <a:gd name="connsiteY3" fmla="*/ 36702 h 43052"/>
              <a:gd name="connsiteX4" fmla="*/ 36646 w 42996"/>
              <a:gd name="connsiteY4" fmla="*/ 21526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96" h="43052">
                <a:moveTo>
                  <a:pt x="36646" y="21526"/>
                </a:moveTo>
                <a:cubicBezTo>
                  <a:pt x="36646" y="13103"/>
                  <a:pt x="29905" y="6350"/>
                  <a:pt x="21498" y="6350"/>
                </a:cubicBezTo>
                <a:cubicBezTo>
                  <a:pt x="13091" y="6350"/>
                  <a:pt x="6350" y="13103"/>
                  <a:pt x="6350" y="21526"/>
                </a:cubicBezTo>
                <a:cubicBezTo>
                  <a:pt x="6350" y="29948"/>
                  <a:pt x="13091" y="36702"/>
                  <a:pt x="21498" y="36702"/>
                </a:cubicBezTo>
                <a:cubicBezTo>
                  <a:pt x="29905" y="36702"/>
                  <a:pt x="36646" y="29948"/>
                  <a:pt x="36646" y="2152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328005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57033 w 63383"/>
              <a:gd name="connsiteY1" fmla="*/ 31738 h 63477"/>
              <a:gd name="connsiteX2" fmla="*/ 31691 w 63383"/>
              <a:gd name="connsiteY2" fmla="*/ 6350 h 63477"/>
              <a:gd name="connsiteX3" fmla="*/ 6350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45388" y="57127"/>
                  <a:pt x="57033" y="45702"/>
                  <a:pt x="57033" y="31738"/>
                </a:cubicBezTo>
                <a:cubicBezTo>
                  <a:pt x="57033" y="17775"/>
                  <a:pt x="45629" y="6350"/>
                  <a:pt x="31691" y="6350"/>
                </a:cubicBezTo>
                <a:cubicBezTo>
                  <a:pt x="17753" y="6350"/>
                  <a:pt x="6350" y="17775"/>
                  <a:pt x="6350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12800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480057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6350 w 63383"/>
              <a:gd name="connsiteY1" fmla="*/ 31738 h 63477"/>
              <a:gd name="connsiteX2" fmla="*/ 31691 w 63383"/>
              <a:gd name="connsiteY2" fmla="*/ 6350 h 63477"/>
              <a:gd name="connsiteX3" fmla="*/ 57033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17753" y="57127"/>
                  <a:pt x="6350" y="45702"/>
                  <a:pt x="6350" y="31738"/>
                </a:cubicBezTo>
                <a:cubicBezTo>
                  <a:pt x="6350" y="17775"/>
                  <a:pt x="17753" y="6350"/>
                  <a:pt x="31691" y="6350"/>
                </a:cubicBezTo>
                <a:cubicBezTo>
                  <a:pt x="45629" y="6350"/>
                  <a:pt x="57033" y="17775"/>
                  <a:pt x="57033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515535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308481" y="820101"/>
            <a:ext cx="3980471" cy="195210"/>
          </a:xfrm>
          <a:custGeom>
            <a:avLst/>
            <a:gdLst>
              <a:gd name="connsiteX0" fmla="*/ 0 w 3980471"/>
              <a:gd name="connsiteY0" fmla="*/ 50776 h 195210"/>
              <a:gd name="connsiteX1" fmla="*/ 50683 w 3980471"/>
              <a:gd name="connsiteY1" fmla="*/ 0 h 195210"/>
              <a:gd name="connsiteX2" fmla="*/ 3929788 w 3980471"/>
              <a:gd name="connsiteY2" fmla="*/ 0 h 195210"/>
              <a:gd name="connsiteX3" fmla="*/ 3980471 w 3980471"/>
              <a:gd name="connsiteY3" fmla="*/ 50776 h 195210"/>
              <a:gd name="connsiteX4" fmla="*/ 3980471 w 3980471"/>
              <a:gd name="connsiteY4" fmla="*/ 195210 h 195210"/>
              <a:gd name="connsiteX5" fmla="*/ 0 w 3980471"/>
              <a:gd name="connsiteY5" fmla="*/ 195210 h 195210"/>
              <a:gd name="connsiteX6" fmla="*/ 0 w 3980471"/>
              <a:gd name="connsiteY6" fmla="*/ 50776 h 195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195210">
                <a:moveTo>
                  <a:pt x="0" y="50776"/>
                </a:moveTo>
                <a:cubicBezTo>
                  <a:pt x="0" y="22849"/>
                  <a:pt x="22807" y="0"/>
                  <a:pt x="50683" y="0"/>
                </a:cubicBezTo>
                <a:lnTo>
                  <a:pt x="3929788" y="0"/>
                </a:lnTo>
                <a:cubicBezTo>
                  <a:pt x="3957663" y="0"/>
                  <a:pt x="3980471" y="22849"/>
                  <a:pt x="3980471" y="50776"/>
                </a:cubicBezTo>
                <a:lnTo>
                  <a:pt x="3980471" y="195210"/>
                </a:lnTo>
                <a:lnTo>
                  <a:pt x="0" y="195210"/>
                </a:lnTo>
                <a:lnTo>
                  <a:pt x="0" y="50776"/>
                </a:lnTo>
              </a:path>
            </a:pathLst>
          </a:custGeom>
          <a:solidFill>
            <a:srgbClr val="804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08481" y="1046924"/>
            <a:ext cx="3980471" cy="202365"/>
          </a:xfrm>
          <a:custGeom>
            <a:avLst/>
            <a:gdLst>
              <a:gd name="connsiteX0" fmla="*/ 0 w 3980471"/>
              <a:gd name="connsiteY0" fmla="*/ 151589 h 202365"/>
              <a:gd name="connsiteX1" fmla="*/ 50683 w 3980471"/>
              <a:gd name="connsiteY1" fmla="*/ 202365 h 202365"/>
              <a:gd name="connsiteX2" fmla="*/ 3929788 w 3980471"/>
              <a:gd name="connsiteY2" fmla="*/ 202365 h 202365"/>
              <a:gd name="connsiteX3" fmla="*/ 3980471 w 3980471"/>
              <a:gd name="connsiteY3" fmla="*/ 151589 h 202365"/>
              <a:gd name="connsiteX4" fmla="*/ 3980471 w 3980471"/>
              <a:gd name="connsiteY4" fmla="*/ 0 h 202365"/>
              <a:gd name="connsiteX5" fmla="*/ 0 w 3980471"/>
              <a:gd name="connsiteY5" fmla="*/ 0 h 202365"/>
              <a:gd name="connsiteX6" fmla="*/ 0 w 3980471"/>
              <a:gd name="connsiteY6" fmla="*/ 151589 h 202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202365">
                <a:moveTo>
                  <a:pt x="0" y="151589"/>
                </a:moveTo>
                <a:cubicBezTo>
                  <a:pt x="0" y="179516"/>
                  <a:pt x="22807" y="202365"/>
                  <a:pt x="50683" y="202365"/>
                </a:cubicBezTo>
                <a:lnTo>
                  <a:pt x="3929788" y="202365"/>
                </a:lnTo>
                <a:cubicBezTo>
                  <a:pt x="3957663" y="202365"/>
                  <a:pt x="3980471" y="179516"/>
                  <a:pt x="3980471" y="151589"/>
                </a:cubicBezTo>
                <a:lnTo>
                  <a:pt x="3980471" y="0"/>
                </a:lnTo>
                <a:lnTo>
                  <a:pt x="0" y="0"/>
                </a:lnTo>
                <a:lnTo>
                  <a:pt x="0" y="151589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4282603" y="896046"/>
            <a:ext cx="12700" cy="327858"/>
          </a:xfrm>
          <a:custGeom>
            <a:avLst/>
            <a:gdLst>
              <a:gd name="connsiteX0" fmla="*/ 6350 w 12700"/>
              <a:gd name="connsiteY0" fmla="*/ 321508 h 327858"/>
              <a:gd name="connsiteX1" fmla="*/ 6350 w 12700"/>
              <a:gd name="connsiteY1" fmla="*/ 6350 h 3278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27858">
                <a:moveTo>
                  <a:pt x="6350" y="321508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7E7D7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4282603" y="883352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AEADA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4282603" y="870658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CCB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4282603" y="857964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EDEBE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282603" y="838923"/>
            <a:ext cx="12700" cy="31741"/>
          </a:xfrm>
          <a:custGeom>
            <a:avLst/>
            <a:gdLst>
              <a:gd name="connsiteX0" fmla="*/ 6350 w 12700"/>
              <a:gd name="connsiteY0" fmla="*/ 25391 h 31741"/>
              <a:gd name="connsiteX1" fmla="*/ 6350 w 12700"/>
              <a:gd name="connsiteY1" fmla="*/ 6350 h 317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41">
                <a:moveTo>
                  <a:pt x="6350" y="25391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CF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308481" y="1401149"/>
            <a:ext cx="3980471" cy="198671"/>
          </a:xfrm>
          <a:custGeom>
            <a:avLst/>
            <a:gdLst>
              <a:gd name="connsiteX0" fmla="*/ 0 w 3980471"/>
              <a:gd name="connsiteY0" fmla="*/ 50776 h 198671"/>
              <a:gd name="connsiteX1" fmla="*/ 50683 w 3980471"/>
              <a:gd name="connsiteY1" fmla="*/ 0 h 198671"/>
              <a:gd name="connsiteX2" fmla="*/ 3929788 w 3980471"/>
              <a:gd name="connsiteY2" fmla="*/ 0 h 198671"/>
              <a:gd name="connsiteX3" fmla="*/ 3980471 w 3980471"/>
              <a:gd name="connsiteY3" fmla="*/ 50776 h 198671"/>
              <a:gd name="connsiteX4" fmla="*/ 3980471 w 3980471"/>
              <a:gd name="connsiteY4" fmla="*/ 198671 h 198671"/>
              <a:gd name="connsiteX5" fmla="*/ 0 w 3980471"/>
              <a:gd name="connsiteY5" fmla="*/ 198671 h 198671"/>
              <a:gd name="connsiteX6" fmla="*/ 0 w 3980471"/>
              <a:gd name="connsiteY6" fmla="*/ 50776 h 1986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198671">
                <a:moveTo>
                  <a:pt x="0" y="50776"/>
                </a:moveTo>
                <a:cubicBezTo>
                  <a:pt x="0" y="22849"/>
                  <a:pt x="22807" y="0"/>
                  <a:pt x="50683" y="0"/>
                </a:cubicBezTo>
                <a:lnTo>
                  <a:pt x="3929788" y="0"/>
                </a:lnTo>
                <a:cubicBezTo>
                  <a:pt x="3957663" y="0"/>
                  <a:pt x="3980471" y="22849"/>
                  <a:pt x="3980471" y="50776"/>
                </a:cubicBezTo>
                <a:lnTo>
                  <a:pt x="3980471" y="198671"/>
                </a:lnTo>
                <a:lnTo>
                  <a:pt x="0" y="198671"/>
                </a:lnTo>
                <a:lnTo>
                  <a:pt x="0" y="50776"/>
                </a:lnTo>
              </a:path>
            </a:pathLst>
          </a:custGeom>
          <a:solidFill>
            <a:srgbClr val="804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308481" y="1631424"/>
            <a:ext cx="3980471" cy="199180"/>
          </a:xfrm>
          <a:custGeom>
            <a:avLst/>
            <a:gdLst>
              <a:gd name="connsiteX0" fmla="*/ 0 w 3980471"/>
              <a:gd name="connsiteY0" fmla="*/ 148403 h 199180"/>
              <a:gd name="connsiteX1" fmla="*/ 50683 w 3980471"/>
              <a:gd name="connsiteY1" fmla="*/ 199180 h 199180"/>
              <a:gd name="connsiteX2" fmla="*/ 3929788 w 3980471"/>
              <a:gd name="connsiteY2" fmla="*/ 199180 h 199180"/>
              <a:gd name="connsiteX3" fmla="*/ 3980471 w 3980471"/>
              <a:gd name="connsiteY3" fmla="*/ 148403 h 199180"/>
              <a:gd name="connsiteX4" fmla="*/ 3980471 w 3980471"/>
              <a:gd name="connsiteY4" fmla="*/ 0 h 199180"/>
              <a:gd name="connsiteX5" fmla="*/ 0 w 3980471"/>
              <a:gd name="connsiteY5" fmla="*/ 0 h 199180"/>
              <a:gd name="connsiteX6" fmla="*/ 0 w 3980471"/>
              <a:gd name="connsiteY6" fmla="*/ 148403 h 199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199180">
                <a:moveTo>
                  <a:pt x="0" y="148403"/>
                </a:moveTo>
                <a:cubicBezTo>
                  <a:pt x="0" y="176330"/>
                  <a:pt x="22807" y="199180"/>
                  <a:pt x="50683" y="199180"/>
                </a:cubicBezTo>
                <a:lnTo>
                  <a:pt x="3929788" y="199180"/>
                </a:lnTo>
                <a:cubicBezTo>
                  <a:pt x="3957663" y="199180"/>
                  <a:pt x="3980471" y="176330"/>
                  <a:pt x="3980471" y="148403"/>
                </a:cubicBezTo>
                <a:lnTo>
                  <a:pt x="3980471" y="0"/>
                </a:lnTo>
                <a:lnTo>
                  <a:pt x="0" y="0"/>
                </a:lnTo>
                <a:lnTo>
                  <a:pt x="0" y="148403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282603" y="1477084"/>
            <a:ext cx="12700" cy="328133"/>
          </a:xfrm>
          <a:custGeom>
            <a:avLst/>
            <a:gdLst>
              <a:gd name="connsiteX0" fmla="*/ 6350 w 12700"/>
              <a:gd name="connsiteY0" fmla="*/ 321783 h 328133"/>
              <a:gd name="connsiteX1" fmla="*/ 6350 w 12700"/>
              <a:gd name="connsiteY1" fmla="*/ 6350 h 3281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28133">
                <a:moveTo>
                  <a:pt x="6350" y="321783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7E7D7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4282603" y="1464390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AEADA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4282603" y="1451696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CCB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4282603" y="1439002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EDEBE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4282603" y="1419960"/>
            <a:ext cx="12700" cy="31741"/>
          </a:xfrm>
          <a:custGeom>
            <a:avLst/>
            <a:gdLst>
              <a:gd name="connsiteX0" fmla="*/ 6350 w 12700"/>
              <a:gd name="connsiteY0" fmla="*/ 25391 h 31741"/>
              <a:gd name="connsiteX1" fmla="*/ 6350 w 12700"/>
              <a:gd name="connsiteY1" fmla="*/ 6350 h 317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41">
                <a:moveTo>
                  <a:pt x="6350" y="25391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CF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308481" y="1982462"/>
            <a:ext cx="3980471" cy="195210"/>
          </a:xfrm>
          <a:custGeom>
            <a:avLst/>
            <a:gdLst>
              <a:gd name="connsiteX0" fmla="*/ 0 w 3980471"/>
              <a:gd name="connsiteY0" fmla="*/ 50776 h 195210"/>
              <a:gd name="connsiteX1" fmla="*/ 50683 w 3980471"/>
              <a:gd name="connsiteY1" fmla="*/ 0 h 195210"/>
              <a:gd name="connsiteX2" fmla="*/ 3929788 w 3980471"/>
              <a:gd name="connsiteY2" fmla="*/ 0 h 195210"/>
              <a:gd name="connsiteX3" fmla="*/ 3980471 w 3980471"/>
              <a:gd name="connsiteY3" fmla="*/ 50776 h 195210"/>
              <a:gd name="connsiteX4" fmla="*/ 3980471 w 3980471"/>
              <a:gd name="connsiteY4" fmla="*/ 195210 h 195210"/>
              <a:gd name="connsiteX5" fmla="*/ 0 w 3980471"/>
              <a:gd name="connsiteY5" fmla="*/ 195210 h 195210"/>
              <a:gd name="connsiteX6" fmla="*/ 0 w 3980471"/>
              <a:gd name="connsiteY6" fmla="*/ 50776 h 195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195210">
                <a:moveTo>
                  <a:pt x="0" y="50776"/>
                </a:moveTo>
                <a:cubicBezTo>
                  <a:pt x="0" y="22849"/>
                  <a:pt x="22807" y="0"/>
                  <a:pt x="50683" y="0"/>
                </a:cubicBezTo>
                <a:lnTo>
                  <a:pt x="3929788" y="0"/>
                </a:lnTo>
                <a:cubicBezTo>
                  <a:pt x="3957663" y="0"/>
                  <a:pt x="3980471" y="22849"/>
                  <a:pt x="3980471" y="50776"/>
                </a:cubicBezTo>
                <a:lnTo>
                  <a:pt x="3980471" y="195210"/>
                </a:lnTo>
                <a:lnTo>
                  <a:pt x="0" y="195210"/>
                </a:lnTo>
                <a:lnTo>
                  <a:pt x="0" y="50776"/>
                </a:lnTo>
              </a:path>
            </a:pathLst>
          </a:custGeom>
          <a:solidFill>
            <a:srgbClr val="804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308481" y="2209281"/>
            <a:ext cx="3980471" cy="374363"/>
          </a:xfrm>
          <a:custGeom>
            <a:avLst/>
            <a:gdLst>
              <a:gd name="connsiteX0" fmla="*/ 0 w 3980471"/>
              <a:gd name="connsiteY0" fmla="*/ 323586 h 374363"/>
              <a:gd name="connsiteX1" fmla="*/ 50683 w 3980471"/>
              <a:gd name="connsiteY1" fmla="*/ 374363 h 374363"/>
              <a:gd name="connsiteX2" fmla="*/ 3929788 w 3980471"/>
              <a:gd name="connsiteY2" fmla="*/ 374363 h 374363"/>
              <a:gd name="connsiteX3" fmla="*/ 3980471 w 3980471"/>
              <a:gd name="connsiteY3" fmla="*/ 323586 h 374363"/>
              <a:gd name="connsiteX4" fmla="*/ 3980471 w 3980471"/>
              <a:gd name="connsiteY4" fmla="*/ 0 h 374363"/>
              <a:gd name="connsiteX5" fmla="*/ 0 w 3980471"/>
              <a:gd name="connsiteY5" fmla="*/ 0 h 374363"/>
              <a:gd name="connsiteX6" fmla="*/ 0 w 3980471"/>
              <a:gd name="connsiteY6" fmla="*/ 323586 h 3743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374363">
                <a:moveTo>
                  <a:pt x="0" y="323586"/>
                </a:moveTo>
                <a:cubicBezTo>
                  <a:pt x="0" y="351513"/>
                  <a:pt x="22807" y="374363"/>
                  <a:pt x="50683" y="374363"/>
                </a:cubicBezTo>
                <a:lnTo>
                  <a:pt x="3929788" y="374363"/>
                </a:lnTo>
                <a:cubicBezTo>
                  <a:pt x="3957663" y="374363"/>
                  <a:pt x="3980471" y="351513"/>
                  <a:pt x="3980471" y="323586"/>
                </a:cubicBezTo>
                <a:lnTo>
                  <a:pt x="3980471" y="0"/>
                </a:lnTo>
                <a:lnTo>
                  <a:pt x="0" y="0"/>
                </a:lnTo>
                <a:lnTo>
                  <a:pt x="0" y="323586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4282603" y="2058402"/>
            <a:ext cx="12700" cy="499855"/>
          </a:xfrm>
          <a:custGeom>
            <a:avLst/>
            <a:gdLst>
              <a:gd name="connsiteX0" fmla="*/ 6350 w 12700"/>
              <a:gd name="connsiteY0" fmla="*/ 493505 h 499855"/>
              <a:gd name="connsiteX1" fmla="*/ 6350 w 12700"/>
              <a:gd name="connsiteY1" fmla="*/ 6350 h 499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499855">
                <a:moveTo>
                  <a:pt x="6350" y="493505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7E7D7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4282603" y="2045708"/>
            <a:ext cx="12700" cy="12700"/>
          </a:xfrm>
          <a:custGeom>
            <a:avLst/>
            <a:gdLst>
              <a:gd name="connsiteX0" fmla="*/ 6350 w 12700"/>
              <a:gd name="connsiteY0" fmla="*/ 19043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3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AEADA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4282603" y="2033014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CCB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3"/>
          <p:cNvSpPr/>
          <p:nvPr/>
        </p:nvSpPr>
        <p:spPr>
          <a:xfrm>
            <a:off x="4282603" y="2020320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EDEBE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3"/>
          <p:cNvSpPr/>
          <p:nvPr/>
        </p:nvSpPr>
        <p:spPr>
          <a:xfrm>
            <a:off x="4282603" y="2001279"/>
            <a:ext cx="12700" cy="31741"/>
          </a:xfrm>
          <a:custGeom>
            <a:avLst/>
            <a:gdLst>
              <a:gd name="connsiteX0" fmla="*/ 6350 w 12700"/>
              <a:gd name="connsiteY0" fmla="*/ 25391 h 31741"/>
              <a:gd name="connsiteX1" fmla="*/ 6350 w 12700"/>
              <a:gd name="connsiteY1" fmla="*/ 6350 h 317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41">
                <a:moveTo>
                  <a:pt x="6350" y="25391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CF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Freeform 3"/>
          <p:cNvSpPr/>
          <p:nvPr/>
        </p:nvSpPr>
        <p:spPr>
          <a:xfrm>
            <a:off x="0" y="3308059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804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Freeform 3"/>
          <p:cNvSpPr/>
          <p:nvPr/>
        </p:nvSpPr>
        <p:spPr>
          <a:xfrm>
            <a:off x="2298692" y="3308059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A679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51200"/>
            <a:ext cx="4597400" cy="203200"/>
          </a:xfrm>
          <a:prstGeom prst="rect">
            <a:avLst/>
          </a:prstGeom>
          <a:noFill/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50"/>
            <a:ext cx="4597400" cy="345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2400" y="50800"/>
            <a:ext cx="2247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Exame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Gráﬁco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Dados</a:t>
            </a:r>
          </a:p>
        </p:txBody>
      </p:sp>
      <p:sp>
        <p:nvSpPr>
          <p:cNvPr id="61" name="TextBox 1"/>
          <p:cNvSpPr txBox="1"/>
          <p:nvPr/>
        </p:nvSpPr>
        <p:spPr>
          <a:xfrm>
            <a:off x="355600" y="863600"/>
            <a:ext cx="838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b="1" dirty="0">
                <a:solidFill>
                  <a:srgbClr val="FFF8F0"/>
                </a:solidFill>
                <a:latin typeface="Times New Roman" pitchFamily="18" charset="0"/>
                <a:cs typeface="Times New Roman" pitchFamily="18" charset="0"/>
              </a:rPr>
              <a:t>Distribuição:</a:t>
            </a:r>
          </a:p>
        </p:txBody>
      </p:sp>
      <p:sp>
        <p:nvSpPr>
          <p:cNvPr id="62" name="TextBox 1"/>
          <p:cNvSpPr txBox="1"/>
          <p:nvPr/>
        </p:nvSpPr>
        <p:spPr>
          <a:xfrm>
            <a:off x="355600" y="1079500"/>
            <a:ext cx="1625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Histograma,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ramo-e-folhas</a:t>
            </a:r>
          </a:p>
        </p:txBody>
      </p:sp>
      <p:sp>
        <p:nvSpPr>
          <p:cNvPr id="63" name="TextBox 1"/>
          <p:cNvSpPr txBox="1"/>
          <p:nvPr/>
        </p:nvSpPr>
        <p:spPr>
          <a:xfrm>
            <a:off x="355600" y="1447800"/>
            <a:ext cx="1765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b="1" dirty="0">
                <a:solidFill>
                  <a:srgbClr val="FFF8F0"/>
                </a:solidFill>
                <a:latin typeface="Times New Roman" pitchFamily="18" charset="0"/>
                <a:cs typeface="Times New Roman" pitchFamily="18" charset="0"/>
              </a:rPr>
              <a:t>Relação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b="1" dirty="0">
                <a:solidFill>
                  <a:srgbClr val="FFF8F0"/>
                </a:solidFill>
                <a:latin typeface="Times New Roman" pitchFamily="18" charset="0"/>
                <a:cs typeface="Times New Roman" pitchFamily="18" charset="0"/>
              </a:rPr>
              <a:t>entre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b="1" dirty="0">
                <a:solidFill>
                  <a:srgbClr val="FFF8F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b="1" dirty="0">
                <a:solidFill>
                  <a:srgbClr val="FFF8F0"/>
                </a:solidFill>
                <a:latin typeface="Times New Roman" pitchFamily="18" charset="0"/>
                <a:cs typeface="Times New Roman" pitchFamily="18" charset="0"/>
              </a:rPr>
              <a:t>variáveis: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Diagrama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dispersão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355600" y="2019300"/>
            <a:ext cx="1625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b="1" dirty="0">
                <a:solidFill>
                  <a:srgbClr val="FFF8F0"/>
                </a:solidFill>
                <a:latin typeface="Times New Roman" pitchFamily="18" charset="0"/>
                <a:cs typeface="Times New Roman" pitchFamily="18" charset="0"/>
              </a:rPr>
              <a:t>Diferenças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b="1" dirty="0">
                <a:solidFill>
                  <a:srgbClr val="FFF8F0"/>
                </a:solidFill>
                <a:latin typeface="Times New Roman" pitchFamily="18" charset="0"/>
                <a:cs typeface="Times New Roman" pitchFamily="18" charset="0"/>
              </a:rPr>
              <a:t>entre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b="1" dirty="0">
                <a:solidFill>
                  <a:srgbClr val="FFF8F0"/>
                </a:solidFill>
                <a:latin typeface="Times New Roman" pitchFamily="18" charset="0"/>
                <a:cs typeface="Times New Roman" pitchFamily="18" charset="0"/>
              </a:rPr>
              <a:t>grupos: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355600" y="2247900"/>
            <a:ext cx="3835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Box-plot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(observações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atípicas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podem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aparecer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somente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após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agrupamento)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74905" y="3216978"/>
            <a:ext cx="55620" cy="43052"/>
          </a:xfrm>
          <a:custGeom>
            <a:avLst/>
            <a:gdLst>
              <a:gd name="connsiteX0" fmla="*/ 6350 w 55620"/>
              <a:gd name="connsiteY0" fmla="*/ 36702 h 43052"/>
              <a:gd name="connsiteX1" fmla="*/ 49270 w 55620"/>
              <a:gd name="connsiteY1" fmla="*/ 36702 h 43052"/>
              <a:gd name="connsiteX2" fmla="*/ 49270 w 55620"/>
              <a:gd name="connsiteY2" fmla="*/ 6350 h 43052"/>
              <a:gd name="connsiteX3" fmla="*/ 6350 w 55620"/>
              <a:gd name="connsiteY3" fmla="*/ 6350 h 43052"/>
              <a:gd name="connsiteX4" fmla="*/ 6350 w 55620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20" h="43052">
                <a:moveTo>
                  <a:pt x="6350" y="36702"/>
                </a:moveTo>
                <a:lnTo>
                  <a:pt x="49270" y="36702"/>
                </a:lnTo>
                <a:lnTo>
                  <a:pt x="49270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01821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179214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24999" y="3227095"/>
            <a:ext cx="55619" cy="43052"/>
          </a:xfrm>
          <a:custGeom>
            <a:avLst/>
            <a:gdLst>
              <a:gd name="connsiteX0" fmla="*/ 6350 w 55619"/>
              <a:gd name="connsiteY0" fmla="*/ 36702 h 43052"/>
              <a:gd name="connsiteX1" fmla="*/ 49269 w 55619"/>
              <a:gd name="connsiteY1" fmla="*/ 36702 h 43052"/>
              <a:gd name="connsiteX2" fmla="*/ 49269 w 55619"/>
              <a:gd name="connsiteY2" fmla="*/ 6350 h 43052"/>
              <a:gd name="connsiteX3" fmla="*/ 6350 w 55619"/>
              <a:gd name="connsiteY3" fmla="*/ 6350 h 43052"/>
              <a:gd name="connsiteX4" fmla="*/ 6350 w 55619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19" h="43052">
                <a:moveTo>
                  <a:pt x="6350" y="36702"/>
                </a:moveTo>
                <a:lnTo>
                  <a:pt x="49269" y="36702"/>
                </a:lnTo>
                <a:lnTo>
                  <a:pt x="49269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335466" y="3216826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45603" y="3206670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68325" y="3219367"/>
            <a:ext cx="25342" cy="38082"/>
          </a:xfrm>
          <a:custGeom>
            <a:avLst/>
            <a:gdLst>
              <a:gd name="connsiteX0" fmla="*/ 25342 w 25342"/>
              <a:gd name="connsiteY0" fmla="*/ 38082 h 38082"/>
              <a:gd name="connsiteX1" fmla="*/ 0 w 25342"/>
              <a:gd name="connsiteY1" fmla="*/ 19041 h 38082"/>
              <a:gd name="connsiteX2" fmla="*/ 25342 w 25342"/>
              <a:gd name="connsiteY2" fmla="*/ 0 h 38082"/>
              <a:gd name="connsiteX3" fmla="*/ 25342 w 25342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2" h="38082">
                <a:moveTo>
                  <a:pt x="25342" y="38082"/>
                </a:moveTo>
                <a:lnTo>
                  <a:pt x="0" y="19041"/>
                </a:lnTo>
                <a:lnTo>
                  <a:pt x="25342" y="0"/>
                </a:lnTo>
                <a:lnTo>
                  <a:pt x="25342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445718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617176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534830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712223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04505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617176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4505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617176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871022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83693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83693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01347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978740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871022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83693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37527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50197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0197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37527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50197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434441" y="3237137"/>
            <a:ext cx="32973" cy="33010"/>
          </a:xfrm>
          <a:custGeom>
            <a:avLst/>
            <a:gdLst>
              <a:gd name="connsiteX0" fmla="*/ 6350 w 32973"/>
              <a:gd name="connsiteY0" fmla="*/ 6350 h 33010"/>
              <a:gd name="connsiteX1" fmla="*/ 26623 w 32973"/>
              <a:gd name="connsiteY1" fmla="*/ 26660 h 33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973" h="33010">
                <a:moveTo>
                  <a:pt x="6350" y="6350"/>
                </a:moveTo>
                <a:lnTo>
                  <a:pt x="26623" y="2666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07439" y="3210654"/>
            <a:ext cx="42996" cy="43052"/>
          </a:xfrm>
          <a:custGeom>
            <a:avLst/>
            <a:gdLst>
              <a:gd name="connsiteX0" fmla="*/ 36646 w 42996"/>
              <a:gd name="connsiteY0" fmla="*/ 21526 h 43052"/>
              <a:gd name="connsiteX1" fmla="*/ 21498 w 42996"/>
              <a:gd name="connsiteY1" fmla="*/ 6350 h 43052"/>
              <a:gd name="connsiteX2" fmla="*/ 6350 w 42996"/>
              <a:gd name="connsiteY2" fmla="*/ 21526 h 43052"/>
              <a:gd name="connsiteX3" fmla="*/ 21498 w 42996"/>
              <a:gd name="connsiteY3" fmla="*/ 36702 h 43052"/>
              <a:gd name="connsiteX4" fmla="*/ 36646 w 42996"/>
              <a:gd name="connsiteY4" fmla="*/ 21526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96" h="43052">
                <a:moveTo>
                  <a:pt x="36646" y="21526"/>
                </a:moveTo>
                <a:cubicBezTo>
                  <a:pt x="36646" y="13103"/>
                  <a:pt x="29905" y="6350"/>
                  <a:pt x="21498" y="6350"/>
                </a:cubicBezTo>
                <a:cubicBezTo>
                  <a:pt x="13091" y="6350"/>
                  <a:pt x="6350" y="13103"/>
                  <a:pt x="6350" y="21526"/>
                </a:cubicBezTo>
                <a:cubicBezTo>
                  <a:pt x="6350" y="29948"/>
                  <a:pt x="13091" y="36702"/>
                  <a:pt x="21498" y="36702"/>
                </a:cubicBezTo>
                <a:cubicBezTo>
                  <a:pt x="29905" y="36702"/>
                  <a:pt x="36646" y="29948"/>
                  <a:pt x="36646" y="2152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328005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57033 w 63383"/>
              <a:gd name="connsiteY1" fmla="*/ 31738 h 63477"/>
              <a:gd name="connsiteX2" fmla="*/ 31691 w 63383"/>
              <a:gd name="connsiteY2" fmla="*/ 6350 h 63477"/>
              <a:gd name="connsiteX3" fmla="*/ 6350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45388" y="57127"/>
                  <a:pt x="57033" y="45702"/>
                  <a:pt x="57033" y="31738"/>
                </a:cubicBezTo>
                <a:cubicBezTo>
                  <a:pt x="57033" y="17775"/>
                  <a:pt x="45629" y="6350"/>
                  <a:pt x="31691" y="6350"/>
                </a:cubicBezTo>
                <a:cubicBezTo>
                  <a:pt x="17753" y="6350"/>
                  <a:pt x="6350" y="17775"/>
                  <a:pt x="6350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12800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480057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6350 w 63383"/>
              <a:gd name="connsiteY1" fmla="*/ 31738 h 63477"/>
              <a:gd name="connsiteX2" fmla="*/ 31691 w 63383"/>
              <a:gd name="connsiteY2" fmla="*/ 6350 h 63477"/>
              <a:gd name="connsiteX3" fmla="*/ 57033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17753" y="57127"/>
                  <a:pt x="6350" y="45702"/>
                  <a:pt x="6350" y="31738"/>
                </a:cubicBezTo>
                <a:cubicBezTo>
                  <a:pt x="6350" y="17775"/>
                  <a:pt x="17753" y="6350"/>
                  <a:pt x="31691" y="6350"/>
                </a:cubicBezTo>
                <a:cubicBezTo>
                  <a:pt x="45629" y="6350"/>
                  <a:pt x="57033" y="17775"/>
                  <a:pt x="57033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515535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308481" y="391599"/>
            <a:ext cx="3980471" cy="82346"/>
          </a:xfrm>
          <a:custGeom>
            <a:avLst/>
            <a:gdLst>
              <a:gd name="connsiteX0" fmla="*/ 0 w 3980471"/>
              <a:gd name="connsiteY0" fmla="*/ 50776 h 82346"/>
              <a:gd name="connsiteX1" fmla="*/ 50683 w 3980471"/>
              <a:gd name="connsiteY1" fmla="*/ 0 h 82346"/>
              <a:gd name="connsiteX2" fmla="*/ 3929788 w 3980471"/>
              <a:gd name="connsiteY2" fmla="*/ 0 h 82346"/>
              <a:gd name="connsiteX3" fmla="*/ 3980471 w 3980471"/>
              <a:gd name="connsiteY3" fmla="*/ 50776 h 82346"/>
              <a:gd name="connsiteX4" fmla="*/ 3980471 w 3980471"/>
              <a:gd name="connsiteY4" fmla="*/ 82346 h 82346"/>
              <a:gd name="connsiteX5" fmla="*/ 0 w 3980471"/>
              <a:gd name="connsiteY5" fmla="*/ 82346 h 82346"/>
              <a:gd name="connsiteX6" fmla="*/ 0 w 3980471"/>
              <a:gd name="connsiteY6" fmla="*/ 50776 h 823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82346">
                <a:moveTo>
                  <a:pt x="0" y="50776"/>
                </a:moveTo>
                <a:cubicBezTo>
                  <a:pt x="0" y="22849"/>
                  <a:pt x="22807" y="0"/>
                  <a:pt x="50683" y="0"/>
                </a:cubicBezTo>
                <a:lnTo>
                  <a:pt x="3929788" y="0"/>
                </a:lnTo>
                <a:cubicBezTo>
                  <a:pt x="3957663" y="0"/>
                  <a:pt x="3980471" y="22849"/>
                  <a:pt x="3980471" y="50776"/>
                </a:cubicBezTo>
                <a:lnTo>
                  <a:pt x="3980471" y="82346"/>
                </a:lnTo>
                <a:lnTo>
                  <a:pt x="0" y="82346"/>
                </a:lnTo>
                <a:lnTo>
                  <a:pt x="0" y="50776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08481" y="435991"/>
            <a:ext cx="3980471" cy="918050"/>
          </a:xfrm>
          <a:custGeom>
            <a:avLst/>
            <a:gdLst>
              <a:gd name="connsiteX0" fmla="*/ 0 w 3980471"/>
              <a:gd name="connsiteY0" fmla="*/ 867274 h 918050"/>
              <a:gd name="connsiteX1" fmla="*/ 50683 w 3980471"/>
              <a:gd name="connsiteY1" fmla="*/ 918050 h 918050"/>
              <a:gd name="connsiteX2" fmla="*/ 3929788 w 3980471"/>
              <a:gd name="connsiteY2" fmla="*/ 918050 h 918050"/>
              <a:gd name="connsiteX3" fmla="*/ 3980471 w 3980471"/>
              <a:gd name="connsiteY3" fmla="*/ 867274 h 918050"/>
              <a:gd name="connsiteX4" fmla="*/ 3980471 w 3980471"/>
              <a:gd name="connsiteY4" fmla="*/ 0 h 918050"/>
              <a:gd name="connsiteX5" fmla="*/ 0 w 3980471"/>
              <a:gd name="connsiteY5" fmla="*/ 0 h 918050"/>
              <a:gd name="connsiteX6" fmla="*/ 0 w 3980471"/>
              <a:gd name="connsiteY6" fmla="*/ 867274 h 918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918050">
                <a:moveTo>
                  <a:pt x="0" y="867274"/>
                </a:moveTo>
                <a:cubicBezTo>
                  <a:pt x="0" y="895201"/>
                  <a:pt x="22807" y="918050"/>
                  <a:pt x="50683" y="918050"/>
                </a:cubicBezTo>
                <a:lnTo>
                  <a:pt x="3929788" y="918050"/>
                </a:lnTo>
                <a:cubicBezTo>
                  <a:pt x="3957663" y="918050"/>
                  <a:pt x="3980471" y="895201"/>
                  <a:pt x="3980471" y="867274"/>
                </a:cubicBezTo>
                <a:lnTo>
                  <a:pt x="3980471" y="0"/>
                </a:lnTo>
                <a:lnTo>
                  <a:pt x="0" y="0"/>
                </a:lnTo>
                <a:lnTo>
                  <a:pt x="0" y="867274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4282603" y="473858"/>
            <a:ext cx="12700" cy="854798"/>
          </a:xfrm>
          <a:custGeom>
            <a:avLst/>
            <a:gdLst>
              <a:gd name="connsiteX0" fmla="*/ 6350 w 12700"/>
              <a:gd name="connsiteY0" fmla="*/ 848448 h 854798"/>
              <a:gd name="connsiteX1" fmla="*/ 6350 w 12700"/>
              <a:gd name="connsiteY1" fmla="*/ 6350 h 8547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854798">
                <a:moveTo>
                  <a:pt x="6350" y="848448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7E7D7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4282603" y="461164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AEADA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4282603" y="448470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CCB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4282603" y="435776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EDEBE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282603" y="416734"/>
            <a:ext cx="12700" cy="31741"/>
          </a:xfrm>
          <a:custGeom>
            <a:avLst/>
            <a:gdLst>
              <a:gd name="connsiteX0" fmla="*/ 6350 w 12700"/>
              <a:gd name="connsiteY0" fmla="*/ 25391 h 31741"/>
              <a:gd name="connsiteX1" fmla="*/ 6350 w 12700"/>
              <a:gd name="connsiteY1" fmla="*/ 6350 h 317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41">
                <a:moveTo>
                  <a:pt x="6350" y="25391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CF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352815" y="1531844"/>
            <a:ext cx="3895735" cy="17747"/>
          </a:xfrm>
          <a:custGeom>
            <a:avLst/>
            <a:gdLst>
              <a:gd name="connsiteX0" fmla="*/ 6350 w 3895735"/>
              <a:gd name="connsiteY0" fmla="*/ 6350 h 17747"/>
              <a:gd name="connsiteX1" fmla="*/ 3889385 w 3895735"/>
              <a:gd name="connsiteY1" fmla="*/ 6350 h 17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95735" h="17747">
                <a:moveTo>
                  <a:pt x="6350" y="6350"/>
                </a:moveTo>
                <a:lnTo>
                  <a:pt x="388938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352815" y="1777183"/>
            <a:ext cx="3895735" cy="17747"/>
          </a:xfrm>
          <a:custGeom>
            <a:avLst/>
            <a:gdLst>
              <a:gd name="connsiteX0" fmla="*/ 6350 w 3895735"/>
              <a:gd name="connsiteY0" fmla="*/ 6350 h 17747"/>
              <a:gd name="connsiteX1" fmla="*/ 3889385 w 3895735"/>
              <a:gd name="connsiteY1" fmla="*/ 6350 h 17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95735" h="17747">
                <a:moveTo>
                  <a:pt x="6350" y="6350"/>
                </a:moveTo>
                <a:lnTo>
                  <a:pt x="388938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352815" y="2863533"/>
            <a:ext cx="3895735" cy="17747"/>
          </a:xfrm>
          <a:custGeom>
            <a:avLst/>
            <a:gdLst>
              <a:gd name="connsiteX0" fmla="*/ 6350 w 3895735"/>
              <a:gd name="connsiteY0" fmla="*/ 6350 h 17747"/>
              <a:gd name="connsiteX1" fmla="*/ 3889385 w 3895735"/>
              <a:gd name="connsiteY1" fmla="*/ 6350 h 17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95735" h="17747">
                <a:moveTo>
                  <a:pt x="6350" y="6350"/>
                </a:moveTo>
                <a:lnTo>
                  <a:pt x="388938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08059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804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2298692" y="3308059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A679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51200"/>
            <a:ext cx="4597400" cy="203200"/>
          </a:xfrm>
          <a:prstGeom prst="rect">
            <a:avLst/>
          </a:prstGeom>
          <a:noFill/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2400" y="88900"/>
            <a:ext cx="40386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203200" algn="l"/>
              </a:tabLst>
            </a:pP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Descrição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dados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100"/>
              </a:lnSpc>
              <a:tabLst>
                <a:tab pos="203200" algn="l"/>
              </a:tabLst>
            </a:pPr>
            <a:r>
              <a:rPr lang="en-US" altLang="zh-CN" dirty="0"/>
              <a:t>	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É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importante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conhecer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saber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construir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principais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tipos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</a:p>
          <a:p>
            <a:pPr>
              <a:lnSpc>
                <a:spcPts val="1300"/>
              </a:lnSpc>
              <a:tabLst>
                <a:tab pos="203200" algn="l"/>
              </a:tabLst>
            </a:pPr>
            <a:r>
              <a:rPr lang="en-US" altLang="zh-CN" dirty="0"/>
              <a:t>	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tabelas,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gráﬁcos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medidas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resumo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para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realizar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boa</a:t>
            </a:r>
          </a:p>
          <a:p>
            <a:pPr>
              <a:lnSpc>
                <a:spcPts val="1300"/>
              </a:lnSpc>
              <a:tabLst>
                <a:tab pos="203200" algn="l"/>
              </a:tabLst>
            </a:pPr>
            <a:r>
              <a:rPr lang="en-US" altLang="zh-CN" dirty="0"/>
              <a:t>	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análise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descritiva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dados.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Cada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ferramenta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fornece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tipo</a:t>
            </a:r>
          </a:p>
          <a:p>
            <a:pPr>
              <a:lnSpc>
                <a:spcPts val="1300"/>
              </a:lnSpc>
              <a:tabLst>
                <a:tab pos="203200" algn="l"/>
              </a:tabLst>
            </a:pPr>
            <a:r>
              <a:rPr lang="en-US" altLang="zh-CN" dirty="0"/>
              <a:t>	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informação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seu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uso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depende,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geral,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tipo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</a:p>
          <a:p>
            <a:pPr>
              <a:lnSpc>
                <a:spcPts val="1300"/>
              </a:lnSpc>
              <a:tabLst>
                <a:tab pos="203200" algn="l"/>
              </a:tabLst>
            </a:pPr>
            <a:r>
              <a:rPr lang="en-US" altLang="zh-CN" dirty="0"/>
              <a:t>	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variável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está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sendo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investigada.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431800" y="1689100"/>
            <a:ext cx="10922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variável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qualitativa*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900"/>
              </a:lnSpc>
              <a:tabLst/>
            </a:pP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tabela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frequências</a:t>
            </a:r>
          </a:p>
          <a:p>
            <a:pPr>
              <a:lnSpc>
                <a:spcPts val="900"/>
              </a:lnSpc>
              <a:tabLst/>
            </a:pP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gráﬁco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barras</a:t>
            </a:r>
          </a:p>
          <a:p>
            <a:pPr>
              <a:lnSpc>
                <a:spcPts val="900"/>
              </a:lnSpc>
              <a:tabLst/>
            </a:pP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diagrama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circular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(pizza)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1981200" y="1689100"/>
            <a:ext cx="21717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variável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quantitativa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900"/>
              </a:lnSpc>
              <a:tabLst/>
            </a:pP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medidas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posição: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média,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mediana,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moda</a:t>
            </a:r>
          </a:p>
          <a:p>
            <a:pPr>
              <a:lnSpc>
                <a:spcPts val="900"/>
              </a:lnSpc>
              <a:tabLst/>
            </a:pP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medidas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dispersão: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variância,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desvio-padrão,</a:t>
            </a:r>
          </a:p>
          <a:p>
            <a:pPr>
              <a:lnSpc>
                <a:spcPts val="900"/>
              </a:lnSpc>
              <a:tabLst/>
            </a:pP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amplitude,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coeﬁciente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variação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355600" y="2311400"/>
            <a:ext cx="35433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1625600" algn="l"/>
              </a:tabLst>
            </a:pPr>
            <a:r>
              <a:rPr lang="en-US" altLang="zh-CN" dirty="0"/>
              <a:t>	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tabela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frequências</a:t>
            </a:r>
          </a:p>
          <a:p>
            <a:pPr>
              <a:lnSpc>
                <a:spcPts val="900"/>
              </a:lnSpc>
              <a:tabLst>
                <a:tab pos="1625600" algn="l"/>
              </a:tabLst>
            </a:pPr>
            <a:r>
              <a:rPr lang="en-US" altLang="zh-CN" dirty="0"/>
              <a:t>	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histograma</a:t>
            </a:r>
          </a:p>
          <a:p>
            <a:pPr>
              <a:lnSpc>
                <a:spcPts val="900"/>
              </a:lnSpc>
              <a:tabLst>
                <a:tab pos="1625600" algn="l"/>
              </a:tabLst>
            </a:pPr>
            <a:r>
              <a:rPr lang="en-US" altLang="zh-CN" dirty="0"/>
              <a:t>	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boxplot</a:t>
            </a:r>
          </a:p>
          <a:p>
            <a:pPr>
              <a:lnSpc>
                <a:spcPts val="900"/>
              </a:lnSpc>
              <a:tabLst>
                <a:tab pos="1625600" algn="l"/>
              </a:tabLst>
            </a:pPr>
            <a:r>
              <a:rPr lang="en-US" altLang="zh-CN" dirty="0"/>
              <a:t>	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gráﬁco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linha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ou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sequência</a:t>
            </a:r>
          </a:p>
          <a:p>
            <a:pPr>
              <a:lnSpc>
                <a:spcPts val="900"/>
              </a:lnSpc>
              <a:tabLst>
                <a:tab pos="1625600" algn="l"/>
              </a:tabLst>
            </a:pPr>
            <a:r>
              <a:rPr lang="en-US" altLang="zh-CN" dirty="0"/>
              <a:t>	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polígono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frequências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900"/>
              </a:lnSpc>
              <a:tabLst>
                <a:tab pos="1625600" algn="l"/>
              </a:tabLst>
            </a:pP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*Esta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abordagem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também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pode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ser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interessante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para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as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variáveis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quantitativas</a:t>
            </a:r>
          </a:p>
          <a:p>
            <a:pPr>
              <a:lnSpc>
                <a:spcPts val="1300"/>
              </a:lnSpc>
              <a:tabLst>
                <a:tab pos="1625600" algn="l"/>
              </a:tabLst>
            </a:pP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discretas.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74905" y="3216978"/>
            <a:ext cx="55620" cy="43052"/>
          </a:xfrm>
          <a:custGeom>
            <a:avLst/>
            <a:gdLst>
              <a:gd name="connsiteX0" fmla="*/ 6350 w 55620"/>
              <a:gd name="connsiteY0" fmla="*/ 36702 h 43052"/>
              <a:gd name="connsiteX1" fmla="*/ 49270 w 55620"/>
              <a:gd name="connsiteY1" fmla="*/ 36702 h 43052"/>
              <a:gd name="connsiteX2" fmla="*/ 49270 w 55620"/>
              <a:gd name="connsiteY2" fmla="*/ 6350 h 43052"/>
              <a:gd name="connsiteX3" fmla="*/ 6350 w 55620"/>
              <a:gd name="connsiteY3" fmla="*/ 6350 h 43052"/>
              <a:gd name="connsiteX4" fmla="*/ 6350 w 55620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20" h="43052">
                <a:moveTo>
                  <a:pt x="6350" y="36702"/>
                </a:moveTo>
                <a:lnTo>
                  <a:pt x="49270" y="36702"/>
                </a:lnTo>
                <a:lnTo>
                  <a:pt x="49270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01821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179214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24999" y="3227095"/>
            <a:ext cx="55619" cy="43052"/>
          </a:xfrm>
          <a:custGeom>
            <a:avLst/>
            <a:gdLst>
              <a:gd name="connsiteX0" fmla="*/ 6350 w 55619"/>
              <a:gd name="connsiteY0" fmla="*/ 36702 h 43052"/>
              <a:gd name="connsiteX1" fmla="*/ 49269 w 55619"/>
              <a:gd name="connsiteY1" fmla="*/ 36702 h 43052"/>
              <a:gd name="connsiteX2" fmla="*/ 49269 w 55619"/>
              <a:gd name="connsiteY2" fmla="*/ 6350 h 43052"/>
              <a:gd name="connsiteX3" fmla="*/ 6350 w 55619"/>
              <a:gd name="connsiteY3" fmla="*/ 6350 h 43052"/>
              <a:gd name="connsiteX4" fmla="*/ 6350 w 55619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19" h="43052">
                <a:moveTo>
                  <a:pt x="6350" y="36702"/>
                </a:moveTo>
                <a:lnTo>
                  <a:pt x="49269" y="36702"/>
                </a:lnTo>
                <a:lnTo>
                  <a:pt x="49269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335466" y="3216826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45603" y="3206670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68325" y="3219367"/>
            <a:ext cx="25342" cy="38082"/>
          </a:xfrm>
          <a:custGeom>
            <a:avLst/>
            <a:gdLst>
              <a:gd name="connsiteX0" fmla="*/ 25342 w 25342"/>
              <a:gd name="connsiteY0" fmla="*/ 38082 h 38082"/>
              <a:gd name="connsiteX1" fmla="*/ 0 w 25342"/>
              <a:gd name="connsiteY1" fmla="*/ 19041 h 38082"/>
              <a:gd name="connsiteX2" fmla="*/ 25342 w 25342"/>
              <a:gd name="connsiteY2" fmla="*/ 0 h 38082"/>
              <a:gd name="connsiteX3" fmla="*/ 25342 w 25342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2" h="38082">
                <a:moveTo>
                  <a:pt x="25342" y="38082"/>
                </a:moveTo>
                <a:lnTo>
                  <a:pt x="0" y="19041"/>
                </a:lnTo>
                <a:lnTo>
                  <a:pt x="25342" y="0"/>
                </a:lnTo>
                <a:lnTo>
                  <a:pt x="25342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445718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617176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534830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712223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04505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617176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4505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617176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871022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83693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83693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01347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978740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871022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83693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37527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50197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0197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37527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50197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434441" y="3237137"/>
            <a:ext cx="32973" cy="33010"/>
          </a:xfrm>
          <a:custGeom>
            <a:avLst/>
            <a:gdLst>
              <a:gd name="connsiteX0" fmla="*/ 6350 w 32973"/>
              <a:gd name="connsiteY0" fmla="*/ 6350 h 33010"/>
              <a:gd name="connsiteX1" fmla="*/ 26623 w 32973"/>
              <a:gd name="connsiteY1" fmla="*/ 26660 h 33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973" h="33010">
                <a:moveTo>
                  <a:pt x="6350" y="6350"/>
                </a:moveTo>
                <a:lnTo>
                  <a:pt x="26623" y="2666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07439" y="3210654"/>
            <a:ext cx="42996" cy="43052"/>
          </a:xfrm>
          <a:custGeom>
            <a:avLst/>
            <a:gdLst>
              <a:gd name="connsiteX0" fmla="*/ 36646 w 42996"/>
              <a:gd name="connsiteY0" fmla="*/ 21526 h 43052"/>
              <a:gd name="connsiteX1" fmla="*/ 21498 w 42996"/>
              <a:gd name="connsiteY1" fmla="*/ 6350 h 43052"/>
              <a:gd name="connsiteX2" fmla="*/ 6350 w 42996"/>
              <a:gd name="connsiteY2" fmla="*/ 21526 h 43052"/>
              <a:gd name="connsiteX3" fmla="*/ 21498 w 42996"/>
              <a:gd name="connsiteY3" fmla="*/ 36702 h 43052"/>
              <a:gd name="connsiteX4" fmla="*/ 36646 w 42996"/>
              <a:gd name="connsiteY4" fmla="*/ 21526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96" h="43052">
                <a:moveTo>
                  <a:pt x="36646" y="21526"/>
                </a:moveTo>
                <a:cubicBezTo>
                  <a:pt x="36646" y="13103"/>
                  <a:pt x="29905" y="6350"/>
                  <a:pt x="21498" y="6350"/>
                </a:cubicBezTo>
                <a:cubicBezTo>
                  <a:pt x="13091" y="6350"/>
                  <a:pt x="6350" y="13103"/>
                  <a:pt x="6350" y="21526"/>
                </a:cubicBezTo>
                <a:cubicBezTo>
                  <a:pt x="6350" y="29948"/>
                  <a:pt x="13091" y="36702"/>
                  <a:pt x="21498" y="36702"/>
                </a:cubicBezTo>
                <a:cubicBezTo>
                  <a:pt x="29905" y="36702"/>
                  <a:pt x="36646" y="29948"/>
                  <a:pt x="36646" y="2152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328005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57033 w 63383"/>
              <a:gd name="connsiteY1" fmla="*/ 31738 h 63477"/>
              <a:gd name="connsiteX2" fmla="*/ 31691 w 63383"/>
              <a:gd name="connsiteY2" fmla="*/ 6350 h 63477"/>
              <a:gd name="connsiteX3" fmla="*/ 6350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45388" y="57127"/>
                  <a:pt x="57033" y="45702"/>
                  <a:pt x="57033" y="31738"/>
                </a:cubicBezTo>
                <a:cubicBezTo>
                  <a:pt x="57033" y="17775"/>
                  <a:pt x="45629" y="6350"/>
                  <a:pt x="31691" y="6350"/>
                </a:cubicBezTo>
                <a:cubicBezTo>
                  <a:pt x="17753" y="6350"/>
                  <a:pt x="6350" y="17775"/>
                  <a:pt x="6350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12800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480057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6350 w 63383"/>
              <a:gd name="connsiteY1" fmla="*/ 31738 h 63477"/>
              <a:gd name="connsiteX2" fmla="*/ 31691 w 63383"/>
              <a:gd name="connsiteY2" fmla="*/ 6350 h 63477"/>
              <a:gd name="connsiteX3" fmla="*/ 57033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17753" y="57127"/>
                  <a:pt x="6350" y="45702"/>
                  <a:pt x="6350" y="31738"/>
                </a:cubicBezTo>
                <a:cubicBezTo>
                  <a:pt x="6350" y="17775"/>
                  <a:pt x="17753" y="6350"/>
                  <a:pt x="31691" y="6350"/>
                </a:cubicBezTo>
                <a:cubicBezTo>
                  <a:pt x="45629" y="6350"/>
                  <a:pt x="57033" y="17775"/>
                  <a:pt x="57033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515535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308481" y="705957"/>
            <a:ext cx="3980471" cy="82346"/>
          </a:xfrm>
          <a:custGeom>
            <a:avLst/>
            <a:gdLst>
              <a:gd name="connsiteX0" fmla="*/ 0 w 3980471"/>
              <a:gd name="connsiteY0" fmla="*/ 50776 h 82346"/>
              <a:gd name="connsiteX1" fmla="*/ 50683 w 3980471"/>
              <a:gd name="connsiteY1" fmla="*/ 0 h 82346"/>
              <a:gd name="connsiteX2" fmla="*/ 3929788 w 3980471"/>
              <a:gd name="connsiteY2" fmla="*/ 0 h 82346"/>
              <a:gd name="connsiteX3" fmla="*/ 3980471 w 3980471"/>
              <a:gd name="connsiteY3" fmla="*/ 50776 h 82346"/>
              <a:gd name="connsiteX4" fmla="*/ 3980471 w 3980471"/>
              <a:gd name="connsiteY4" fmla="*/ 82346 h 82346"/>
              <a:gd name="connsiteX5" fmla="*/ 0 w 3980471"/>
              <a:gd name="connsiteY5" fmla="*/ 82346 h 82346"/>
              <a:gd name="connsiteX6" fmla="*/ 0 w 3980471"/>
              <a:gd name="connsiteY6" fmla="*/ 50776 h 823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82346">
                <a:moveTo>
                  <a:pt x="0" y="50776"/>
                </a:moveTo>
                <a:cubicBezTo>
                  <a:pt x="0" y="22849"/>
                  <a:pt x="22807" y="0"/>
                  <a:pt x="50683" y="0"/>
                </a:cubicBezTo>
                <a:lnTo>
                  <a:pt x="3929788" y="0"/>
                </a:lnTo>
                <a:cubicBezTo>
                  <a:pt x="3957663" y="0"/>
                  <a:pt x="3980471" y="22849"/>
                  <a:pt x="3980471" y="50776"/>
                </a:cubicBezTo>
                <a:lnTo>
                  <a:pt x="3980471" y="82346"/>
                </a:lnTo>
                <a:lnTo>
                  <a:pt x="0" y="82346"/>
                </a:lnTo>
                <a:lnTo>
                  <a:pt x="0" y="50776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08481" y="750355"/>
            <a:ext cx="3980471" cy="544697"/>
          </a:xfrm>
          <a:custGeom>
            <a:avLst/>
            <a:gdLst>
              <a:gd name="connsiteX0" fmla="*/ 0 w 3980471"/>
              <a:gd name="connsiteY0" fmla="*/ 493921 h 544697"/>
              <a:gd name="connsiteX1" fmla="*/ 50683 w 3980471"/>
              <a:gd name="connsiteY1" fmla="*/ 544697 h 544697"/>
              <a:gd name="connsiteX2" fmla="*/ 3929788 w 3980471"/>
              <a:gd name="connsiteY2" fmla="*/ 544697 h 544697"/>
              <a:gd name="connsiteX3" fmla="*/ 3980471 w 3980471"/>
              <a:gd name="connsiteY3" fmla="*/ 493921 h 544697"/>
              <a:gd name="connsiteX4" fmla="*/ 3980471 w 3980471"/>
              <a:gd name="connsiteY4" fmla="*/ 0 h 544697"/>
              <a:gd name="connsiteX5" fmla="*/ 0 w 3980471"/>
              <a:gd name="connsiteY5" fmla="*/ 0 h 544697"/>
              <a:gd name="connsiteX6" fmla="*/ 0 w 3980471"/>
              <a:gd name="connsiteY6" fmla="*/ 493921 h 5446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544697">
                <a:moveTo>
                  <a:pt x="0" y="493921"/>
                </a:moveTo>
                <a:cubicBezTo>
                  <a:pt x="0" y="521848"/>
                  <a:pt x="22807" y="544697"/>
                  <a:pt x="50683" y="544697"/>
                </a:cubicBezTo>
                <a:lnTo>
                  <a:pt x="3929788" y="544697"/>
                </a:lnTo>
                <a:cubicBezTo>
                  <a:pt x="3957663" y="544697"/>
                  <a:pt x="3980471" y="521848"/>
                  <a:pt x="3980471" y="493921"/>
                </a:cubicBezTo>
                <a:lnTo>
                  <a:pt x="3980471" y="0"/>
                </a:lnTo>
                <a:lnTo>
                  <a:pt x="0" y="0"/>
                </a:lnTo>
                <a:lnTo>
                  <a:pt x="0" y="493921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4282603" y="788222"/>
            <a:ext cx="12700" cy="481445"/>
          </a:xfrm>
          <a:custGeom>
            <a:avLst/>
            <a:gdLst>
              <a:gd name="connsiteX0" fmla="*/ 6350 w 12700"/>
              <a:gd name="connsiteY0" fmla="*/ 475095 h 481445"/>
              <a:gd name="connsiteX1" fmla="*/ 6350 w 12700"/>
              <a:gd name="connsiteY1" fmla="*/ 6350 h 4814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481445">
                <a:moveTo>
                  <a:pt x="6350" y="475095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7E7D7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4282603" y="775528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AEADA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4282603" y="762834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CCB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4282603" y="750139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EDEBE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282603" y="731098"/>
            <a:ext cx="12700" cy="31741"/>
          </a:xfrm>
          <a:custGeom>
            <a:avLst/>
            <a:gdLst>
              <a:gd name="connsiteX0" fmla="*/ 6350 w 12700"/>
              <a:gd name="connsiteY0" fmla="*/ 25391 h 31741"/>
              <a:gd name="connsiteX1" fmla="*/ 6350 w 12700"/>
              <a:gd name="connsiteY1" fmla="*/ 6350 h 317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41">
                <a:moveTo>
                  <a:pt x="6350" y="25391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CF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308481" y="1446914"/>
            <a:ext cx="3980471" cy="82346"/>
          </a:xfrm>
          <a:custGeom>
            <a:avLst/>
            <a:gdLst>
              <a:gd name="connsiteX0" fmla="*/ 0 w 3980471"/>
              <a:gd name="connsiteY0" fmla="*/ 50776 h 82346"/>
              <a:gd name="connsiteX1" fmla="*/ 50683 w 3980471"/>
              <a:gd name="connsiteY1" fmla="*/ 0 h 82346"/>
              <a:gd name="connsiteX2" fmla="*/ 3929788 w 3980471"/>
              <a:gd name="connsiteY2" fmla="*/ 0 h 82346"/>
              <a:gd name="connsiteX3" fmla="*/ 3980471 w 3980471"/>
              <a:gd name="connsiteY3" fmla="*/ 50776 h 82346"/>
              <a:gd name="connsiteX4" fmla="*/ 3980471 w 3980471"/>
              <a:gd name="connsiteY4" fmla="*/ 82346 h 82346"/>
              <a:gd name="connsiteX5" fmla="*/ 0 w 3980471"/>
              <a:gd name="connsiteY5" fmla="*/ 82346 h 82346"/>
              <a:gd name="connsiteX6" fmla="*/ 0 w 3980471"/>
              <a:gd name="connsiteY6" fmla="*/ 50776 h 823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82346">
                <a:moveTo>
                  <a:pt x="0" y="50776"/>
                </a:moveTo>
                <a:cubicBezTo>
                  <a:pt x="0" y="22849"/>
                  <a:pt x="22807" y="0"/>
                  <a:pt x="50683" y="0"/>
                </a:cubicBezTo>
                <a:lnTo>
                  <a:pt x="3929788" y="0"/>
                </a:lnTo>
                <a:cubicBezTo>
                  <a:pt x="3957663" y="0"/>
                  <a:pt x="3980471" y="22849"/>
                  <a:pt x="3980471" y="50776"/>
                </a:cubicBezTo>
                <a:lnTo>
                  <a:pt x="3980471" y="82346"/>
                </a:lnTo>
                <a:lnTo>
                  <a:pt x="0" y="82346"/>
                </a:lnTo>
                <a:lnTo>
                  <a:pt x="0" y="50776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308481" y="1491307"/>
            <a:ext cx="3980471" cy="689137"/>
          </a:xfrm>
          <a:custGeom>
            <a:avLst/>
            <a:gdLst>
              <a:gd name="connsiteX0" fmla="*/ 0 w 3980471"/>
              <a:gd name="connsiteY0" fmla="*/ 638360 h 689137"/>
              <a:gd name="connsiteX1" fmla="*/ 50683 w 3980471"/>
              <a:gd name="connsiteY1" fmla="*/ 689137 h 689137"/>
              <a:gd name="connsiteX2" fmla="*/ 3929788 w 3980471"/>
              <a:gd name="connsiteY2" fmla="*/ 689137 h 689137"/>
              <a:gd name="connsiteX3" fmla="*/ 3980471 w 3980471"/>
              <a:gd name="connsiteY3" fmla="*/ 638360 h 689137"/>
              <a:gd name="connsiteX4" fmla="*/ 3980471 w 3980471"/>
              <a:gd name="connsiteY4" fmla="*/ 0 h 689137"/>
              <a:gd name="connsiteX5" fmla="*/ 0 w 3980471"/>
              <a:gd name="connsiteY5" fmla="*/ 0 h 689137"/>
              <a:gd name="connsiteX6" fmla="*/ 0 w 3980471"/>
              <a:gd name="connsiteY6" fmla="*/ 638360 h 6891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689137">
                <a:moveTo>
                  <a:pt x="0" y="638360"/>
                </a:moveTo>
                <a:cubicBezTo>
                  <a:pt x="0" y="666287"/>
                  <a:pt x="22807" y="689137"/>
                  <a:pt x="50683" y="689137"/>
                </a:cubicBezTo>
                <a:lnTo>
                  <a:pt x="3929788" y="689137"/>
                </a:lnTo>
                <a:cubicBezTo>
                  <a:pt x="3957663" y="689137"/>
                  <a:pt x="3980471" y="666287"/>
                  <a:pt x="3980471" y="638360"/>
                </a:cubicBezTo>
                <a:lnTo>
                  <a:pt x="3980471" y="0"/>
                </a:lnTo>
                <a:lnTo>
                  <a:pt x="0" y="0"/>
                </a:lnTo>
                <a:lnTo>
                  <a:pt x="0" y="638360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282603" y="1529174"/>
            <a:ext cx="12700" cy="625884"/>
          </a:xfrm>
          <a:custGeom>
            <a:avLst/>
            <a:gdLst>
              <a:gd name="connsiteX0" fmla="*/ 6350 w 12700"/>
              <a:gd name="connsiteY0" fmla="*/ 619534 h 625884"/>
              <a:gd name="connsiteX1" fmla="*/ 6350 w 12700"/>
              <a:gd name="connsiteY1" fmla="*/ 6350 h 6258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625884">
                <a:moveTo>
                  <a:pt x="6350" y="61953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7E7D7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4282603" y="1516479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AEADA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4282603" y="1503785"/>
            <a:ext cx="12700" cy="12700"/>
          </a:xfrm>
          <a:custGeom>
            <a:avLst/>
            <a:gdLst>
              <a:gd name="connsiteX0" fmla="*/ 6350 w 12700"/>
              <a:gd name="connsiteY0" fmla="*/ 19043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3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CCB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4282603" y="1491091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EDEBE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4282603" y="1472050"/>
            <a:ext cx="12700" cy="31741"/>
          </a:xfrm>
          <a:custGeom>
            <a:avLst/>
            <a:gdLst>
              <a:gd name="connsiteX0" fmla="*/ 6350 w 12700"/>
              <a:gd name="connsiteY0" fmla="*/ 25391 h 31741"/>
              <a:gd name="connsiteX1" fmla="*/ 6350 w 12700"/>
              <a:gd name="connsiteY1" fmla="*/ 6350 h 317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41">
                <a:moveTo>
                  <a:pt x="6350" y="25391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CF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308481" y="2332304"/>
            <a:ext cx="3980471" cy="82346"/>
          </a:xfrm>
          <a:custGeom>
            <a:avLst/>
            <a:gdLst>
              <a:gd name="connsiteX0" fmla="*/ 0 w 3980471"/>
              <a:gd name="connsiteY0" fmla="*/ 50776 h 82346"/>
              <a:gd name="connsiteX1" fmla="*/ 50683 w 3980471"/>
              <a:gd name="connsiteY1" fmla="*/ 0 h 82346"/>
              <a:gd name="connsiteX2" fmla="*/ 3929788 w 3980471"/>
              <a:gd name="connsiteY2" fmla="*/ 0 h 82346"/>
              <a:gd name="connsiteX3" fmla="*/ 3980471 w 3980471"/>
              <a:gd name="connsiteY3" fmla="*/ 50776 h 82346"/>
              <a:gd name="connsiteX4" fmla="*/ 3980471 w 3980471"/>
              <a:gd name="connsiteY4" fmla="*/ 82346 h 82346"/>
              <a:gd name="connsiteX5" fmla="*/ 0 w 3980471"/>
              <a:gd name="connsiteY5" fmla="*/ 82346 h 82346"/>
              <a:gd name="connsiteX6" fmla="*/ 0 w 3980471"/>
              <a:gd name="connsiteY6" fmla="*/ 50776 h 823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82346">
                <a:moveTo>
                  <a:pt x="0" y="50776"/>
                </a:moveTo>
                <a:cubicBezTo>
                  <a:pt x="0" y="22849"/>
                  <a:pt x="22807" y="0"/>
                  <a:pt x="50683" y="0"/>
                </a:cubicBezTo>
                <a:lnTo>
                  <a:pt x="3929788" y="0"/>
                </a:lnTo>
                <a:cubicBezTo>
                  <a:pt x="3957663" y="0"/>
                  <a:pt x="3980471" y="22849"/>
                  <a:pt x="3980471" y="50776"/>
                </a:cubicBezTo>
                <a:lnTo>
                  <a:pt x="3980471" y="82346"/>
                </a:lnTo>
                <a:lnTo>
                  <a:pt x="0" y="82346"/>
                </a:lnTo>
                <a:lnTo>
                  <a:pt x="0" y="50776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308481" y="2376695"/>
            <a:ext cx="3980471" cy="378171"/>
          </a:xfrm>
          <a:custGeom>
            <a:avLst/>
            <a:gdLst>
              <a:gd name="connsiteX0" fmla="*/ 0 w 3980471"/>
              <a:gd name="connsiteY0" fmla="*/ 327394 h 378171"/>
              <a:gd name="connsiteX1" fmla="*/ 50683 w 3980471"/>
              <a:gd name="connsiteY1" fmla="*/ 378171 h 378171"/>
              <a:gd name="connsiteX2" fmla="*/ 3929788 w 3980471"/>
              <a:gd name="connsiteY2" fmla="*/ 378171 h 378171"/>
              <a:gd name="connsiteX3" fmla="*/ 3980471 w 3980471"/>
              <a:gd name="connsiteY3" fmla="*/ 327394 h 378171"/>
              <a:gd name="connsiteX4" fmla="*/ 3980471 w 3980471"/>
              <a:gd name="connsiteY4" fmla="*/ 0 h 378171"/>
              <a:gd name="connsiteX5" fmla="*/ 0 w 3980471"/>
              <a:gd name="connsiteY5" fmla="*/ 0 h 378171"/>
              <a:gd name="connsiteX6" fmla="*/ 0 w 3980471"/>
              <a:gd name="connsiteY6" fmla="*/ 327394 h 3781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378171">
                <a:moveTo>
                  <a:pt x="0" y="327394"/>
                </a:moveTo>
                <a:cubicBezTo>
                  <a:pt x="0" y="355321"/>
                  <a:pt x="22807" y="378171"/>
                  <a:pt x="50683" y="378171"/>
                </a:cubicBezTo>
                <a:lnTo>
                  <a:pt x="3929788" y="378171"/>
                </a:lnTo>
                <a:cubicBezTo>
                  <a:pt x="3957663" y="378171"/>
                  <a:pt x="3980471" y="355321"/>
                  <a:pt x="3980471" y="327394"/>
                </a:cubicBezTo>
                <a:lnTo>
                  <a:pt x="3980471" y="0"/>
                </a:lnTo>
                <a:lnTo>
                  <a:pt x="0" y="0"/>
                </a:lnTo>
                <a:lnTo>
                  <a:pt x="0" y="327394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4282603" y="2414561"/>
            <a:ext cx="12700" cy="314919"/>
          </a:xfrm>
          <a:custGeom>
            <a:avLst/>
            <a:gdLst>
              <a:gd name="connsiteX0" fmla="*/ 6350 w 12700"/>
              <a:gd name="connsiteY0" fmla="*/ 308569 h 314919"/>
              <a:gd name="connsiteX1" fmla="*/ 6350 w 12700"/>
              <a:gd name="connsiteY1" fmla="*/ 6350 h 3149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4919">
                <a:moveTo>
                  <a:pt x="6350" y="308569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7E7D7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4282603" y="2401867"/>
            <a:ext cx="12700" cy="12700"/>
          </a:xfrm>
          <a:custGeom>
            <a:avLst/>
            <a:gdLst>
              <a:gd name="connsiteX0" fmla="*/ 6350 w 12700"/>
              <a:gd name="connsiteY0" fmla="*/ 19043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3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AEADA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4282603" y="2389173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CCB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3"/>
          <p:cNvSpPr/>
          <p:nvPr/>
        </p:nvSpPr>
        <p:spPr>
          <a:xfrm>
            <a:off x="4282603" y="2376479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EDEBE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3"/>
          <p:cNvSpPr/>
          <p:nvPr/>
        </p:nvSpPr>
        <p:spPr>
          <a:xfrm>
            <a:off x="4282603" y="2357438"/>
            <a:ext cx="12700" cy="31741"/>
          </a:xfrm>
          <a:custGeom>
            <a:avLst/>
            <a:gdLst>
              <a:gd name="connsiteX0" fmla="*/ 6350 w 12700"/>
              <a:gd name="connsiteY0" fmla="*/ 25391 h 31741"/>
              <a:gd name="connsiteX1" fmla="*/ 6350 w 12700"/>
              <a:gd name="connsiteY1" fmla="*/ 6350 h 317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41">
                <a:moveTo>
                  <a:pt x="6350" y="25391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CF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Freeform 3"/>
          <p:cNvSpPr/>
          <p:nvPr/>
        </p:nvSpPr>
        <p:spPr>
          <a:xfrm>
            <a:off x="0" y="3308062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804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Freeform 3"/>
          <p:cNvSpPr/>
          <p:nvPr/>
        </p:nvSpPr>
        <p:spPr>
          <a:xfrm>
            <a:off x="2298692" y="3308062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A679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51200"/>
            <a:ext cx="4597400" cy="203200"/>
          </a:xfrm>
          <a:prstGeom prst="rect">
            <a:avLst/>
          </a:prstGeom>
          <a:noFill/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2400" y="50800"/>
            <a:ext cx="18923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Tabela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frequências</a:t>
            </a:r>
          </a:p>
        </p:txBody>
      </p:sp>
      <p:sp>
        <p:nvSpPr>
          <p:cNvPr id="61" name="TextBox 1"/>
          <p:cNvSpPr txBox="1"/>
          <p:nvPr/>
        </p:nvSpPr>
        <p:spPr>
          <a:xfrm>
            <a:off x="355600" y="787400"/>
            <a:ext cx="38354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Como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nome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indica,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conterá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valores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variável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suas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respectivas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contagens,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quais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são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denominadas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frequências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absolutas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ou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simplesmente,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frequências.</a:t>
            </a:r>
          </a:p>
        </p:txBody>
      </p:sp>
      <p:sp>
        <p:nvSpPr>
          <p:cNvPr id="62" name="TextBox 1"/>
          <p:cNvSpPr txBox="1"/>
          <p:nvPr/>
        </p:nvSpPr>
        <p:spPr>
          <a:xfrm>
            <a:off x="355600" y="1536700"/>
            <a:ext cx="38227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caso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variáveis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qualitativas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ou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quantitativas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discretas,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tabela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frequência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consiste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listar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valores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possíveis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variável,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numéricos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ou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não,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fazer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contagem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tabela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dados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brutos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número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suas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ocorrências.</a:t>
            </a:r>
          </a:p>
        </p:txBody>
      </p:sp>
      <p:sp>
        <p:nvSpPr>
          <p:cNvPr id="63" name="TextBox 1"/>
          <p:cNvSpPr txBox="1"/>
          <p:nvPr/>
        </p:nvSpPr>
        <p:spPr>
          <a:xfrm>
            <a:off x="355600" y="2413000"/>
            <a:ext cx="37719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frequência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valor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será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representada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frequência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total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frequência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relativa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74905" y="3216978"/>
            <a:ext cx="55620" cy="43052"/>
          </a:xfrm>
          <a:custGeom>
            <a:avLst/>
            <a:gdLst>
              <a:gd name="connsiteX0" fmla="*/ 6350 w 55620"/>
              <a:gd name="connsiteY0" fmla="*/ 36702 h 43052"/>
              <a:gd name="connsiteX1" fmla="*/ 49270 w 55620"/>
              <a:gd name="connsiteY1" fmla="*/ 36702 h 43052"/>
              <a:gd name="connsiteX2" fmla="*/ 49270 w 55620"/>
              <a:gd name="connsiteY2" fmla="*/ 6350 h 43052"/>
              <a:gd name="connsiteX3" fmla="*/ 6350 w 55620"/>
              <a:gd name="connsiteY3" fmla="*/ 6350 h 43052"/>
              <a:gd name="connsiteX4" fmla="*/ 6350 w 55620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20" h="43052">
                <a:moveTo>
                  <a:pt x="6350" y="36702"/>
                </a:moveTo>
                <a:lnTo>
                  <a:pt x="49270" y="36702"/>
                </a:lnTo>
                <a:lnTo>
                  <a:pt x="49270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01821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179214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24999" y="3227095"/>
            <a:ext cx="55619" cy="43052"/>
          </a:xfrm>
          <a:custGeom>
            <a:avLst/>
            <a:gdLst>
              <a:gd name="connsiteX0" fmla="*/ 6350 w 55619"/>
              <a:gd name="connsiteY0" fmla="*/ 36702 h 43052"/>
              <a:gd name="connsiteX1" fmla="*/ 49269 w 55619"/>
              <a:gd name="connsiteY1" fmla="*/ 36702 h 43052"/>
              <a:gd name="connsiteX2" fmla="*/ 49269 w 55619"/>
              <a:gd name="connsiteY2" fmla="*/ 6350 h 43052"/>
              <a:gd name="connsiteX3" fmla="*/ 6350 w 55619"/>
              <a:gd name="connsiteY3" fmla="*/ 6350 h 43052"/>
              <a:gd name="connsiteX4" fmla="*/ 6350 w 55619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19" h="43052">
                <a:moveTo>
                  <a:pt x="6350" y="36702"/>
                </a:moveTo>
                <a:lnTo>
                  <a:pt x="49269" y="36702"/>
                </a:lnTo>
                <a:lnTo>
                  <a:pt x="49269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335466" y="3216826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45603" y="3206670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68325" y="3219367"/>
            <a:ext cx="25342" cy="38082"/>
          </a:xfrm>
          <a:custGeom>
            <a:avLst/>
            <a:gdLst>
              <a:gd name="connsiteX0" fmla="*/ 25342 w 25342"/>
              <a:gd name="connsiteY0" fmla="*/ 38082 h 38082"/>
              <a:gd name="connsiteX1" fmla="*/ 0 w 25342"/>
              <a:gd name="connsiteY1" fmla="*/ 19041 h 38082"/>
              <a:gd name="connsiteX2" fmla="*/ 25342 w 25342"/>
              <a:gd name="connsiteY2" fmla="*/ 0 h 38082"/>
              <a:gd name="connsiteX3" fmla="*/ 25342 w 25342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2" h="38082">
                <a:moveTo>
                  <a:pt x="25342" y="38082"/>
                </a:moveTo>
                <a:lnTo>
                  <a:pt x="0" y="19041"/>
                </a:lnTo>
                <a:lnTo>
                  <a:pt x="25342" y="0"/>
                </a:lnTo>
                <a:lnTo>
                  <a:pt x="25342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445718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617176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534830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712223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04505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617176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4505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617176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871022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83693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83693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01347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978740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871022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83693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37527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50197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0197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37527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50197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434441" y="3237137"/>
            <a:ext cx="32973" cy="33010"/>
          </a:xfrm>
          <a:custGeom>
            <a:avLst/>
            <a:gdLst>
              <a:gd name="connsiteX0" fmla="*/ 6350 w 32973"/>
              <a:gd name="connsiteY0" fmla="*/ 6350 h 33010"/>
              <a:gd name="connsiteX1" fmla="*/ 26623 w 32973"/>
              <a:gd name="connsiteY1" fmla="*/ 26660 h 33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973" h="33010">
                <a:moveTo>
                  <a:pt x="6350" y="6350"/>
                </a:moveTo>
                <a:lnTo>
                  <a:pt x="26623" y="2666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07439" y="3210654"/>
            <a:ext cx="42996" cy="43052"/>
          </a:xfrm>
          <a:custGeom>
            <a:avLst/>
            <a:gdLst>
              <a:gd name="connsiteX0" fmla="*/ 36646 w 42996"/>
              <a:gd name="connsiteY0" fmla="*/ 21526 h 43052"/>
              <a:gd name="connsiteX1" fmla="*/ 21498 w 42996"/>
              <a:gd name="connsiteY1" fmla="*/ 6350 h 43052"/>
              <a:gd name="connsiteX2" fmla="*/ 6350 w 42996"/>
              <a:gd name="connsiteY2" fmla="*/ 21526 h 43052"/>
              <a:gd name="connsiteX3" fmla="*/ 21498 w 42996"/>
              <a:gd name="connsiteY3" fmla="*/ 36702 h 43052"/>
              <a:gd name="connsiteX4" fmla="*/ 36646 w 42996"/>
              <a:gd name="connsiteY4" fmla="*/ 21526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96" h="43052">
                <a:moveTo>
                  <a:pt x="36646" y="21526"/>
                </a:moveTo>
                <a:cubicBezTo>
                  <a:pt x="36646" y="13103"/>
                  <a:pt x="29905" y="6350"/>
                  <a:pt x="21498" y="6350"/>
                </a:cubicBezTo>
                <a:cubicBezTo>
                  <a:pt x="13091" y="6350"/>
                  <a:pt x="6350" y="13103"/>
                  <a:pt x="6350" y="21526"/>
                </a:cubicBezTo>
                <a:cubicBezTo>
                  <a:pt x="6350" y="29948"/>
                  <a:pt x="13091" y="36702"/>
                  <a:pt x="21498" y="36702"/>
                </a:cubicBezTo>
                <a:cubicBezTo>
                  <a:pt x="29905" y="36702"/>
                  <a:pt x="36646" y="29948"/>
                  <a:pt x="36646" y="2152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328005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57033 w 63383"/>
              <a:gd name="connsiteY1" fmla="*/ 31738 h 63477"/>
              <a:gd name="connsiteX2" fmla="*/ 31691 w 63383"/>
              <a:gd name="connsiteY2" fmla="*/ 6350 h 63477"/>
              <a:gd name="connsiteX3" fmla="*/ 6350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45388" y="57127"/>
                  <a:pt x="57033" y="45702"/>
                  <a:pt x="57033" y="31738"/>
                </a:cubicBezTo>
                <a:cubicBezTo>
                  <a:pt x="57033" y="17775"/>
                  <a:pt x="45629" y="6350"/>
                  <a:pt x="31691" y="6350"/>
                </a:cubicBezTo>
                <a:cubicBezTo>
                  <a:pt x="17753" y="6350"/>
                  <a:pt x="6350" y="17775"/>
                  <a:pt x="6350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12800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480057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6350 w 63383"/>
              <a:gd name="connsiteY1" fmla="*/ 31738 h 63477"/>
              <a:gd name="connsiteX2" fmla="*/ 31691 w 63383"/>
              <a:gd name="connsiteY2" fmla="*/ 6350 h 63477"/>
              <a:gd name="connsiteX3" fmla="*/ 57033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17753" y="57127"/>
                  <a:pt x="6350" y="45702"/>
                  <a:pt x="6350" y="31738"/>
                </a:cubicBezTo>
                <a:cubicBezTo>
                  <a:pt x="6350" y="17775"/>
                  <a:pt x="17753" y="6350"/>
                  <a:pt x="31691" y="6350"/>
                </a:cubicBezTo>
                <a:cubicBezTo>
                  <a:pt x="45629" y="6350"/>
                  <a:pt x="57033" y="17775"/>
                  <a:pt x="57033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515535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308481" y="379349"/>
            <a:ext cx="3980471" cy="82346"/>
          </a:xfrm>
          <a:custGeom>
            <a:avLst/>
            <a:gdLst>
              <a:gd name="connsiteX0" fmla="*/ 0 w 3980471"/>
              <a:gd name="connsiteY0" fmla="*/ 50776 h 82346"/>
              <a:gd name="connsiteX1" fmla="*/ 50683 w 3980471"/>
              <a:gd name="connsiteY1" fmla="*/ 0 h 82346"/>
              <a:gd name="connsiteX2" fmla="*/ 3929788 w 3980471"/>
              <a:gd name="connsiteY2" fmla="*/ 0 h 82346"/>
              <a:gd name="connsiteX3" fmla="*/ 3980471 w 3980471"/>
              <a:gd name="connsiteY3" fmla="*/ 50776 h 82346"/>
              <a:gd name="connsiteX4" fmla="*/ 3980471 w 3980471"/>
              <a:gd name="connsiteY4" fmla="*/ 82346 h 82346"/>
              <a:gd name="connsiteX5" fmla="*/ 0 w 3980471"/>
              <a:gd name="connsiteY5" fmla="*/ 82346 h 82346"/>
              <a:gd name="connsiteX6" fmla="*/ 0 w 3980471"/>
              <a:gd name="connsiteY6" fmla="*/ 50776 h 823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82346">
                <a:moveTo>
                  <a:pt x="0" y="50776"/>
                </a:moveTo>
                <a:cubicBezTo>
                  <a:pt x="0" y="22849"/>
                  <a:pt x="22807" y="0"/>
                  <a:pt x="50683" y="0"/>
                </a:cubicBezTo>
                <a:lnTo>
                  <a:pt x="3929788" y="0"/>
                </a:lnTo>
                <a:cubicBezTo>
                  <a:pt x="3957663" y="0"/>
                  <a:pt x="3980471" y="22849"/>
                  <a:pt x="3980471" y="50776"/>
                </a:cubicBezTo>
                <a:lnTo>
                  <a:pt x="3980471" y="82346"/>
                </a:lnTo>
                <a:lnTo>
                  <a:pt x="0" y="82346"/>
                </a:lnTo>
                <a:lnTo>
                  <a:pt x="0" y="50776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08481" y="423733"/>
            <a:ext cx="3980471" cy="1033132"/>
          </a:xfrm>
          <a:custGeom>
            <a:avLst/>
            <a:gdLst>
              <a:gd name="connsiteX0" fmla="*/ 0 w 3980471"/>
              <a:gd name="connsiteY0" fmla="*/ 982355 h 1033132"/>
              <a:gd name="connsiteX1" fmla="*/ 50683 w 3980471"/>
              <a:gd name="connsiteY1" fmla="*/ 1033132 h 1033132"/>
              <a:gd name="connsiteX2" fmla="*/ 3929788 w 3980471"/>
              <a:gd name="connsiteY2" fmla="*/ 1033132 h 1033132"/>
              <a:gd name="connsiteX3" fmla="*/ 3980471 w 3980471"/>
              <a:gd name="connsiteY3" fmla="*/ 982355 h 1033132"/>
              <a:gd name="connsiteX4" fmla="*/ 3980471 w 3980471"/>
              <a:gd name="connsiteY4" fmla="*/ 0 h 1033132"/>
              <a:gd name="connsiteX5" fmla="*/ 0 w 3980471"/>
              <a:gd name="connsiteY5" fmla="*/ 0 h 1033132"/>
              <a:gd name="connsiteX6" fmla="*/ 0 w 3980471"/>
              <a:gd name="connsiteY6" fmla="*/ 982355 h 10331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1033132">
                <a:moveTo>
                  <a:pt x="0" y="982355"/>
                </a:moveTo>
                <a:cubicBezTo>
                  <a:pt x="0" y="1010282"/>
                  <a:pt x="22807" y="1033132"/>
                  <a:pt x="50683" y="1033132"/>
                </a:cubicBezTo>
                <a:lnTo>
                  <a:pt x="3929788" y="1033132"/>
                </a:lnTo>
                <a:cubicBezTo>
                  <a:pt x="3957663" y="1033132"/>
                  <a:pt x="3980471" y="1010282"/>
                  <a:pt x="3980471" y="982355"/>
                </a:cubicBezTo>
                <a:lnTo>
                  <a:pt x="3980471" y="0"/>
                </a:lnTo>
                <a:lnTo>
                  <a:pt x="0" y="0"/>
                </a:lnTo>
                <a:lnTo>
                  <a:pt x="0" y="982355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4282603" y="461600"/>
            <a:ext cx="12700" cy="969879"/>
          </a:xfrm>
          <a:custGeom>
            <a:avLst/>
            <a:gdLst>
              <a:gd name="connsiteX0" fmla="*/ 6350 w 12700"/>
              <a:gd name="connsiteY0" fmla="*/ 963529 h 969879"/>
              <a:gd name="connsiteX1" fmla="*/ 6350 w 12700"/>
              <a:gd name="connsiteY1" fmla="*/ 6350 h 9698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969879">
                <a:moveTo>
                  <a:pt x="6350" y="963529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7E7D7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4282603" y="448905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AEADA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4282603" y="436211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CCB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4282603" y="423517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EDEBE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282603" y="404476"/>
            <a:ext cx="12700" cy="31741"/>
          </a:xfrm>
          <a:custGeom>
            <a:avLst/>
            <a:gdLst>
              <a:gd name="connsiteX0" fmla="*/ 6350 w 12700"/>
              <a:gd name="connsiteY0" fmla="*/ 25391 h 31741"/>
              <a:gd name="connsiteX1" fmla="*/ 6350 w 12700"/>
              <a:gd name="connsiteY1" fmla="*/ 6350 h 317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41">
                <a:moveTo>
                  <a:pt x="6350" y="25391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CF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308481" y="1570781"/>
            <a:ext cx="3980471" cy="82346"/>
          </a:xfrm>
          <a:custGeom>
            <a:avLst/>
            <a:gdLst>
              <a:gd name="connsiteX0" fmla="*/ 0 w 3980471"/>
              <a:gd name="connsiteY0" fmla="*/ 50776 h 82346"/>
              <a:gd name="connsiteX1" fmla="*/ 50683 w 3980471"/>
              <a:gd name="connsiteY1" fmla="*/ 0 h 82346"/>
              <a:gd name="connsiteX2" fmla="*/ 3929788 w 3980471"/>
              <a:gd name="connsiteY2" fmla="*/ 0 h 82346"/>
              <a:gd name="connsiteX3" fmla="*/ 3980471 w 3980471"/>
              <a:gd name="connsiteY3" fmla="*/ 50776 h 82346"/>
              <a:gd name="connsiteX4" fmla="*/ 3980471 w 3980471"/>
              <a:gd name="connsiteY4" fmla="*/ 82346 h 82346"/>
              <a:gd name="connsiteX5" fmla="*/ 0 w 3980471"/>
              <a:gd name="connsiteY5" fmla="*/ 82346 h 82346"/>
              <a:gd name="connsiteX6" fmla="*/ 0 w 3980471"/>
              <a:gd name="connsiteY6" fmla="*/ 50776 h 823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82346">
                <a:moveTo>
                  <a:pt x="0" y="50776"/>
                </a:moveTo>
                <a:cubicBezTo>
                  <a:pt x="0" y="22849"/>
                  <a:pt x="22807" y="0"/>
                  <a:pt x="50683" y="0"/>
                </a:cubicBezTo>
                <a:lnTo>
                  <a:pt x="3929788" y="0"/>
                </a:lnTo>
                <a:cubicBezTo>
                  <a:pt x="3957663" y="0"/>
                  <a:pt x="3980471" y="22849"/>
                  <a:pt x="3980471" y="50776"/>
                </a:cubicBezTo>
                <a:lnTo>
                  <a:pt x="3980471" y="82346"/>
                </a:lnTo>
                <a:lnTo>
                  <a:pt x="0" y="82346"/>
                </a:lnTo>
                <a:lnTo>
                  <a:pt x="0" y="50776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308481" y="1615174"/>
            <a:ext cx="3980471" cy="689137"/>
          </a:xfrm>
          <a:custGeom>
            <a:avLst/>
            <a:gdLst>
              <a:gd name="connsiteX0" fmla="*/ 0 w 3980471"/>
              <a:gd name="connsiteY0" fmla="*/ 638360 h 689137"/>
              <a:gd name="connsiteX1" fmla="*/ 50683 w 3980471"/>
              <a:gd name="connsiteY1" fmla="*/ 689137 h 689137"/>
              <a:gd name="connsiteX2" fmla="*/ 3929788 w 3980471"/>
              <a:gd name="connsiteY2" fmla="*/ 689137 h 689137"/>
              <a:gd name="connsiteX3" fmla="*/ 3980471 w 3980471"/>
              <a:gd name="connsiteY3" fmla="*/ 638360 h 689137"/>
              <a:gd name="connsiteX4" fmla="*/ 3980471 w 3980471"/>
              <a:gd name="connsiteY4" fmla="*/ 0 h 689137"/>
              <a:gd name="connsiteX5" fmla="*/ 0 w 3980471"/>
              <a:gd name="connsiteY5" fmla="*/ 0 h 689137"/>
              <a:gd name="connsiteX6" fmla="*/ 0 w 3980471"/>
              <a:gd name="connsiteY6" fmla="*/ 638360 h 6891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689137">
                <a:moveTo>
                  <a:pt x="0" y="638360"/>
                </a:moveTo>
                <a:cubicBezTo>
                  <a:pt x="0" y="666287"/>
                  <a:pt x="22807" y="689137"/>
                  <a:pt x="50683" y="689137"/>
                </a:cubicBezTo>
                <a:lnTo>
                  <a:pt x="3929788" y="689137"/>
                </a:lnTo>
                <a:cubicBezTo>
                  <a:pt x="3957663" y="689137"/>
                  <a:pt x="3980471" y="666287"/>
                  <a:pt x="3980471" y="638360"/>
                </a:cubicBezTo>
                <a:lnTo>
                  <a:pt x="3980471" y="0"/>
                </a:lnTo>
                <a:lnTo>
                  <a:pt x="0" y="0"/>
                </a:lnTo>
                <a:lnTo>
                  <a:pt x="0" y="638360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282603" y="1653041"/>
            <a:ext cx="12700" cy="625884"/>
          </a:xfrm>
          <a:custGeom>
            <a:avLst/>
            <a:gdLst>
              <a:gd name="connsiteX0" fmla="*/ 6350 w 12700"/>
              <a:gd name="connsiteY0" fmla="*/ 619534 h 625884"/>
              <a:gd name="connsiteX1" fmla="*/ 6350 w 12700"/>
              <a:gd name="connsiteY1" fmla="*/ 6350 h 6258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625884">
                <a:moveTo>
                  <a:pt x="6350" y="61953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7E7D7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4282603" y="1640346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AEADA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4282603" y="1627652"/>
            <a:ext cx="12700" cy="12700"/>
          </a:xfrm>
          <a:custGeom>
            <a:avLst/>
            <a:gdLst>
              <a:gd name="connsiteX0" fmla="*/ 6350 w 12700"/>
              <a:gd name="connsiteY0" fmla="*/ 19043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3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CCB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4282603" y="1614958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EDEBE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4282603" y="1595917"/>
            <a:ext cx="12700" cy="31741"/>
          </a:xfrm>
          <a:custGeom>
            <a:avLst/>
            <a:gdLst>
              <a:gd name="connsiteX0" fmla="*/ 6350 w 12700"/>
              <a:gd name="connsiteY0" fmla="*/ 25391 h 31741"/>
              <a:gd name="connsiteX1" fmla="*/ 6350 w 12700"/>
              <a:gd name="connsiteY1" fmla="*/ 6350 h 317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41">
                <a:moveTo>
                  <a:pt x="6350" y="25391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CF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308481" y="2418228"/>
            <a:ext cx="3980471" cy="82346"/>
          </a:xfrm>
          <a:custGeom>
            <a:avLst/>
            <a:gdLst>
              <a:gd name="connsiteX0" fmla="*/ 0 w 3980471"/>
              <a:gd name="connsiteY0" fmla="*/ 50776 h 82346"/>
              <a:gd name="connsiteX1" fmla="*/ 50683 w 3980471"/>
              <a:gd name="connsiteY1" fmla="*/ 0 h 82346"/>
              <a:gd name="connsiteX2" fmla="*/ 3929788 w 3980471"/>
              <a:gd name="connsiteY2" fmla="*/ 0 h 82346"/>
              <a:gd name="connsiteX3" fmla="*/ 3980471 w 3980471"/>
              <a:gd name="connsiteY3" fmla="*/ 50776 h 82346"/>
              <a:gd name="connsiteX4" fmla="*/ 3980471 w 3980471"/>
              <a:gd name="connsiteY4" fmla="*/ 82346 h 82346"/>
              <a:gd name="connsiteX5" fmla="*/ 0 w 3980471"/>
              <a:gd name="connsiteY5" fmla="*/ 82346 h 82346"/>
              <a:gd name="connsiteX6" fmla="*/ 0 w 3980471"/>
              <a:gd name="connsiteY6" fmla="*/ 50776 h 823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82346">
                <a:moveTo>
                  <a:pt x="0" y="50776"/>
                </a:moveTo>
                <a:cubicBezTo>
                  <a:pt x="0" y="22849"/>
                  <a:pt x="22807" y="0"/>
                  <a:pt x="50683" y="0"/>
                </a:cubicBezTo>
                <a:lnTo>
                  <a:pt x="3929788" y="0"/>
                </a:lnTo>
                <a:cubicBezTo>
                  <a:pt x="3957663" y="0"/>
                  <a:pt x="3980471" y="22849"/>
                  <a:pt x="3980471" y="50776"/>
                </a:cubicBezTo>
                <a:lnTo>
                  <a:pt x="3980471" y="82346"/>
                </a:lnTo>
                <a:lnTo>
                  <a:pt x="0" y="82346"/>
                </a:lnTo>
                <a:lnTo>
                  <a:pt x="0" y="50776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308481" y="2462629"/>
            <a:ext cx="3980471" cy="861134"/>
          </a:xfrm>
          <a:custGeom>
            <a:avLst/>
            <a:gdLst>
              <a:gd name="connsiteX0" fmla="*/ 0 w 3980471"/>
              <a:gd name="connsiteY0" fmla="*/ 810357 h 861134"/>
              <a:gd name="connsiteX1" fmla="*/ 50683 w 3980471"/>
              <a:gd name="connsiteY1" fmla="*/ 861134 h 861134"/>
              <a:gd name="connsiteX2" fmla="*/ 3929788 w 3980471"/>
              <a:gd name="connsiteY2" fmla="*/ 861134 h 861134"/>
              <a:gd name="connsiteX3" fmla="*/ 3980471 w 3980471"/>
              <a:gd name="connsiteY3" fmla="*/ 810357 h 861134"/>
              <a:gd name="connsiteX4" fmla="*/ 3980471 w 3980471"/>
              <a:gd name="connsiteY4" fmla="*/ 0 h 861134"/>
              <a:gd name="connsiteX5" fmla="*/ 0 w 3980471"/>
              <a:gd name="connsiteY5" fmla="*/ 0 h 861134"/>
              <a:gd name="connsiteX6" fmla="*/ 0 w 3980471"/>
              <a:gd name="connsiteY6" fmla="*/ 810357 h 8611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861134">
                <a:moveTo>
                  <a:pt x="0" y="810357"/>
                </a:moveTo>
                <a:cubicBezTo>
                  <a:pt x="0" y="838284"/>
                  <a:pt x="22807" y="861134"/>
                  <a:pt x="50683" y="861134"/>
                </a:cubicBezTo>
                <a:lnTo>
                  <a:pt x="3929788" y="861134"/>
                </a:lnTo>
                <a:cubicBezTo>
                  <a:pt x="3957663" y="861134"/>
                  <a:pt x="3980471" y="838284"/>
                  <a:pt x="3980471" y="810357"/>
                </a:cubicBezTo>
                <a:lnTo>
                  <a:pt x="3980471" y="0"/>
                </a:lnTo>
                <a:lnTo>
                  <a:pt x="0" y="0"/>
                </a:lnTo>
                <a:lnTo>
                  <a:pt x="0" y="810357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4282603" y="2500496"/>
            <a:ext cx="12700" cy="797881"/>
          </a:xfrm>
          <a:custGeom>
            <a:avLst/>
            <a:gdLst>
              <a:gd name="connsiteX0" fmla="*/ 6350 w 12700"/>
              <a:gd name="connsiteY0" fmla="*/ 791531 h 797881"/>
              <a:gd name="connsiteX1" fmla="*/ 6350 w 12700"/>
              <a:gd name="connsiteY1" fmla="*/ 6350 h 7978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797881">
                <a:moveTo>
                  <a:pt x="6350" y="791531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7E7D7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4282603" y="2487802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AEADA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4282603" y="2475108"/>
            <a:ext cx="12700" cy="12700"/>
          </a:xfrm>
          <a:custGeom>
            <a:avLst/>
            <a:gdLst>
              <a:gd name="connsiteX0" fmla="*/ 6350 w 12700"/>
              <a:gd name="connsiteY0" fmla="*/ 19043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3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CCB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3"/>
          <p:cNvSpPr/>
          <p:nvPr/>
        </p:nvSpPr>
        <p:spPr>
          <a:xfrm>
            <a:off x="4282603" y="2462413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EDEBE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3"/>
          <p:cNvSpPr/>
          <p:nvPr/>
        </p:nvSpPr>
        <p:spPr>
          <a:xfrm>
            <a:off x="4282603" y="2443372"/>
            <a:ext cx="12700" cy="31741"/>
          </a:xfrm>
          <a:custGeom>
            <a:avLst/>
            <a:gdLst>
              <a:gd name="connsiteX0" fmla="*/ 6350 w 12700"/>
              <a:gd name="connsiteY0" fmla="*/ 25391 h 31741"/>
              <a:gd name="connsiteX1" fmla="*/ 6350 w 12700"/>
              <a:gd name="connsiteY1" fmla="*/ 6350 h 317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41">
                <a:moveTo>
                  <a:pt x="6350" y="25391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CF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Freeform 3"/>
          <p:cNvSpPr/>
          <p:nvPr/>
        </p:nvSpPr>
        <p:spPr>
          <a:xfrm>
            <a:off x="0" y="3308060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804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Freeform 3"/>
          <p:cNvSpPr/>
          <p:nvPr/>
        </p:nvSpPr>
        <p:spPr>
          <a:xfrm>
            <a:off x="2298692" y="3308060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A679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51200"/>
            <a:ext cx="4597400" cy="203200"/>
          </a:xfrm>
          <a:prstGeom prst="rect">
            <a:avLst/>
          </a:prstGeom>
          <a:noFill/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2400" y="50800"/>
            <a:ext cx="18923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Tabela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frequências</a:t>
            </a:r>
          </a:p>
        </p:txBody>
      </p:sp>
      <p:sp>
        <p:nvSpPr>
          <p:cNvPr id="61" name="TextBox 1"/>
          <p:cNvSpPr txBox="1"/>
          <p:nvPr/>
        </p:nvSpPr>
        <p:spPr>
          <a:xfrm>
            <a:off x="355600" y="457200"/>
            <a:ext cx="35433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Para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variáveis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cujos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valores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possuem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ordenação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natural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(qualitativas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ordinais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quantitativas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geral),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faz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sentido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incluirmos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também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coluna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contendo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frequências</a:t>
            </a:r>
          </a:p>
        </p:txBody>
      </p:sp>
      <p:sp>
        <p:nvSpPr>
          <p:cNvPr id="62" name="TextBox 1"/>
          <p:cNvSpPr txBox="1"/>
          <p:nvPr/>
        </p:nvSpPr>
        <p:spPr>
          <a:xfrm>
            <a:off x="355600" y="965200"/>
            <a:ext cx="36068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acumuladas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obtidas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pela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soma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frequências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</a:p>
        </p:txBody>
      </p:sp>
      <p:sp>
        <p:nvSpPr>
          <p:cNvPr id="63" name="TextBox 1"/>
          <p:cNvSpPr txBox="1"/>
          <p:nvPr/>
        </p:nvSpPr>
        <p:spPr>
          <a:xfrm>
            <a:off x="355600" y="1143000"/>
            <a:ext cx="3429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todos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valores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variável,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menores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ou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iguais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valor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considerado.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355600" y="1663700"/>
            <a:ext cx="38354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caso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variáveis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quantitativas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contínuas,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podem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assumir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inﬁnitos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valores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diferentes,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tabela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frequência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precissa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classes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ou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faixas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valores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contamos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número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ocorrências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cada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faixa.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355600" y="2514600"/>
            <a:ext cx="38481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Apesar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não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adotarmos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nenhuma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regra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formal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para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estabelecer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faixas,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utilizaremos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geral,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5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8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faixas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mesma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amplitude.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Eventualmente,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faixas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tamanho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desigual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podem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ser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convenientes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para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representar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valores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nas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extremidades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tabela.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74905" y="3216978"/>
            <a:ext cx="55620" cy="43052"/>
          </a:xfrm>
          <a:custGeom>
            <a:avLst/>
            <a:gdLst>
              <a:gd name="connsiteX0" fmla="*/ 6350 w 55620"/>
              <a:gd name="connsiteY0" fmla="*/ 36702 h 43052"/>
              <a:gd name="connsiteX1" fmla="*/ 49270 w 55620"/>
              <a:gd name="connsiteY1" fmla="*/ 36702 h 43052"/>
              <a:gd name="connsiteX2" fmla="*/ 49270 w 55620"/>
              <a:gd name="connsiteY2" fmla="*/ 6350 h 43052"/>
              <a:gd name="connsiteX3" fmla="*/ 6350 w 55620"/>
              <a:gd name="connsiteY3" fmla="*/ 6350 h 43052"/>
              <a:gd name="connsiteX4" fmla="*/ 6350 w 55620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20" h="43052">
                <a:moveTo>
                  <a:pt x="6350" y="36702"/>
                </a:moveTo>
                <a:lnTo>
                  <a:pt x="49270" y="36702"/>
                </a:lnTo>
                <a:lnTo>
                  <a:pt x="49270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01821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179214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24999" y="3227095"/>
            <a:ext cx="55619" cy="43052"/>
          </a:xfrm>
          <a:custGeom>
            <a:avLst/>
            <a:gdLst>
              <a:gd name="connsiteX0" fmla="*/ 6350 w 55619"/>
              <a:gd name="connsiteY0" fmla="*/ 36702 h 43052"/>
              <a:gd name="connsiteX1" fmla="*/ 49269 w 55619"/>
              <a:gd name="connsiteY1" fmla="*/ 36702 h 43052"/>
              <a:gd name="connsiteX2" fmla="*/ 49269 w 55619"/>
              <a:gd name="connsiteY2" fmla="*/ 6350 h 43052"/>
              <a:gd name="connsiteX3" fmla="*/ 6350 w 55619"/>
              <a:gd name="connsiteY3" fmla="*/ 6350 h 43052"/>
              <a:gd name="connsiteX4" fmla="*/ 6350 w 55619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19" h="43052">
                <a:moveTo>
                  <a:pt x="6350" y="36702"/>
                </a:moveTo>
                <a:lnTo>
                  <a:pt x="49269" y="36702"/>
                </a:lnTo>
                <a:lnTo>
                  <a:pt x="49269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335466" y="3216826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45603" y="3206670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68325" y="3219367"/>
            <a:ext cx="25342" cy="38082"/>
          </a:xfrm>
          <a:custGeom>
            <a:avLst/>
            <a:gdLst>
              <a:gd name="connsiteX0" fmla="*/ 25342 w 25342"/>
              <a:gd name="connsiteY0" fmla="*/ 38082 h 38082"/>
              <a:gd name="connsiteX1" fmla="*/ 0 w 25342"/>
              <a:gd name="connsiteY1" fmla="*/ 19041 h 38082"/>
              <a:gd name="connsiteX2" fmla="*/ 25342 w 25342"/>
              <a:gd name="connsiteY2" fmla="*/ 0 h 38082"/>
              <a:gd name="connsiteX3" fmla="*/ 25342 w 25342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2" h="38082">
                <a:moveTo>
                  <a:pt x="25342" y="38082"/>
                </a:moveTo>
                <a:lnTo>
                  <a:pt x="0" y="19041"/>
                </a:lnTo>
                <a:lnTo>
                  <a:pt x="25342" y="0"/>
                </a:lnTo>
                <a:lnTo>
                  <a:pt x="25342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445718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617176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534830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712223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04505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617176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4505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617176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871022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83693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83693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01347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978740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871022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83693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37527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50197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0197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37527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50197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434441" y="3237137"/>
            <a:ext cx="32973" cy="33010"/>
          </a:xfrm>
          <a:custGeom>
            <a:avLst/>
            <a:gdLst>
              <a:gd name="connsiteX0" fmla="*/ 6350 w 32973"/>
              <a:gd name="connsiteY0" fmla="*/ 6350 h 33010"/>
              <a:gd name="connsiteX1" fmla="*/ 26623 w 32973"/>
              <a:gd name="connsiteY1" fmla="*/ 26660 h 33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973" h="33010">
                <a:moveTo>
                  <a:pt x="6350" y="6350"/>
                </a:moveTo>
                <a:lnTo>
                  <a:pt x="26623" y="2666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07439" y="3210654"/>
            <a:ext cx="42996" cy="43052"/>
          </a:xfrm>
          <a:custGeom>
            <a:avLst/>
            <a:gdLst>
              <a:gd name="connsiteX0" fmla="*/ 36646 w 42996"/>
              <a:gd name="connsiteY0" fmla="*/ 21526 h 43052"/>
              <a:gd name="connsiteX1" fmla="*/ 21498 w 42996"/>
              <a:gd name="connsiteY1" fmla="*/ 6350 h 43052"/>
              <a:gd name="connsiteX2" fmla="*/ 6350 w 42996"/>
              <a:gd name="connsiteY2" fmla="*/ 21526 h 43052"/>
              <a:gd name="connsiteX3" fmla="*/ 21498 w 42996"/>
              <a:gd name="connsiteY3" fmla="*/ 36702 h 43052"/>
              <a:gd name="connsiteX4" fmla="*/ 36646 w 42996"/>
              <a:gd name="connsiteY4" fmla="*/ 21526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96" h="43052">
                <a:moveTo>
                  <a:pt x="36646" y="21526"/>
                </a:moveTo>
                <a:cubicBezTo>
                  <a:pt x="36646" y="13103"/>
                  <a:pt x="29905" y="6350"/>
                  <a:pt x="21498" y="6350"/>
                </a:cubicBezTo>
                <a:cubicBezTo>
                  <a:pt x="13091" y="6350"/>
                  <a:pt x="6350" y="13103"/>
                  <a:pt x="6350" y="21526"/>
                </a:cubicBezTo>
                <a:cubicBezTo>
                  <a:pt x="6350" y="29948"/>
                  <a:pt x="13091" y="36702"/>
                  <a:pt x="21498" y="36702"/>
                </a:cubicBezTo>
                <a:cubicBezTo>
                  <a:pt x="29905" y="36702"/>
                  <a:pt x="36646" y="29948"/>
                  <a:pt x="36646" y="2152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328005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57033 w 63383"/>
              <a:gd name="connsiteY1" fmla="*/ 31738 h 63477"/>
              <a:gd name="connsiteX2" fmla="*/ 31691 w 63383"/>
              <a:gd name="connsiteY2" fmla="*/ 6350 h 63477"/>
              <a:gd name="connsiteX3" fmla="*/ 6350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45388" y="57127"/>
                  <a:pt x="57033" y="45702"/>
                  <a:pt x="57033" y="31738"/>
                </a:cubicBezTo>
                <a:cubicBezTo>
                  <a:pt x="57033" y="17775"/>
                  <a:pt x="45629" y="6350"/>
                  <a:pt x="31691" y="6350"/>
                </a:cubicBezTo>
                <a:cubicBezTo>
                  <a:pt x="17753" y="6350"/>
                  <a:pt x="6350" y="17775"/>
                  <a:pt x="6350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12800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480057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6350 w 63383"/>
              <a:gd name="connsiteY1" fmla="*/ 31738 h 63477"/>
              <a:gd name="connsiteX2" fmla="*/ 31691 w 63383"/>
              <a:gd name="connsiteY2" fmla="*/ 6350 h 63477"/>
              <a:gd name="connsiteX3" fmla="*/ 57033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17753" y="57127"/>
                  <a:pt x="6350" y="45702"/>
                  <a:pt x="6350" y="31738"/>
                </a:cubicBezTo>
                <a:cubicBezTo>
                  <a:pt x="6350" y="17775"/>
                  <a:pt x="17753" y="6350"/>
                  <a:pt x="31691" y="6350"/>
                </a:cubicBezTo>
                <a:cubicBezTo>
                  <a:pt x="45629" y="6350"/>
                  <a:pt x="57033" y="17775"/>
                  <a:pt x="57033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515535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352815" y="1058788"/>
            <a:ext cx="4316429" cy="17747"/>
          </a:xfrm>
          <a:custGeom>
            <a:avLst/>
            <a:gdLst>
              <a:gd name="connsiteX0" fmla="*/ 6350 w 4316429"/>
              <a:gd name="connsiteY0" fmla="*/ 6350 h 17747"/>
              <a:gd name="connsiteX1" fmla="*/ 4310079 w 4316429"/>
              <a:gd name="connsiteY1" fmla="*/ 6350 h 17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16429" h="17747">
                <a:moveTo>
                  <a:pt x="6350" y="6350"/>
                </a:moveTo>
                <a:lnTo>
                  <a:pt x="431007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52815" y="1417955"/>
            <a:ext cx="4316429" cy="17747"/>
          </a:xfrm>
          <a:custGeom>
            <a:avLst/>
            <a:gdLst>
              <a:gd name="connsiteX0" fmla="*/ 6350 w 4316429"/>
              <a:gd name="connsiteY0" fmla="*/ 6350 h 17747"/>
              <a:gd name="connsiteX1" fmla="*/ 4310079 w 4316429"/>
              <a:gd name="connsiteY1" fmla="*/ 6350 h 17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16429" h="17747">
                <a:moveTo>
                  <a:pt x="6350" y="6350"/>
                </a:moveTo>
                <a:lnTo>
                  <a:pt x="431007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352815" y="1600065"/>
            <a:ext cx="4316429" cy="17747"/>
          </a:xfrm>
          <a:custGeom>
            <a:avLst/>
            <a:gdLst>
              <a:gd name="connsiteX0" fmla="*/ 6350 w 4316429"/>
              <a:gd name="connsiteY0" fmla="*/ 6350 h 17747"/>
              <a:gd name="connsiteX1" fmla="*/ 4310079 w 4316429"/>
              <a:gd name="connsiteY1" fmla="*/ 6350 h 17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16429" h="17747">
                <a:moveTo>
                  <a:pt x="6350" y="6350"/>
                </a:moveTo>
                <a:lnTo>
                  <a:pt x="431007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2165559" y="1764974"/>
            <a:ext cx="89193" cy="16377"/>
          </a:xfrm>
          <a:custGeom>
            <a:avLst/>
            <a:gdLst>
              <a:gd name="connsiteX0" fmla="*/ 6350 w 89193"/>
              <a:gd name="connsiteY0" fmla="*/ 6350 h 16377"/>
              <a:gd name="connsiteX1" fmla="*/ 82843 w 89193"/>
              <a:gd name="connsiteY1" fmla="*/ 6350 h 163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9193" h="16377">
                <a:moveTo>
                  <a:pt x="6350" y="6350"/>
                </a:moveTo>
                <a:lnTo>
                  <a:pt x="8284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3723494" y="1764974"/>
            <a:ext cx="99672" cy="16377"/>
          </a:xfrm>
          <a:custGeom>
            <a:avLst/>
            <a:gdLst>
              <a:gd name="connsiteX0" fmla="*/ 6350 w 99672"/>
              <a:gd name="connsiteY0" fmla="*/ 6350 h 16377"/>
              <a:gd name="connsiteX1" fmla="*/ 93322 w 99672"/>
              <a:gd name="connsiteY1" fmla="*/ 6350 h 163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9672" h="16377">
                <a:moveTo>
                  <a:pt x="6350" y="6350"/>
                </a:moveTo>
                <a:lnTo>
                  <a:pt x="9332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3707808" y="1992211"/>
            <a:ext cx="83985" cy="16377"/>
          </a:xfrm>
          <a:custGeom>
            <a:avLst/>
            <a:gdLst>
              <a:gd name="connsiteX0" fmla="*/ 6350 w 83985"/>
              <a:gd name="connsiteY0" fmla="*/ 6350 h 16377"/>
              <a:gd name="connsiteX1" fmla="*/ 77635 w 83985"/>
              <a:gd name="connsiteY1" fmla="*/ 6350 h 163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3985" h="16377">
                <a:moveTo>
                  <a:pt x="6350" y="6350"/>
                </a:moveTo>
                <a:lnTo>
                  <a:pt x="7763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352815" y="2248937"/>
            <a:ext cx="4316429" cy="17747"/>
          </a:xfrm>
          <a:custGeom>
            <a:avLst/>
            <a:gdLst>
              <a:gd name="connsiteX0" fmla="*/ 6350 w 4316429"/>
              <a:gd name="connsiteY0" fmla="*/ 6350 h 17747"/>
              <a:gd name="connsiteX1" fmla="*/ 4310079 w 4316429"/>
              <a:gd name="connsiteY1" fmla="*/ 6350 h 17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16429" h="17747">
                <a:moveTo>
                  <a:pt x="6350" y="6350"/>
                </a:moveTo>
                <a:lnTo>
                  <a:pt x="431007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0" y="3308061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804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2298693" y="3308061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A679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03600"/>
            <a:ext cx="4597400" cy="50800"/>
          </a:xfrm>
          <a:prstGeom prst="rect">
            <a:avLst/>
          </a:prstGeom>
          <a:noFill/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2400" y="50800"/>
            <a:ext cx="18923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Tabela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frequências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431800" y="1244600"/>
            <a:ext cx="266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Classes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850900" y="1244600"/>
            <a:ext cx="317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Intervalos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1422400" y="1168400"/>
            <a:ext cx="368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Frequência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absoluta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1955800" y="1168400"/>
            <a:ext cx="368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Frequência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relativa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2476500" y="1168400"/>
            <a:ext cx="368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Frequência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absoluta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3492500" y="1168400"/>
            <a:ext cx="368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Frequência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relativa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2476500" y="1333500"/>
            <a:ext cx="368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acumulada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3492500" y="1333500"/>
            <a:ext cx="368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acumulada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3492500" y="1714500"/>
            <a:ext cx="520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4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1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497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4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4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1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4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1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3492500" y="1930400"/>
            <a:ext cx="10668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4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4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4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4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1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4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2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4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431800" y="1536700"/>
            <a:ext cx="1143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800"/>
              </a:lnSpc>
              <a:tabLst/>
            </a:pP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4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1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4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>
              <a:lnSpc>
                <a:spcPts val="900"/>
              </a:lnSpc>
              <a:tabLst/>
            </a:pP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4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58" name="TextBox 1"/>
          <p:cNvSpPr txBox="1"/>
          <p:nvPr/>
        </p:nvSpPr>
        <p:spPr>
          <a:xfrm>
            <a:off x="850900" y="1536700"/>
            <a:ext cx="4191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altLang="zh-CN" sz="4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en-US" altLang="zh-CN" sz="4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altLang="zh-CN" sz="4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1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en-US" altLang="zh-CN" sz="4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1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altLang="zh-CN" sz="4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en-US" altLang="zh-CN" sz="4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>
              <a:lnSpc>
                <a:spcPts val="900"/>
              </a:lnSpc>
              <a:tabLst/>
            </a:pPr>
            <a:r>
              <a:rPr lang="en-US" altLang="zh-CN" sz="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altLang="zh-CN" sz="4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en-US" altLang="zh-CN" sz="4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9" name="TextBox 1"/>
          <p:cNvSpPr txBox="1"/>
          <p:nvPr/>
        </p:nvSpPr>
        <p:spPr>
          <a:xfrm>
            <a:off x="1422400" y="1536700"/>
            <a:ext cx="1143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4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4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1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4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>
              <a:lnSpc>
                <a:spcPts val="900"/>
              </a:lnSpc>
              <a:tabLst/>
            </a:pP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4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60" name="TextBox 1"/>
          <p:cNvSpPr txBox="1"/>
          <p:nvPr/>
        </p:nvSpPr>
        <p:spPr>
          <a:xfrm>
            <a:off x="1955800" y="1536700"/>
            <a:ext cx="1651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4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4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1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4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>
              <a:lnSpc>
                <a:spcPts val="900"/>
              </a:lnSpc>
              <a:tabLst/>
            </a:pP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4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61" name="TextBox 1"/>
          <p:cNvSpPr txBox="1"/>
          <p:nvPr/>
        </p:nvSpPr>
        <p:spPr>
          <a:xfrm>
            <a:off x="2146300" y="1714500"/>
            <a:ext cx="76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25400" algn="l"/>
                <a:tab pos="38100" algn="l"/>
              </a:tabLst>
            </a:pPr>
            <a:r>
              <a:rPr lang="en-US" altLang="zh-CN" dirty="0"/>
              <a:t>	</a:t>
            </a:r>
            <a:r>
              <a:rPr lang="en-US" altLang="zh-CN" sz="4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4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1</a:t>
            </a:r>
          </a:p>
          <a:p>
            <a:pPr>
              <a:lnSpc>
                <a:spcPts val="400"/>
              </a:lnSpc>
              <a:tabLst>
                <a:tab pos="25400" algn="l"/>
                <a:tab pos="38100" algn="l"/>
              </a:tabLst>
            </a:pPr>
            <a:r>
              <a:rPr lang="en-US" altLang="zh-CN" dirty="0"/>
              <a:t>		</a:t>
            </a:r>
            <a:r>
              <a:rPr lang="en-US" altLang="zh-CN" sz="4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1200"/>
              </a:lnSpc>
              <a:tabLst>
                <a:tab pos="25400" algn="l"/>
                <a:tab pos="38100" algn="l"/>
              </a:tabLst>
            </a:pPr>
            <a:r>
              <a:rPr lang="en-US" altLang="zh-CN" sz="497" i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nj</a:t>
            </a:r>
          </a:p>
          <a:p>
            <a:pPr>
              <a:lnSpc>
                <a:spcPts val="500"/>
              </a:lnSpc>
              <a:tabLst>
                <a:tab pos="25400" algn="l"/>
                <a:tab pos="38100" algn="l"/>
              </a:tabLst>
            </a:pPr>
            <a:r>
              <a:rPr lang="en-US" altLang="zh-CN" sz="4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1100"/>
              </a:lnSpc>
              <a:tabLst>
                <a:tab pos="25400" algn="l"/>
                <a:tab pos="38100" algn="l"/>
              </a:tabLst>
            </a:pPr>
            <a:r>
              <a:rPr lang="en-US" altLang="zh-CN" dirty="0"/>
              <a:t>	</a:t>
            </a:r>
            <a:r>
              <a:rPr lang="en-US" altLang="zh-CN" sz="497" i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nk</a:t>
            </a:r>
          </a:p>
          <a:p>
            <a:pPr>
              <a:lnSpc>
                <a:spcPts val="400"/>
              </a:lnSpc>
              <a:tabLst>
                <a:tab pos="25400" algn="l"/>
                <a:tab pos="38100" algn="l"/>
              </a:tabLst>
            </a:pPr>
            <a:r>
              <a:rPr lang="en-US" altLang="zh-CN" dirty="0"/>
              <a:t>		</a:t>
            </a:r>
            <a:r>
              <a:rPr lang="en-US" altLang="zh-CN" sz="4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62" name="TextBox 1"/>
          <p:cNvSpPr txBox="1"/>
          <p:nvPr/>
        </p:nvSpPr>
        <p:spPr>
          <a:xfrm>
            <a:off x="2476500" y="1536700"/>
            <a:ext cx="8509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4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4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1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4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1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4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4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1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4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2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4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>
              <a:lnSpc>
                <a:spcPts val="900"/>
              </a:lnSpc>
              <a:tabLst/>
            </a:pP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4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63" name="TextBox 1"/>
          <p:cNvSpPr txBox="1"/>
          <p:nvPr/>
        </p:nvSpPr>
        <p:spPr>
          <a:xfrm>
            <a:off x="3492500" y="1536700"/>
            <a:ext cx="2667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215900" algn="l"/>
                <a:tab pos="228600" algn="l"/>
              </a:tabLst>
            </a:pP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4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>
              <a:lnSpc>
                <a:spcPts val="1100"/>
              </a:lnSpc>
              <a:tabLst>
                <a:tab pos="215900" algn="l"/>
                <a:tab pos="228600" algn="l"/>
              </a:tabLst>
            </a:pPr>
            <a:r>
              <a:rPr lang="en-US" altLang="zh-CN" dirty="0"/>
              <a:t>		</a:t>
            </a:r>
            <a:r>
              <a:rPr lang="en-US" altLang="zh-CN" sz="4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1100"/>
              </a:lnSpc>
              <a:tabLst>
                <a:tab pos="215900" algn="l"/>
                <a:tab pos="228600" algn="l"/>
              </a:tabLst>
            </a:pP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>
              <a:lnSpc>
                <a:spcPts val="500"/>
              </a:lnSpc>
              <a:tabLst>
                <a:tab pos="215900" algn="l"/>
                <a:tab pos="228600" algn="l"/>
              </a:tabLst>
            </a:pPr>
            <a:r>
              <a:rPr lang="en-US" altLang="zh-CN" dirty="0"/>
              <a:t>	</a:t>
            </a:r>
            <a:r>
              <a:rPr lang="en-US" altLang="zh-CN" sz="4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1200"/>
              </a:lnSpc>
              <a:tabLst>
                <a:tab pos="215900" algn="l"/>
                <a:tab pos="228600" algn="l"/>
              </a:tabLst>
            </a:pP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>
              <a:lnSpc>
                <a:spcPts val="900"/>
              </a:lnSpc>
              <a:tabLst>
                <a:tab pos="215900" algn="l"/>
                <a:tab pos="228600" algn="l"/>
              </a:tabLst>
            </a:pPr>
            <a:r>
              <a:rPr lang="en-US" altLang="zh-CN" sz="5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4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74905" y="3216978"/>
            <a:ext cx="55620" cy="43052"/>
          </a:xfrm>
          <a:custGeom>
            <a:avLst/>
            <a:gdLst>
              <a:gd name="connsiteX0" fmla="*/ 6350 w 55620"/>
              <a:gd name="connsiteY0" fmla="*/ 36702 h 43052"/>
              <a:gd name="connsiteX1" fmla="*/ 49270 w 55620"/>
              <a:gd name="connsiteY1" fmla="*/ 36702 h 43052"/>
              <a:gd name="connsiteX2" fmla="*/ 49270 w 55620"/>
              <a:gd name="connsiteY2" fmla="*/ 6350 h 43052"/>
              <a:gd name="connsiteX3" fmla="*/ 6350 w 55620"/>
              <a:gd name="connsiteY3" fmla="*/ 6350 h 43052"/>
              <a:gd name="connsiteX4" fmla="*/ 6350 w 55620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20" h="43052">
                <a:moveTo>
                  <a:pt x="6350" y="36702"/>
                </a:moveTo>
                <a:lnTo>
                  <a:pt x="49270" y="36702"/>
                </a:lnTo>
                <a:lnTo>
                  <a:pt x="49270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01821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179214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24999" y="3227095"/>
            <a:ext cx="55619" cy="43052"/>
          </a:xfrm>
          <a:custGeom>
            <a:avLst/>
            <a:gdLst>
              <a:gd name="connsiteX0" fmla="*/ 6350 w 55619"/>
              <a:gd name="connsiteY0" fmla="*/ 36702 h 43052"/>
              <a:gd name="connsiteX1" fmla="*/ 49269 w 55619"/>
              <a:gd name="connsiteY1" fmla="*/ 36702 h 43052"/>
              <a:gd name="connsiteX2" fmla="*/ 49269 w 55619"/>
              <a:gd name="connsiteY2" fmla="*/ 6350 h 43052"/>
              <a:gd name="connsiteX3" fmla="*/ 6350 w 55619"/>
              <a:gd name="connsiteY3" fmla="*/ 6350 h 43052"/>
              <a:gd name="connsiteX4" fmla="*/ 6350 w 55619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19" h="43052">
                <a:moveTo>
                  <a:pt x="6350" y="36702"/>
                </a:moveTo>
                <a:lnTo>
                  <a:pt x="49269" y="36702"/>
                </a:lnTo>
                <a:lnTo>
                  <a:pt x="49269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335466" y="3216826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45603" y="3206670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68325" y="3219367"/>
            <a:ext cx="25342" cy="38082"/>
          </a:xfrm>
          <a:custGeom>
            <a:avLst/>
            <a:gdLst>
              <a:gd name="connsiteX0" fmla="*/ 25342 w 25342"/>
              <a:gd name="connsiteY0" fmla="*/ 38082 h 38082"/>
              <a:gd name="connsiteX1" fmla="*/ 0 w 25342"/>
              <a:gd name="connsiteY1" fmla="*/ 19041 h 38082"/>
              <a:gd name="connsiteX2" fmla="*/ 25342 w 25342"/>
              <a:gd name="connsiteY2" fmla="*/ 0 h 38082"/>
              <a:gd name="connsiteX3" fmla="*/ 25342 w 25342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2" h="38082">
                <a:moveTo>
                  <a:pt x="25342" y="38082"/>
                </a:moveTo>
                <a:lnTo>
                  <a:pt x="0" y="19041"/>
                </a:lnTo>
                <a:lnTo>
                  <a:pt x="25342" y="0"/>
                </a:lnTo>
                <a:lnTo>
                  <a:pt x="25342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445718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617176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534830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712223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04505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617176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4505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617176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871022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83693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83693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01347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978740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871022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83693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37527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50197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0197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37527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50197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434441" y="3237137"/>
            <a:ext cx="32973" cy="33010"/>
          </a:xfrm>
          <a:custGeom>
            <a:avLst/>
            <a:gdLst>
              <a:gd name="connsiteX0" fmla="*/ 6350 w 32973"/>
              <a:gd name="connsiteY0" fmla="*/ 6350 h 33010"/>
              <a:gd name="connsiteX1" fmla="*/ 26623 w 32973"/>
              <a:gd name="connsiteY1" fmla="*/ 26660 h 33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973" h="33010">
                <a:moveTo>
                  <a:pt x="6350" y="6350"/>
                </a:moveTo>
                <a:lnTo>
                  <a:pt x="26623" y="2666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07439" y="3210654"/>
            <a:ext cx="42996" cy="43052"/>
          </a:xfrm>
          <a:custGeom>
            <a:avLst/>
            <a:gdLst>
              <a:gd name="connsiteX0" fmla="*/ 36646 w 42996"/>
              <a:gd name="connsiteY0" fmla="*/ 21526 h 43052"/>
              <a:gd name="connsiteX1" fmla="*/ 21498 w 42996"/>
              <a:gd name="connsiteY1" fmla="*/ 6350 h 43052"/>
              <a:gd name="connsiteX2" fmla="*/ 6350 w 42996"/>
              <a:gd name="connsiteY2" fmla="*/ 21526 h 43052"/>
              <a:gd name="connsiteX3" fmla="*/ 21498 w 42996"/>
              <a:gd name="connsiteY3" fmla="*/ 36702 h 43052"/>
              <a:gd name="connsiteX4" fmla="*/ 36646 w 42996"/>
              <a:gd name="connsiteY4" fmla="*/ 21526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96" h="43052">
                <a:moveTo>
                  <a:pt x="36646" y="21526"/>
                </a:moveTo>
                <a:cubicBezTo>
                  <a:pt x="36646" y="13103"/>
                  <a:pt x="29905" y="6350"/>
                  <a:pt x="21498" y="6350"/>
                </a:cubicBezTo>
                <a:cubicBezTo>
                  <a:pt x="13091" y="6350"/>
                  <a:pt x="6350" y="13103"/>
                  <a:pt x="6350" y="21526"/>
                </a:cubicBezTo>
                <a:cubicBezTo>
                  <a:pt x="6350" y="29948"/>
                  <a:pt x="13091" y="36702"/>
                  <a:pt x="21498" y="36702"/>
                </a:cubicBezTo>
                <a:cubicBezTo>
                  <a:pt x="29905" y="36702"/>
                  <a:pt x="36646" y="29948"/>
                  <a:pt x="36646" y="2152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328005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57033 w 63383"/>
              <a:gd name="connsiteY1" fmla="*/ 31738 h 63477"/>
              <a:gd name="connsiteX2" fmla="*/ 31691 w 63383"/>
              <a:gd name="connsiteY2" fmla="*/ 6350 h 63477"/>
              <a:gd name="connsiteX3" fmla="*/ 6350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45388" y="57127"/>
                  <a:pt x="57033" y="45702"/>
                  <a:pt x="57033" y="31738"/>
                </a:cubicBezTo>
                <a:cubicBezTo>
                  <a:pt x="57033" y="17775"/>
                  <a:pt x="45629" y="6350"/>
                  <a:pt x="31691" y="6350"/>
                </a:cubicBezTo>
                <a:cubicBezTo>
                  <a:pt x="17753" y="6350"/>
                  <a:pt x="6350" y="17775"/>
                  <a:pt x="6350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12800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480057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6350 w 63383"/>
              <a:gd name="connsiteY1" fmla="*/ 31738 h 63477"/>
              <a:gd name="connsiteX2" fmla="*/ 31691 w 63383"/>
              <a:gd name="connsiteY2" fmla="*/ 6350 h 63477"/>
              <a:gd name="connsiteX3" fmla="*/ 57033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17753" y="57127"/>
                  <a:pt x="6350" y="45702"/>
                  <a:pt x="6350" y="31738"/>
                </a:cubicBezTo>
                <a:cubicBezTo>
                  <a:pt x="6350" y="17775"/>
                  <a:pt x="17753" y="6350"/>
                  <a:pt x="31691" y="6350"/>
                </a:cubicBezTo>
                <a:cubicBezTo>
                  <a:pt x="45629" y="6350"/>
                  <a:pt x="57033" y="17775"/>
                  <a:pt x="57033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515535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2295130" y="1376585"/>
            <a:ext cx="579311" cy="18229"/>
          </a:xfrm>
          <a:custGeom>
            <a:avLst/>
            <a:gdLst>
              <a:gd name="connsiteX0" fmla="*/ 6350 w 579311"/>
              <a:gd name="connsiteY0" fmla="*/ 6350 h 18229"/>
              <a:gd name="connsiteX1" fmla="*/ 572961 w 579311"/>
              <a:gd name="connsiteY1" fmla="*/ 6350 h 18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9311" h="18229">
                <a:moveTo>
                  <a:pt x="6350" y="6350"/>
                </a:moveTo>
                <a:lnTo>
                  <a:pt x="57296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2090738" y="2552898"/>
            <a:ext cx="1470624" cy="18229"/>
          </a:xfrm>
          <a:custGeom>
            <a:avLst/>
            <a:gdLst>
              <a:gd name="connsiteX0" fmla="*/ 6350 w 1470624"/>
              <a:gd name="connsiteY0" fmla="*/ 6350 h 18229"/>
              <a:gd name="connsiteX1" fmla="*/ 1464274 w 1470624"/>
              <a:gd name="connsiteY1" fmla="*/ 6350 h 18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70624" h="18229">
                <a:moveTo>
                  <a:pt x="6350" y="6350"/>
                </a:moveTo>
                <a:lnTo>
                  <a:pt x="1464274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0" y="3308061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804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2298693" y="3308061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A679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65500"/>
            <a:ext cx="4597400" cy="88900"/>
          </a:xfrm>
          <a:prstGeom prst="rect">
            <a:avLst/>
          </a:prstGeom>
          <a:noFill/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2400" y="76200"/>
            <a:ext cx="42799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482600" algn="l"/>
              </a:tabLst>
            </a:pP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Medidas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posição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caso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dados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agrupados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482600" algn="l"/>
              </a:tabLst>
            </a:pPr>
            <a:r>
              <a:rPr lang="en-US" altLang="zh-CN" dirty="0"/>
              <a:t>	</a:t>
            </a:r>
            <a:r>
              <a:rPr lang="en-US" altLang="zh-CN" sz="109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Média: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Sejam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1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2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pontos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médios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cada</a:t>
            </a:r>
          </a:p>
          <a:p>
            <a:pPr>
              <a:lnSpc>
                <a:spcPts val="1200"/>
              </a:lnSpc>
              <a:tabLst>
                <a:tab pos="482600" algn="l"/>
              </a:tabLst>
            </a:pPr>
            <a:r>
              <a:rPr lang="en-US" altLang="zh-CN" dirty="0"/>
              <a:t>	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intevalo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classe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distribuição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frequência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635000" y="1054100"/>
            <a:ext cx="457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classes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1981200" y="1282700"/>
            <a:ext cx="254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¯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2438400" y="1168400"/>
            <a:ext cx="381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796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2438400" y="1193800"/>
            <a:ext cx="393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796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1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2540000" y="1409700"/>
            <a:ext cx="76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635000" y="1625600"/>
            <a:ext cx="5969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Mediana: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/>
            </a:pPr>
            <a:r>
              <a:rPr lang="en-US" altLang="zh-CN" sz="109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Moda: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1244600" y="1752600"/>
            <a:ext cx="22987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330200" algn="l"/>
                <a:tab pos="850900" algn="l"/>
                <a:tab pos="1193800" algn="l"/>
                <a:tab pos="1308100" algn="l"/>
                <a:tab pos="1524000" algn="l"/>
              </a:tabLst>
            </a:pPr>
            <a:r>
              <a:rPr lang="en-US" altLang="zh-CN" dirty="0"/>
              <a:t>			</a:t>
            </a:r>
            <a:r>
              <a:rPr lang="en-US" altLang="zh-CN" sz="109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/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u="sng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2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 N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i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 −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u="sng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1</a:t>
            </a:r>
          </a:p>
          <a:p>
            <a:pPr>
              <a:lnSpc>
                <a:spcPts val="700"/>
              </a:lnSpc>
              <a:tabLst>
                <a:tab pos="330200" algn="l"/>
                <a:tab pos="850900" algn="l"/>
                <a:tab pos="1193800" algn="l"/>
                <a:tab pos="1308100" algn="l"/>
                <a:tab pos="1524000" algn="l"/>
              </a:tabLst>
            </a:pPr>
            <a:r>
              <a:rPr lang="en-US" altLang="zh-CN" dirty="0"/>
              <a:t>	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altLang="zh-CN" sz="10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700"/>
              </a:lnSpc>
              <a:tabLst>
                <a:tab pos="330200" algn="l"/>
                <a:tab pos="850900" algn="l"/>
                <a:tab pos="1193800" algn="l"/>
                <a:tab pos="1308100" algn="l"/>
                <a:tab pos="1524000" algn="l"/>
              </a:tabLst>
            </a:pPr>
            <a:r>
              <a:rPr lang="en-US" altLang="zh-CN" dirty="0"/>
              <a:t>					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>
                <a:tab pos="330200" algn="l"/>
                <a:tab pos="850900" algn="l"/>
                <a:tab pos="1193800" algn="l"/>
                <a:tab pos="1308100" algn="l"/>
                <a:tab pos="1524000" algn="l"/>
              </a:tabLst>
            </a:pPr>
            <a:r>
              <a:rPr lang="en-US" altLang="zh-CN" dirty="0"/>
              <a:t>				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1</a:t>
            </a:r>
          </a:p>
          <a:p>
            <a:pPr>
              <a:lnSpc>
                <a:spcPts val="700"/>
              </a:lnSpc>
              <a:tabLst>
                <a:tab pos="330200" algn="l"/>
                <a:tab pos="850900" algn="l"/>
                <a:tab pos="1193800" algn="l"/>
                <a:tab pos="1308100" algn="l"/>
                <a:tab pos="1524000" algn="l"/>
              </a:tabLst>
            </a:pP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pPr>
              <a:lnSpc>
                <a:spcPts val="700"/>
              </a:lnSpc>
              <a:tabLst>
                <a:tab pos="330200" algn="l"/>
                <a:tab pos="850900" algn="l"/>
                <a:tab pos="1193800" algn="l"/>
                <a:tab pos="1308100" algn="l"/>
                <a:tab pos="1524000" algn="l"/>
              </a:tabLst>
            </a:pPr>
            <a:r>
              <a:rPr lang="en-US" altLang="zh-CN" dirty="0"/>
              <a:t>		</a:t>
            </a:r>
            <a:r>
              <a:rPr lang="en-US" altLang="zh-CN" sz="10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1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1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3568700" y="2501900"/>
            <a:ext cx="50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74905" y="3216978"/>
            <a:ext cx="55620" cy="43052"/>
          </a:xfrm>
          <a:custGeom>
            <a:avLst/>
            <a:gdLst>
              <a:gd name="connsiteX0" fmla="*/ 6350 w 55620"/>
              <a:gd name="connsiteY0" fmla="*/ 36702 h 43052"/>
              <a:gd name="connsiteX1" fmla="*/ 49270 w 55620"/>
              <a:gd name="connsiteY1" fmla="*/ 36702 h 43052"/>
              <a:gd name="connsiteX2" fmla="*/ 49270 w 55620"/>
              <a:gd name="connsiteY2" fmla="*/ 6350 h 43052"/>
              <a:gd name="connsiteX3" fmla="*/ 6350 w 55620"/>
              <a:gd name="connsiteY3" fmla="*/ 6350 h 43052"/>
              <a:gd name="connsiteX4" fmla="*/ 6350 w 55620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20" h="43052">
                <a:moveTo>
                  <a:pt x="6350" y="36702"/>
                </a:moveTo>
                <a:lnTo>
                  <a:pt x="49270" y="36702"/>
                </a:lnTo>
                <a:lnTo>
                  <a:pt x="49270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01821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179214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24999" y="3227095"/>
            <a:ext cx="55619" cy="43052"/>
          </a:xfrm>
          <a:custGeom>
            <a:avLst/>
            <a:gdLst>
              <a:gd name="connsiteX0" fmla="*/ 6350 w 55619"/>
              <a:gd name="connsiteY0" fmla="*/ 36702 h 43052"/>
              <a:gd name="connsiteX1" fmla="*/ 49269 w 55619"/>
              <a:gd name="connsiteY1" fmla="*/ 36702 h 43052"/>
              <a:gd name="connsiteX2" fmla="*/ 49269 w 55619"/>
              <a:gd name="connsiteY2" fmla="*/ 6350 h 43052"/>
              <a:gd name="connsiteX3" fmla="*/ 6350 w 55619"/>
              <a:gd name="connsiteY3" fmla="*/ 6350 h 43052"/>
              <a:gd name="connsiteX4" fmla="*/ 6350 w 55619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19" h="43052">
                <a:moveTo>
                  <a:pt x="6350" y="36702"/>
                </a:moveTo>
                <a:lnTo>
                  <a:pt x="49269" y="36702"/>
                </a:lnTo>
                <a:lnTo>
                  <a:pt x="49269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335466" y="3216826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45603" y="3206670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68325" y="3219367"/>
            <a:ext cx="25342" cy="38082"/>
          </a:xfrm>
          <a:custGeom>
            <a:avLst/>
            <a:gdLst>
              <a:gd name="connsiteX0" fmla="*/ 25342 w 25342"/>
              <a:gd name="connsiteY0" fmla="*/ 38082 h 38082"/>
              <a:gd name="connsiteX1" fmla="*/ 0 w 25342"/>
              <a:gd name="connsiteY1" fmla="*/ 19041 h 38082"/>
              <a:gd name="connsiteX2" fmla="*/ 25342 w 25342"/>
              <a:gd name="connsiteY2" fmla="*/ 0 h 38082"/>
              <a:gd name="connsiteX3" fmla="*/ 25342 w 25342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2" h="38082">
                <a:moveTo>
                  <a:pt x="25342" y="38082"/>
                </a:moveTo>
                <a:lnTo>
                  <a:pt x="0" y="19041"/>
                </a:lnTo>
                <a:lnTo>
                  <a:pt x="25342" y="0"/>
                </a:lnTo>
                <a:lnTo>
                  <a:pt x="25342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445718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617176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534830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712223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04505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617176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4505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617176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871022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83693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83693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01347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978740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871022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83693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37527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50197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0197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37527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50197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434441" y="3237137"/>
            <a:ext cx="32973" cy="33010"/>
          </a:xfrm>
          <a:custGeom>
            <a:avLst/>
            <a:gdLst>
              <a:gd name="connsiteX0" fmla="*/ 6350 w 32973"/>
              <a:gd name="connsiteY0" fmla="*/ 6350 h 33010"/>
              <a:gd name="connsiteX1" fmla="*/ 26623 w 32973"/>
              <a:gd name="connsiteY1" fmla="*/ 26660 h 33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973" h="33010">
                <a:moveTo>
                  <a:pt x="6350" y="6350"/>
                </a:moveTo>
                <a:lnTo>
                  <a:pt x="26623" y="2666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07439" y="3210654"/>
            <a:ext cx="42996" cy="43052"/>
          </a:xfrm>
          <a:custGeom>
            <a:avLst/>
            <a:gdLst>
              <a:gd name="connsiteX0" fmla="*/ 36646 w 42996"/>
              <a:gd name="connsiteY0" fmla="*/ 21526 h 43052"/>
              <a:gd name="connsiteX1" fmla="*/ 21498 w 42996"/>
              <a:gd name="connsiteY1" fmla="*/ 6350 h 43052"/>
              <a:gd name="connsiteX2" fmla="*/ 6350 w 42996"/>
              <a:gd name="connsiteY2" fmla="*/ 21526 h 43052"/>
              <a:gd name="connsiteX3" fmla="*/ 21498 w 42996"/>
              <a:gd name="connsiteY3" fmla="*/ 36702 h 43052"/>
              <a:gd name="connsiteX4" fmla="*/ 36646 w 42996"/>
              <a:gd name="connsiteY4" fmla="*/ 21526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96" h="43052">
                <a:moveTo>
                  <a:pt x="36646" y="21526"/>
                </a:moveTo>
                <a:cubicBezTo>
                  <a:pt x="36646" y="13103"/>
                  <a:pt x="29905" y="6350"/>
                  <a:pt x="21498" y="6350"/>
                </a:cubicBezTo>
                <a:cubicBezTo>
                  <a:pt x="13091" y="6350"/>
                  <a:pt x="6350" y="13103"/>
                  <a:pt x="6350" y="21526"/>
                </a:cubicBezTo>
                <a:cubicBezTo>
                  <a:pt x="6350" y="29948"/>
                  <a:pt x="13091" y="36702"/>
                  <a:pt x="21498" y="36702"/>
                </a:cubicBezTo>
                <a:cubicBezTo>
                  <a:pt x="29905" y="36702"/>
                  <a:pt x="36646" y="29948"/>
                  <a:pt x="36646" y="2152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328005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57033 w 63383"/>
              <a:gd name="connsiteY1" fmla="*/ 31738 h 63477"/>
              <a:gd name="connsiteX2" fmla="*/ 31691 w 63383"/>
              <a:gd name="connsiteY2" fmla="*/ 6350 h 63477"/>
              <a:gd name="connsiteX3" fmla="*/ 6350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45388" y="57127"/>
                  <a:pt x="57033" y="45702"/>
                  <a:pt x="57033" y="31738"/>
                </a:cubicBezTo>
                <a:cubicBezTo>
                  <a:pt x="57033" y="17775"/>
                  <a:pt x="45629" y="6350"/>
                  <a:pt x="31691" y="6350"/>
                </a:cubicBezTo>
                <a:cubicBezTo>
                  <a:pt x="17753" y="6350"/>
                  <a:pt x="6350" y="17775"/>
                  <a:pt x="6350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12800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480057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6350 w 63383"/>
              <a:gd name="connsiteY1" fmla="*/ 31738 h 63477"/>
              <a:gd name="connsiteX2" fmla="*/ 31691 w 63383"/>
              <a:gd name="connsiteY2" fmla="*/ 6350 h 63477"/>
              <a:gd name="connsiteX3" fmla="*/ 57033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17753" y="57127"/>
                  <a:pt x="6350" y="45702"/>
                  <a:pt x="6350" y="31738"/>
                </a:cubicBezTo>
                <a:cubicBezTo>
                  <a:pt x="6350" y="17775"/>
                  <a:pt x="17753" y="6350"/>
                  <a:pt x="31691" y="6350"/>
                </a:cubicBezTo>
                <a:cubicBezTo>
                  <a:pt x="45629" y="6350"/>
                  <a:pt x="57033" y="17775"/>
                  <a:pt x="57033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515535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0" y="3308061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804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2298692" y="3308061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A679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65500"/>
            <a:ext cx="4597400" cy="88900"/>
          </a:xfrm>
          <a:prstGeom prst="rect">
            <a:avLst/>
          </a:prstGeom>
          <a:noFill/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2400" y="76200"/>
            <a:ext cx="35687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203200" algn="l"/>
              </a:tabLst>
            </a:pP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Exemplo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700"/>
              </a:lnSpc>
              <a:tabLst>
                <a:tab pos="203200" algn="l"/>
              </a:tabLst>
            </a:pPr>
            <a:r>
              <a:rPr lang="en-US" altLang="zh-CN" dirty="0"/>
              <a:t>	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Adaptado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do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dataset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Household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Expenditures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(Aitchison,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1986):</a:t>
            </a:r>
          </a:p>
          <a:p>
            <a:pPr>
              <a:lnSpc>
                <a:spcPts val="900"/>
              </a:lnSpc>
              <a:tabLst>
                <a:tab pos="203200" algn="l"/>
              </a:tabLst>
            </a:pPr>
            <a:r>
              <a:rPr lang="en-US" altLang="zh-CN" dirty="0"/>
              <a:t>	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Gastos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domiciliares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38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domicílios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(HK$)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em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quatro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grupos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despesas: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482600" y="1155700"/>
            <a:ext cx="381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597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597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597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597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635000" y="1155700"/>
            <a:ext cx="21717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Moradia,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gás,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luz,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etc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Alimentação,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incluindo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bebidas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tabaco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Outros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bens,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incluindo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vestuário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bens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duráveis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Servicos,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incluindo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transporte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veículos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355600" y="1790700"/>
            <a:ext cx="37084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279400" algn="l"/>
              </a:tabLst>
            </a:pP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Dataset:</a:t>
            </a:r>
          </a:p>
          <a:p>
            <a:pPr>
              <a:lnSpc>
                <a:spcPts val="1200"/>
              </a:lnSpc>
              <a:tabLst>
                <a:tab pos="279400" algn="l"/>
              </a:tabLst>
            </a:pPr>
            <a:r>
              <a:rPr lang="en-US" altLang="zh-CN" dirty="0"/>
              <a:t>	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sex: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sexo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do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chefe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família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(male/female)</a:t>
            </a:r>
          </a:p>
          <a:p>
            <a:pPr>
              <a:lnSpc>
                <a:spcPts val="1200"/>
              </a:lnSpc>
              <a:tabLst>
                <a:tab pos="279400" algn="l"/>
              </a:tabLst>
            </a:pPr>
            <a:r>
              <a:rPr lang="en-US" altLang="zh-CN" dirty="0"/>
              <a:t>	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children: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número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ﬁlhos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(adaptado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por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Marcelo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Lauretto)</a:t>
            </a:r>
          </a:p>
          <a:p>
            <a:pPr>
              <a:lnSpc>
                <a:spcPts val="1200"/>
              </a:lnSpc>
              <a:tabLst>
                <a:tab pos="279400" algn="l"/>
              </a:tabLst>
            </a:pPr>
            <a:r>
              <a:rPr lang="en-US" altLang="zh-CN" dirty="0"/>
              <a:t>	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housing,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foodstuffs,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othergoods,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services: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gastos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mensais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em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cada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grupo</a:t>
            </a:r>
            <a:r>
              <a:rPr lang="en-US" altLang="zh-CN" sz="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</a:p>
          <a:p>
            <a:pPr>
              <a:lnSpc>
                <a:spcPts val="900"/>
              </a:lnSpc>
              <a:tabLst>
                <a:tab pos="279400" algn="l"/>
              </a:tabLst>
            </a:pPr>
            <a:r>
              <a:rPr lang="en-US" altLang="zh-CN" dirty="0"/>
              <a:t>	</a:t>
            </a:r>
            <a:r>
              <a:rPr lang="en-US" altLang="zh-CN" sz="7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despesas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74905" y="3216978"/>
            <a:ext cx="55620" cy="43052"/>
          </a:xfrm>
          <a:custGeom>
            <a:avLst/>
            <a:gdLst>
              <a:gd name="connsiteX0" fmla="*/ 6350 w 55620"/>
              <a:gd name="connsiteY0" fmla="*/ 36702 h 43052"/>
              <a:gd name="connsiteX1" fmla="*/ 49270 w 55620"/>
              <a:gd name="connsiteY1" fmla="*/ 36702 h 43052"/>
              <a:gd name="connsiteX2" fmla="*/ 49270 w 55620"/>
              <a:gd name="connsiteY2" fmla="*/ 6350 h 43052"/>
              <a:gd name="connsiteX3" fmla="*/ 6350 w 55620"/>
              <a:gd name="connsiteY3" fmla="*/ 6350 h 43052"/>
              <a:gd name="connsiteX4" fmla="*/ 6350 w 55620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20" h="43052">
                <a:moveTo>
                  <a:pt x="6350" y="36702"/>
                </a:moveTo>
                <a:lnTo>
                  <a:pt x="49270" y="36702"/>
                </a:lnTo>
                <a:lnTo>
                  <a:pt x="49270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01821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179214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24999" y="3227095"/>
            <a:ext cx="55619" cy="43052"/>
          </a:xfrm>
          <a:custGeom>
            <a:avLst/>
            <a:gdLst>
              <a:gd name="connsiteX0" fmla="*/ 6350 w 55619"/>
              <a:gd name="connsiteY0" fmla="*/ 36702 h 43052"/>
              <a:gd name="connsiteX1" fmla="*/ 49269 w 55619"/>
              <a:gd name="connsiteY1" fmla="*/ 36702 h 43052"/>
              <a:gd name="connsiteX2" fmla="*/ 49269 w 55619"/>
              <a:gd name="connsiteY2" fmla="*/ 6350 h 43052"/>
              <a:gd name="connsiteX3" fmla="*/ 6350 w 55619"/>
              <a:gd name="connsiteY3" fmla="*/ 6350 h 43052"/>
              <a:gd name="connsiteX4" fmla="*/ 6350 w 55619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19" h="43052">
                <a:moveTo>
                  <a:pt x="6350" y="36702"/>
                </a:moveTo>
                <a:lnTo>
                  <a:pt x="49269" y="36702"/>
                </a:lnTo>
                <a:lnTo>
                  <a:pt x="49269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335466" y="3216826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45603" y="3206670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68325" y="3219367"/>
            <a:ext cx="25342" cy="38082"/>
          </a:xfrm>
          <a:custGeom>
            <a:avLst/>
            <a:gdLst>
              <a:gd name="connsiteX0" fmla="*/ 25342 w 25342"/>
              <a:gd name="connsiteY0" fmla="*/ 38082 h 38082"/>
              <a:gd name="connsiteX1" fmla="*/ 0 w 25342"/>
              <a:gd name="connsiteY1" fmla="*/ 19041 h 38082"/>
              <a:gd name="connsiteX2" fmla="*/ 25342 w 25342"/>
              <a:gd name="connsiteY2" fmla="*/ 0 h 38082"/>
              <a:gd name="connsiteX3" fmla="*/ 25342 w 25342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2" h="38082">
                <a:moveTo>
                  <a:pt x="25342" y="38082"/>
                </a:moveTo>
                <a:lnTo>
                  <a:pt x="0" y="19041"/>
                </a:lnTo>
                <a:lnTo>
                  <a:pt x="25342" y="0"/>
                </a:lnTo>
                <a:lnTo>
                  <a:pt x="25342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445718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617176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534830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712223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04505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617176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4505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617176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871022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83693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83693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01347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978740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871022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83693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37527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50197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0197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37527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50197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434441" y="3237137"/>
            <a:ext cx="32973" cy="33010"/>
          </a:xfrm>
          <a:custGeom>
            <a:avLst/>
            <a:gdLst>
              <a:gd name="connsiteX0" fmla="*/ 6350 w 32973"/>
              <a:gd name="connsiteY0" fmla="*/ 6350 h 33010"/>
              <a:gd name="connsiteX1" fmla="*/ 26623 w 32973"/>
              <a:gd name="connsiteY1" fmla="*/ 26660 h 33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973" h="33010">
                <a:moveTo>
                  <a:pt x="6350" y="6350"/>
                </a:moveTo>
                <a:lnTo>
                  <a:pt x="26623" y="2666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07439" y="3210654"/>
            <a:ext cx="42996" cy="43052"/>
          </a:xfrm>
          <a:custGeom>
            <a:avLst/>
            <a:gdLst>
              <a:gd name="connsiteX0" fmla="*/ 36646 w 42996"/>
              <a:gd name="connsiteY0" fmla="*/ 21526 h 43052"/>
              <a:gd name="connsiteX1" fmla="*/ 21498 w 42996"/>
              <a:gd name="connsiteY1" fmla="*/ 6350 h 43052"/>
              <a:gd name="connsiteX2" fmla="*/ 6350 w 42996"/>
              <a:gd name="connsiteY2" fmla="*/ 21526 h 43052"/>
              <a:gd name="connsiteX3" fmla="*/ 21498 w 42996"/>
              <a:gd name="connsiteY3" fmla="*/ 36702 h 43052"/>
              <a:gd name="connsiteX4" fmla="*/ 36646 w 42996"/>
              <a:gd name="connsiteY4" fmla="*/ 21526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96" h="43052">
                <a:moveTo>
                  <a:pt x="36646" y="21526"/>
                </a:moveTo>
                <a:cubicBezTo>
                  <a:pt x="36646" y="13103"/>
                  <a:pt x="29905" y="6350"/>
                  <a:pt x="21498" y="6350"/>
                </a:cubicBezTo>
                <a:cubicBezTo>
                  <a:pt x="13091" y="6350"/>
                  <a:pt x="6350" y="13103"/>
                  <a:pt x="6350" y="21526"/>
                </a:cubicBezTo>
                <a:cubicBezTo>
                  <a:pt x="6350" y="29948"/>
                  <a:pt x="13091" y="36702"/>
                  <a:pt x="21498" y="36702"/>
                </a:cubicBezTo>
                <a:cubicBezTo>
                  <a:pt x="29905" y="36702"/>
                  <a:pt x="36646" y="29948"/>
                  <a:pt x="36646" y="2152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328005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57033 w 63383"/>
              <a:gd name="connsiteY1" fmla="*/ 31738 h 63477"/>
              <a:gd name="connsiteX2" fmla="*/ 31691 w 63383"/>
              <a:gd name="connsiteY2" fmla="*/ 6350 h 63477"/>
              <a:gd name="connsiteX3" fmla="*/ 6350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45388" y="57127"/>
                  <a:pt x="57033" y="45702"/>
                  <a:pt x="57033" y="31738"/>
                </a:cubicBezTo>
                <a:cubicBezTo>
                  <a:pt x="57033" y="17775"/>
                  <a:pt x="45629" y="6350"/>
                  <a:pt x="31691" y="6350"/>
                </a:cubicBezTo>
                <a:cubicBezTo>
                  <a:pt x="17753" y="6350"/>
                  <a:pt x="6350" y="17775"/>
                  <a:pt x="6350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12800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480057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6350 w 63383"/>
              <a:gd name="connsiteY1" fmla="*/ 31738 h 63477"/>
              <a:gd name="connsiteX2" fmla="*/ 31691 w 63383"/>
              <a:gd name="connsiteY2" fmla="*/ 6350 h 63477"/>
              <a:gd name="connsiteX3" fmla="*/ 57033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17753" y="57127"/>
                  <a:pt x="6350" y="45702"/>
                  <a:pt x="6350" y="31738"/>
                </a:cubicBezTo>
                <a:cubicBezTo>
                  <a:pt x="6350" y="17775"/>
                  <a:pt x="17753" y="6350"/>
                  <a:pt x="31691" y="6350"/>
                </a:cubicBezTo>
                <a:cubicBezTo>
                  <a:pt x="45629" y="6350"/>
                  <a:pt x="57033" y="17775"/>
                  <a:pt x="57033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515535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308481" y="854579"/>
            <a:ext cx="3980471" cy="82346"/>
          </a:xfrm>
          <a:custGeom>
            <a:avLst/>
            <a:gdLst>
              <a:gd name="connsiteX0" fmla="*/ 0 w 3980471"/>
              <a:gd name="connsiteY0" fmla="*/ 50776 h 82346"/>
              <a:gd name="connsiteX1" fmla="*/ 50683 w 3980471"/>
              <a:gd name="connsiteY1" fmla="*/ 0 h 82346"/>
              <a:gd name="connsiteX2" fmla="*/ 3929788 w 3980471"/>
              <a:gd name="connsiteY2" fmla="*/ 0 h 82346"/>
              <a:gd name="connsiteX3" fmla="*/ 3980471 w 3980471"/>
              <a:gd name="connsiteY3" fmla="*/ 50776 h 82346"/>
              <a:gd name="connsiteX4" fmla="*/ 3980471 w 3980471"/>
              <a:gd name="connsiteY4" fmla="*/ 82346 h 82346"/>
              <a:gd name="connsiteX5" fmla="*/ 0 w 3980471"/>
              <a:gd name="connsiteY5" fmla="*/ 82346 h 82346"/>
              <a:gd name="connsiteX6" fmla="*/ 0 w 3980471"/>
              <a:gd name="connsiteY6" fmla="*/ 50776 h 823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82346">
                <a:moveTo>
                  <a:pt x="0" y="50776"/>
                </a:moveTo>
                <a:cubicBezTo>
                  <a:pt x="0" y="22849"/>
                  <a:pt x="22807" y="0"/>
                  <a:pt x="50683" y="0"/>
                </a:cubicBezTo>
                <a:lnTo>
                  <a:pt x="3929788" y="0"/>
                </a:lnTo>
                <a:cubicBezTo>
                  <a:pt x="3957663" y="0"/>
                  <a:pt x="3980471" y="22849"/>
                  <a:pt x="3980471" y="50776"/>
                </a:cubicBezTo>
                <a:lnTo>
                  <a:pt x="3980471" y="82346"/>
                </a:lnTo>
                <a:lnTo>
                  <a:pt x="0" y="82346"/>
                </a:lnTo>
                <a:lnTo>
                  <a:pt x="0" y="50776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08481" y="898969"/>
            <a:ext cx="3980471" cy="890354"/>
          </a:xfrm>
          <a:custGeom>
            <a:avLst/>
            <a:gdLst>
              <a:gd name="connsiteX0" fmla="*/ 0 w 3980471"/>
              <a:gd name="connsiteY0" fmla="*/ 839578 h 890354"/>
              <a:gd name="connsiteX1" fmla="*/ 50683 w 3980471"/>
              <a:gd name="connsiteY1" fmla="*/ 890354 h 890354"/>
              <a:gd name="connsiteX2" fmla="*/ 3929788 w 3980471"/>
              <a:gd name="connsiteY2" fmla="*/ 890354 h 890354"/>
              <a:gd name="connsiteX3" fmla="*/ 3980471 w 3980471"/>
              <a:gd name="connsiteY3" fmla="*/ 839578 h 890354"/>
              <a:gd name="connsiteX4" fmla="*/ 3980471 w 3980471"/>
              <a:gd name="connsiteY4" fmla="*/ 0 h 890354"/>
              <a:gd name="connsiteX5" fmla="*/ 0 w 3980471"/>
              <a:gd name="connsiteY5" fmla="*/ 0 h 890354"/>
              <a:gd name="connsiteX6" fmla="*/ 0 w 3980471"/>
              <a:gd name="connsiteY6" fmla="*/ 839578 h 890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890354">
                <a:moveTo>
                  <a:pt x="0" y="839578"/>
                </a:moveTo>
                <a:cubicBezTo>
                  <a:pt x="0" y="867505"/>
                  <a:pt x="22807" y="890354"/>
                  <a:pt x="50683" y="890354"/>
                </a:cubicBezTo>
                <a:lnTo>
                  <a:pt x="3929788" y="890354"/>
                </a:lnTo>
                <a:cubicBezTo>
                  <a:pt x="3957663" y="890354"/>
                  <a:pt x="3980471" y="867505"/>
                  <a:pt x="3980471" y="839578"/>
                </a:cubicBezTo>
                <a:lnTo>
                  <a:pt x="3980471" y="0"/>
                </a:lnTo>
                <a:lnTo>
                  <a:pt x="0" y="0"/>
                </a:lnTo>
                <a:lnTo>
                  <a:pt x="0" y="839578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4282603" y="936836"/>
            <a:ext cx="12700" cy="827102"/>
          </a:xfrm>
          <a:custGeom>
            <a:avLst/>
            <a:gdLst>
              <a:gd name="connsiteX0" fmla="*/ 6350 w 12700"/>
              <a:gd name="connsiteY0" fmla="*/ 820752 h 827102"/>
              <a:gd name="connsiteX1" fmla="*/ 6350 w 12700"/>
              <a:gd name="connsiteY1" fmla="*/ 6350 h 8271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827102">
                <a:moveTo>
                  <a:pt x="6350" y="820752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7E7D7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4282603" y="924142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AEADA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4282603" y="911448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CCB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4282603" y="898754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EDEBE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282603" y="879713"/>
            <a:ext cx="12700" cy="31741"/>
          </a:xfrm>
          <a:custGeom>
            <a:avLst/>
            <a:gdLst>
              <a:gd name="connsiteX0" fmla="*/ 6350 w 12700"/>
              <a:gd name="connsiteY0" fmla="*/ 25391 h 31741"/>
              <a:gd name="connsiteX1" fmla="*/ 6350 w 12700"/>
              <a:gd name="connsiteY1" fmla="*/ 6350 h 317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41">
                <a:moveTo>
                  <a:pt x="6350" y="25391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CF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308481" y="1941185"/>
            <a:ext cx="3980471" cy="82346"/>
          </a:xfrm>
          <a:custGeom>
            <a:avLst/>
            <a:gdLst>
              <a:gd name="connsiteX0" fmla="*/ 0 w 3980471"/>
              <a:gd name="connsiteY0" fmla="*/ 50776 h 82346"/>
              <a:gd name="connsiteX1" fmla="*/ 50683 w 3980471"/>
              <a:gd name="connsiteY1" fmla="*/ 0 h 82346"/>
              <a:gd name="connsiteX2" fmla="*/ 3929788 w 3980471"/>
              <a:gd name="connsiteY2" fmla="*/ 0 h 82346"/>
              <a:gd name="connsiteX3" fmla="*/ 3980471 w 3980471"/>
              <a:gd name="connsiteY3" fmla="*/ 50776 h 82346"/>
              <a:gd name="connsiteX4" fmla="*/ 3980471 w 3980471"/>
              <a:gd name="connsiteY4" fmla="*/ 82346 h 82346"/>
              <a:gd name="connsiteX5" fmla="*/ 0 w 3980471"/>
              <a:gd name="connsiteY5" fmla="*/ 82346 h 82346"/>
              <a:gd name="connsiteX6" fmla="*/ 0 w 3980471"/>
              <a:gd name="connsiteY6" fmla="*/ 50776 h 823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82346">
                <a:moveTo>
                  <a:pt x="0" y="50776"/>
                </a:moveTo>
                <a:cubicBezTo>
                  <a:pt x="0" y="22849"/>
                  <a:pt x="22807" y="0"/>
                  <a:pt x="50683" y="0"/>
                </a:cubicBezTo>
                <a:lnTo>
                  <a:pt x="3929788" y="0"/>
                </a:lnTo>
                <a:cubicBezTo>
                  <a:pt x="3957663" y="0"/>
                  <a:pt x="3980471" y="22849"/>
                  <a:pt x="3980471" y="50776"/>
                </a:cubicBezTo>
                <a:lnTo>
                  <a:pt x="3980471" y="82346"/>
                </a:lnTo>
                <a:lnTo>
                  <a:pt x="0" y="82346"/>
                </a:lnTo>
                <a:lnTo>
                  <a:pt x="0" y="50776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308481" y="1985584"/>
            <a:ext cx="3980471" cy="546360"/>
          </a:xfrm>
          <a:custGeom>
            <a:avLst/>
            <a:gdLst>
              <a:gd name="connsiteX0" fmla="*/ 0 w 3980471"/>
              <a:gd name="connsiteY0" fmla="*/ 495583 h 546360"/>
              <a:gd name="connsiteX1" fmla="*/ 50683 w 3980471"/>
              <a:gd name="connsiteY1" fmla="*/ 546360 h 546360"/>
              <a:gd name="connsiteX2" fmla="*/ 3929788 w 3980471"/>
              <a:gd name="connsiteY2" fmla="*/ 546360 h 546360"/>
              <a:gd name="connsiteX3" fmla="*/ 3980471 w 3980471"/>
              <a:gd name="connsiteY3" fmla="*/ 495583 h 546360"/>
              <a:gd name="connsiteX4" fmla="*/ 3980471 w 3980471"/>
              <a:gd name="connsiteY4" fmla="*/ 0 h 546360"/>
              <a:gd name="connsiteX5" fmla="*/ 0 w 3980471"/>
              <a:gd name="connsiteY5" fmla="*/ 0 h 546360"/>
              <a:gd name="connsiteX6" fmla="*/ 0 w 3980471"/>
              <a:gd name="connsiteY6" fmla="*/ 495583 h 546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546360">
                <a:moveTo>
                  <a:pt x="0" y="495583"/>
                </a:moveTo>
                <a:cubicBezTo>
                  <a:pt x="0" y="523510"/>
                  <a:pt x="22807" y="546360"/>
                  <a:pt x="50683" y="546360"/>
                </a:cubicBezTo>
                <a:lnTo>
                  <a:pt x="3929788" y="546360"/>
                </a:lnTo>
                <a:cubicBezTo>
                  <a:pt x="3957663" y="546360"/>
                  <a:pt x="3980471" y="523510"/>
                  <a:pt x="3980471" y="495583"/>
                </a:cubicBezTo>
                <a:lnTo>
                  <a:pt x="3980471" y="0"/>
                </a:lnTo>
                <a:lnTo>
                  <a:pt x="0" y="0"/>
                </a:lnTo>
                <a:lnTo>
                  <a:pt x="0" y="495583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282603" y="2023451"/>
            <a:ext cx="12700" cy="483107"/>
          </a:xfrm>
          <a:custGeom>
            <a:avLst/>
            <a:gdLst>
              <a:gd name="connsiteX0" fmla="*/ 6350 w 12700"/>
              <a:gd name="connsiteY0" fmla="*/ 476757 h 483107"/>
              <a:gd name="connsiteX1" fmla="*/ 6350 w 12700"/>
              <a:gd name="connsiteY1" fmla="*/ 6350 h 483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483107">
                <a:moveTo>
                  <a:pt x="6350" y="476757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7E7D7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4282603" y="2010757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AEADA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4282603" y="1998062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CCB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4282603" y="1985368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EDEBE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4282603" y="1966327"/>
            <a:ext cx="12700" cy="31741"/>
          </a:xfrm>
          <a:custGeom>
            <a:avLst/>
            <a:gdLst>
              <a:gd name="connsiteX0" fmla="*/ 6350 w 12700"/>
              <a:gd name="connsiteY0" fmla="*/ 25391 h 31741"/>
              <a:gd name="connsiteX1" fmla="*/ 6350 w 12700"/>
              <a:gd name="connsiteY1" fmla="*/ 6350 h 317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41">
                <a:moveTo>
                  <a:pt x="6350" y="25391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CF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0" y="3308062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804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2298692" y="3308062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A679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51200"/>
            <a:ext cx="4597400" cy="203200"/>
          </a:xfrm>
          <a:prstGeom prst="rect">
            <a:avLst/>
          </a:prstGeom>
          <a:noFill/>
        </p:spPr>
      </p:pic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2400" y="50800"/>
            <a:ext cx="1498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Gráﬁco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barras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355600" y="952500"/>
            <a:ext cx="38100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Para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construir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gráﬁco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barras,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representamos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valores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variável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eixo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abscissas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suas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frequências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ou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porcentagens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eixo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ordenadas.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Para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cada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valor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variável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desenhamos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barra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altura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correspondendo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à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sua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frequência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ou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porcentagem.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355600" y="2019300"/>
            <a:ext cx="38735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Este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tipo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gráﬁco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é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interessante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para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variáveis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qualitativas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ordinais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ou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quantitativas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discretas,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pois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permite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investigar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presença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tendência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dados.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74905" y="3216978"/>
            <a:ext cx="55620" cy="43052"/>
          </a:xfrm>
          <a:custGeom>
            <a:avLst/>
            <a:gdLst>
              <a:gd name="connsiteX0" fmla="*/ 6350 w 55620"/>
              <a:gd name="connsiteY0" fmla="*/ 36702 h 43052"/>
              <a:gd name="connsiteX1" fmla="*/ 49270 w 55620"/>
              <a:gd name="connsiteY1" fmla="*/ 36702 h 43052"/>
              <a:gd name="connsiteX2" fmla="*/ 49270 w 55620"/>
              <a:gd name="connsiteY2" fmla="*/ 6350 h 43052"/>
              <a:gd name="connsiteX3" fmla="*/ 6350 w 55620"/>
              <a:gd name="connsiteY3" fmla="*/ 6350 h 43052"/>
              <a:gd name="connsiteX4" fmla="*/ 6350 w 55620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20" h="43052">
                <a:moveTo>
                  <a:pt x="6350" y="36702"/>
                </a:moveTo>
                <a:lnTo>
                  <a:pt x="49270" y="36702"/>
                </a:lnTo>
                <a:lnTo>
                  <a:pt x="49270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01821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179214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24999" y="3227095"/>
            <a:ext cx="55619" cy="43052"/>
          </a:xfrm>
          <a:custGeom>
            <a:avLst/>
            <a:gdLst>
              <a:gd name="connsiteX0" fmla="*/ 6350 w 55619"/>
              <a:gd name="connsiteY0" fmla="*/ 36702 h 43052"/>
              <a:gd name="connsiteX1" fmla="*/ 49269 w 55619"/>
              <a:gd name="connsiteY1" fmla="*/ 36702 h 43052"/>
              <a:gd name="connsiteX2" fmla="*/ 49269 w 55619"/>
              <a:gd name="connsiteY2" fmla="*/ 6350 h 43052"/>
              <a:gd name="connsiteX3" fmla="*/ 6350 w 55619"/>
              <a:gd name="connsiteY3" fmla="*/ 6350 h 43052"/>
              <a:gd name="connsiteX4" fmla="*/ 6350 w 55619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19" h="43052">
                <a:moveTo>
                  <a:pt x="6350" y="36702"/>
                </a:moveTo>
                <a:lnTo>
                  <a:pt x="49269" y="36702"/>
                </a:lnTo>
                <a:lnTo>
                  <a:pt x="49269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335466" y="3216826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45603" y="3206670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68325" y="3219367"/>
            <a:ext cx="25342" cy="38082"/>
          </a:xfrm>
          <a:custGeom>
            <a:avLst/>
            <a:gdLst>
              <a:gd name="connsiteX0" fmla="*/ 25342 w 25342"/>
              <a:gd name="connsiteY0" fmla="*/ 38082 h 38082"/>
              <a:gd name="connsiteX1" fmla="*/ 0 w 25342"/>
              <a:gd name="connsiteY1" fmla="*/ 19041 h 38082"/>
              <a:gd name="connsiteX2" fmla="*/ 25342 w 25342"/>
              <a:gd name="connsiteY2" fmla="*/ 0 h 38082"/>
              <a:gd name="connsiteX3" fmla="*/ 25342 w 25342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2" h="38082">
                <a:moveTo>
                  <a:pt x="25342" y="38082"/>
                </a:moveTo>
                <a:lnTo>
                  <a:pt x="0" y="19041"/>
                </a:lnTo>
                <a:lnTo>
                  <a:pt x="25342" y="0"/>
                </a:lnTo>
                <a:lnTo>
                  <a:pt x="25342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445718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617176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534830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712223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04505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617176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4505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617176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871022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83693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83693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01347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978740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871022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83693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37527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50197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0197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37527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50197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434441" y="3237137"/>
            <a:ext cx="32973" cy="33010"/>
          </a:xfrm>
          <a:custGeom>
            <a:avLst/>
            <a:gdLst>
              <a:gd name="connsiteX0" fmla="*/ 6350 w 32973"/>
              <a:gd name="connsiteY0" fmla="*/ 6350 h 33010"/>
              <a:gd name="connsiteX1" fmla="*/ 26623 w 32973"/>
              <a:gd name="connsiteY1" fmla="*/ 26660 h 33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973" h="33010">
                <a:moveTo>
                  <a:pt x="6350" y="6350"/>
                </a:moveTo>
                <a:lnTo>
                  <a:pt x="26623" y="2666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07439" y="3210654"/>
            <a:ext cx="42996" cy="43052"/>
          </a:xfrm>
          <a:custGeom>
            <a:avLst/>
            <a:gdLst>
              <a:gd name="connsiteX0" fmla="*/ 36646 w 42996"/>
              <a:gd name="connsiteY0" fmla="*/ 21526 h 43052"/>
              <a:gd name="connsiteX1" fmla="*/ 21498 w 42996"/>
              <a:gd name="connsiteY1" fmla="*/ 6350 h 43052"/>
              <a:gd name="connsiteX2" fmla="*/ 6350 w 42996"/>
              <a:gd name="connsiteY2" fmla="*/ 21526 h 43052"/>
              <a:gd name="connsiteX3" fmla="*/ 21498 w 42996"/>
              <a:gd name="connsiteY3" fmla="*/ 36702 h 43052"/>
              <a:gd name="connsiteX4" fmla="*/ 36646 w 42996"/>
              <a:gd name="connsiteY4" fmla="*/ 21526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96" h="43052">
                <a:moveTo>
                  <a:pt x="36646" y="21526"/>
                </a:moveTo>
                <a:cubicBezTo>
                  <a:pt x="36646" y="13103"/>
                  <a:pt x="29905" y="6350"/>
                  <a:pt x="21498" y="6350"/>
                </a:cubicBezTo>
                <a:cubicBezTo>
                  <a:pt x="13091" y="6350"/>
                  <a:pt x="6350" y="13103"/>
                  <a:pt x="6350" y="21526"/>
                </a:cubicBezTo>
                <a:cubicBezTo>
                  <a:pt x="6350" y="29948"/>
                  <a:pt x="13091" y="36702"/>
                  <a:pt x="21498" y="36702"/>
                </a:cubicBezTo>
                <a:cubicBezTo>
                  <a:pt x="29905" y="36702"/>
                  <a:pt x="36646" y="29948"/>
                  <a:pt x="36646" y="2152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328005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57033 w 63383"/>
              <a:gd name="connsiteY1" fmla="*/ 31738 h 63477"/>
              <a:gd name="connsiteX2" fmla="*/ 31691 w 63383"/>
              <a:gd name="connsiteY2" fmla="*/ 6350 h 63477"/>
              <a:gd name="connsiteX3" fmla="*/ 6350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45388" y="57127"/>
                  <a:pt x="57033" y="45702"/>
                  <a:pt x="57033" y="31738"/>
                </a:cubicBezTo>
                <a:cubicBezTo>
                  <a:pt x="57033" y="17775"/>
                  <a:pt x="45629" y="6350"/>
                  <a:pt x="31691" y="6350"/>
                </a:cubicBezTo>
                <a:cubicBezTo>
                  <a:pt x="17753" y="6350"/>
                  <a:pt x="6350" y="17775"/>
                  <a:pt x="6350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12800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480057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6350 w 63383"/>
              <a:gd name="connsiteY1" fmla="*/ 31738 h 63477"/>
              <a:gd name="connsiteX2" fmla="*/ 31691 w 63383"/>
              <a:gd name="connsiteY2" fmla="*/ 6350 h 63477"/>
              <a:gd name="connsiteX3" fmla="*/ 57033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17753" y="57127"/>
                  <a:pt x="6350" y="45702"/>
                  <a:pt x="6350" y="31738"/>
                </a:cubicBezTo>
                <a:cubicBezTo>
                  <a:pt x="6350" y="17775"/>
                  <a:pt x="17753" y="6350"/>
                  <a:pt x="31691" y="6350"/>
                </a:cubicBezTo>
                <a:cubicBezTo>
                  <a:pt x="45629" y="6350"/>
                  <a:pt x="57033" y="17775"/>
                  <a:pt x="57033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515535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308481" y="602754"/>
            <a:ext cx="3980471" cy="82346"/>
          </a:xfrm>
          <a:custGeom>
            <a:avLst/>
            <a:gdLst>
              <a:gd name="connsiteX0" fmla="*/ 0 w 3980471"/>
              <a:gd name="connsiteY0" fmla="*/ 50776 h 82346"/>
              <a:gd name="connsiteX1" fmla="*/ 50683 w 3980471"/>
              <a:gd name="connsiteY1" fmla="*/ 0 h 82346"/>
              <a:gd name="connsiteX2" fmla="*/ 3929788 w 3980471"/>
              <a:gd name="connsiteY2" fmla="*/ 0 h 82346"/>
              <a:gd name="connsiteX3" fmla="*/ 3980471 w 3980471"/>
              <a:gd name="connsiteY3" fmla="*/ 50776 h 82346"/>
              <a:gd name="connsiteX4" fmla="*/ 3980471 w 3980471"/>
              <a:gd name="connsiteY4" fmla="*/ 82346 h 82346"/>
              <a:gd name="connsiteX5" fmla="*/ 0 w 3980471"/>
              <a:gd name="connsiteY5" fmla="*/ 82346 h 82346"/>
              <a:gd name="connsiteX6" fmla="*/ 0 w 3980471"/>
              <a:gd name="connsiteY6" fmla="*/ 50776 h 823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82346">
                <a:moveTo>
                  <a:pt x="0" y="50776"/>
                </a:moveTo>
                <a:cubicBezTo>
                  <a:pt x="0" y="22849"/>
                  <a:pt x="22807" y="0"/>
                  <a:pt x="50683" y="0"/>
                </a:cubicBezTo>
                <a:lnTo>
                  <a:pt x="3929788" y="0"/>
                </a:lnTo>
                <a:cubicBezTo>
                  <a:pt x="3957663" y="0"/>
                  <a:pt x="3980471" y="22849"/>
                  <a:pt x="3980471" y="50776"/>
                </a:cubicBezTo>
                <a:lnTo>
                  <a:pt x="3980471" y="82346"/>
                </a:lnTo>
                <a:lnTo>
                  <a:pt x="0" y="82346"/>
                </a:lnTo>
                <a:lnTo>
                  <a:pt x="0" y="50776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08481" y="647156"/>
            <a:ext cx="3980471" cy="861134"/>
          </a:xfrm>
          <a:custGeom>
            <a:avLst/>
            <a:gdLst>
              <a:gd name="connsiteX0" fmla="*/ 0 w 3980471"/>
              <a:gd name="connsiteY0" fmla="*/ 810357 h 861134"/>
              <a:gd name="connsiteX1" fmla="*/ 50683 w 3980471"/>
              <a:gd name="connsiteY1" fmla="*/ 861134 h 861134"/>
              <a:gd name="connsiteX2" fmla="*/ 3929788 w 3980471"/>
              <a:gd name="connsiteY2" fmla="*/ 861134 h 861134"/>
              <a:gd name="connsiteX3" fmla="*/ 3980471 w 3980471"/>
              <a:gd name="connsiteY3" fmla="*/ 810357 h 861134"/>
              <a:gd name="connsiteX4" fmla="*/ 3980471 w 3980471"/>
              <a:gd name="connsiteY4" fmla="*/ 0 h 861134"/>
              <a:gd name="connsiteX5" fmla="*/ 0 w 3980471"/>
              <a:gd name="connsiteY5" fmla="*/ 0 h 861134"/>
              <a:gd name="connsiteX6" fmla="*/ 0 w 3980471"/>
              <a:gd name="connsiteY6" fmla="*/ 810357 h 8611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861134">
                <a:moveTo>
                  <a:pt x="0" y="810357"/>
                </a:moveTo>
                <a:cubicBezTo>
                  <a:pt x="0" y="838284"/>
                  <a:pt x="22807" y="861134"/>
                  <a:pt x="50683" y="861134"/>
                </a:cubicBezTo>
                <a:lnTo>
                  <a:pt x="3929788" y="861134"/>
                </a:lnTo>
                <a:cubicBezTo>
                  <a:pt x="3957663" y="861134"/>
                  <a:pt x="3980471" y="838284"/>
                  <a:pt x="3980471" y="810357"/>
                </a:cubicBezTo>
                <a:lnTo>
                  <a:pt x="3980471" y="0"/>
                </a:lnTo>
                <a:lnTo>
                  <a:pt x="0" y="0"/>
                </a:lnTo>
                <a:lnTo>
                  <a:pt x="0" y="810357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4282603" y="685022"/>
            <a:ext cx="12700" cy="797881"/>
          </a:xfrm>
          <a:custGeom>
            <a:avLst/>
            <a:gdLst>
              <a:gd name="connsiteX0" fmla="*/ 6350 w 12700"/>
              <a:gd name="connsiteY0" fmla="*/ 791531 h 797881"/>
              <a:gd name="connsiteX1" fmla="*/ 6350 w 12700"/>
              <a:gd name="connsiteY1" fmla="*/ 6350 h 7978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797881">
                <a:moveTo>
                  <a:pt x="6350" y="791531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7E7D7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4282603" y="672328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AEADA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4282603" y="659634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CCB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4282603" y="646940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EDEBE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282603" y="627899"/>
            <a:ext cx="12700" cy="31741"/>
          </a:xfrm>
          <a:custGeom>
            <a:avLst/>
            <a:gdLst>
              <a:gd name="connsiteX0" fmla="*/ 6350 w 12700"/>
              <a:gd name="connsiteY0" fmla="*/ 25391 h 31741"/>
              <a:gd name="connsiteX1" fmla="*/ 6350 w 12700"/>
              <a:gd name="connsiteY1" fmla="*/ 6350 h 317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41">
                <a:moveTo>
                  <a:pt x="6350" y="25391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CF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308481" y="1660151"/>
            <a:ext cx="3980471" cy="82346"/>
          </a:xfrm>
          <a:custGeom>
            <a:avLst/>
            <a:gdLst>
              <a:gd name="connsiteX0" fmla="*/ 0 w 3980471"/>
              <a:gd name="connsiteY0" fmla="*/ 50776 h 82346"/>
              <a:gd name="connsiteX1" fmla="*/ 50683 w 3980471"/>
              <a:gd name="connsiteY1" fmla="*/ 0 h 82346"/>
              <a:gd name="connsiteX2" fmla="*/ 3929788 w 3980471"/>
              <a:gd name="connsiteY2" fmla="*/ 0 h 82346"/>
              <a:gd name="connsiteX3" fmla="*/ 3980471 w 3980471"/>
              <a:gd name="connsiteY3" fmla="*/ 50776 h 82346"/>
              <a:gd name="connsiteX4" fmla="*/ 3980471 w 3980471"/>
              <a:gd name="connsiteY4" fmla="*/ 82346 h 82346"/>
              <a:gd name="connsiteX5" fmla="*/ 0 w 3980471"/>
              <a:gd name="connsiteY5" fmla="*/ 82346 h 82346"/>
              <a:gd name="connsiteX6" fmla="*/ 0 w 3980471"/>
              <a:gd name="connsiteY6" fmla="*/ 50776 h 823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82346">
                <a:moveTo>
                  <a:pt x="0" y="50776"/>
                </a:moveTo>
                <a:cubicBezTo>
                  <a:pt x="0" y="22849"/>
                  <a:pt x="22807" y="0"/>
                  <a:pt x="50683" y="0"/>
                </a:cubicBezTo>
                <a:lnTo>
                  <a:pt x="3929788" y="0"/>
                </a:lnTo>
                <a:cubicBezTo>
                  <a:pt x="3957663" y="0"/>
                  <a:pt x="3980471" y="22849"/>
                  <a:pt x="3980471" y="50776"/>
                </a:cubicBezTo>
                <a:lnTo>
                  <a:pt x="3980471" y="82346"/>
                </a:lnTo>
                <a:lnTo>
                  <a:pt x="0" y="82346"/>
                </a:lnTo>
                <a:lnTo>
                  <a:pt x="0" y="50776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308481" y="1704543"/>
            <a:ext cx="3980471" cy="1205129"/>
          </a:xfrm>
          <a:custGeom>
            <a:avLst/>
            <a:gdLst>
              <a:gd name="connsiteX0" fmla="*/ 0 w 3980471"/>
              <a:gd name="connsiteY0" fmla="*/ 1154352 h 1205129"/>
              <a:gd name="connsiteX1" fmla="*/ 50683 w 3980471"/>
              <a:gd name="connsiteY1" fmla="*/ 1205129 h 1205129"/>
              <a:gd name="connsiteX2" fmla="*/ 3929788 w 3980471"/>
              <a:gd name="connsiteY2" fmla="*/ 1205129 h 1205129"/>
              <a:gd name="connsiteX3" fmla="*/ 3980471 w 3980471"/>
              <a:gd name="connsiteY3" fmla="*/ 1154352 h 1205129"/>
              <a:gd name="connsiteX4" fmla="*/ 3980471 w 3980471"/>
              <a:gd name="connsiteY4" fmla="*/ 0 h 1205129"/>
              <a:gd name="connsiteX5" fmla="*/ 0 w 3980471"/>
              <a:gd name="connsiteY5" fmla="*/ 0 h 1205129"/>
              <a:gd name="connsiteX6" fmla="*/ 0 w 3980471"/>
              <a:gd name="connsiteY6" fmla="*/ 1154352 h 12051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1205129">
                <a:moveTo>
                  <a:pt x="0" y="1154352"/>
                </a:moveTo>
                <a:cubicBezTo>
                  <a:pt x="0" y="1182279"/>
                  <a:pt x="22807" y="1205129"/>
                  <a:pt x="50683" y="1205129"/>
                </a:cubicBezTo>
                <a:lnTo>
                  <a:pt x="3929788" y="1205129"/>
                </a:lnTo>
                <a:cubicBezTo>
                  <a:pt x="3957663" y="1205129"/>
                  <a:pt x="3980471" y="1182279"/>
                  <a:pt x="3980471" y="1154352"/>
                </a:cubicBezTo>
                <a:lnTo>
                  <a:pt x="3980471" y="0"/>
                </a:lnTo>
                <a:lnTo>
                  <a:pt x="0" y="0"/>
                </a:lnTo>
                <a:lnTo>
                  <a:pt x="0" y="1154352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282603" y="1742409"/>
            <a:ext cx="12700" cy="1141876"/>
          </a:xfrm>
          <a:custGeom>
            <a:avLst/>
            <a:gdLst>
              <a:gd name="connsiteX0" fmla="*/ 6350 w 12700"/>
              <a:gd name="connsiteY0" fmla="*/ 1135526 h 1141876"/>
              <a:gd name="connsiteX1" fmla="*/ 6350 w 12700"/>
              <a:gd name="connsiteY1" fmla="*/ 6350 h 1141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141876">
                <a:moveTo>
                  <a:pt x="6350" y="1135526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7E7D7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4282603" y="1729715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AEADA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4282603" y="1717021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CCB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4282603" y="1704327"/>
            <a:ext cx="12700" cy="12700"/>
          </a:xfrm>
          <a:custGeom>
            <a:avLst/>
            <a:gdLst>
              <a:gd name="connsiteX0" fmla="*/ 6350 w 12700"/>
              <a:gd name="connsiteY0" fmla="*/ 19043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3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EDEBE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4282603" y="1685285"/>
            <a:ext cx="12700" cy="31741"/>
          </a:xfrm>
          <a:custGeom>
            <a:avLst/>
            <a:gdLst>
              <a:gd name="connsiteX0" fmla="*/ 6350 w 12700"/>
              <a:gd name="connsiteY0" fmla="*/ 25391 h 31741"/>
              <a:gd name="connsiteX1" fmla="*/ 6350 w 12700"/>
              <a:gd name="connsiteY1" fmla="*/ 6350 h 317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41">
                <a:moveTo>
                  <a:pt x="6350" y="25391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CF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0" y="3308063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804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2298692" y="3308063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A679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51200"/>
            <a:ext cx="4597400" cy="203200"/>
          </a:xfrm>
          <a:prstGeom prst="rect">
            <a:avLst/>
          </a:prstGeom>
          <a:noFill/>
        </p:spPr>
      </p:pic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2400" y="50800"/>
            <a:ext cx="927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Introdução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357646" y="655312"/>
            <a:ext cx="3905907" cy="84125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just"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ﬁnalidade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Análise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Exploratória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Dados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(AED)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é</a:t>
            </a:r>
          </a:p>
          <a:p>
            <a:pPr algn="just"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examinar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dados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err="1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previamente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antes da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aplicação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qualquer</a:t>
            </a:r>
          </a:p>
          <a:p>
            <a:pPr algn="just"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técnica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estatística.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Desta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forma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analista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consegue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</a:t>
            </a:r>
          </a:p>
          <a:p>
            <a:pPr algn="just"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entendimento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básico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seus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dados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relações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existentes</a:t>
            </a:r>
          </a:p>
          <a:p>
            <a:pPr algn="just"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entre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variáveis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analisadas.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355600" y="1765300"/>
            <a:ext cx="3939703" cy="117468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Após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coleta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digitação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dados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banco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dados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apropriado,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próximo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passo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err="1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é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análise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descritiva.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Esta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etapa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é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fundamental,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pois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análise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descritiva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detalhada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permite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pesquisador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familiarizar-se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dados,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organizá-los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sintetizá-los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forma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obter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informações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necessárias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do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conjunto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dados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para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responder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questões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estão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sendo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estudadas.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74905" y="3216978"/>
            <a:ext cx="55620" cy="43052"/>
          </a:xfrm>
          <a:custGeom>
            <a:avLst/>
            <a:gdLst>
              <a:gd name="connsiteX0" fmla="*/ 6350 w 55620"/>
              <a:gd name="connsiteY0" fmla="*/ 36702 h 43052"/>
              <a:gd name="connsiteX1" fmla="*/ 49270 w 55620"/>
              <a:gd name="connsiteY1" fmla="*/ 36702 h 43052"/>
              <a:gd name="connsiteX2" fmla="*/ 49270 w 55620"/>
              <a:gd name="connsiteY2" fmla="*/ 6350 h 43052"/>
              <a:gd name="connsiteX3" fmla="*/ 6350 w 55620"/>
              <a:gd name="connsiteY3" fmla="*/ 6350 h 43052"/>
              <a:gd name="connsiteX4" fmla="*/ 6350 w 55620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20" h="43052">
                <a:moveTo>
                  <a:pt x="6350" y="36702"/>
                </a:moveTo>
                <a:lnTo>
                  <a:pt x="49270" y="36702"/>
                </a:lnTo>
                <a:lnTo>
                  <a:pt x="49270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01821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179214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24999" y="3227095"/>
            <a:ext cx="55619" cy="43052"/>
          </a:xfrm>
          <a:custGeom>
            <a:avLst/>
            <a:gdLst>
              <a:gd name="connsiteX0" fmla="*/ 6350 w 55619"/>
              <a:gd name="connsiteY0" fmla="*/ 36702 h 43052"/>
              <a:gd name="connsiteX1" fmla="*/ 49269 w 55619"/>
              <a:gd name="connsiteY1" fmla="*/ 36702 h 43052"/>
              <a:gd name="connsiteX2" fmla="*/ 49269 w 55619"/>
              <a:gd name="connsiteY2" fmla="*/ 6350 h 43052"/>
              <a:gd name="connsiteX3" fmla="*/ 6350 w 55619"/>
              <a:gd name="connsiteY3" fmla="*/ 6350 h 43052"/>
              <a:gd name="connsiteX4" fmla="*/ 6350 w 55619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19" h="43052">
                <a:moveTo>
                  <a:pt x="6350" y="36702"/>
                </a:moveTo>
                <a:lnTo>
                  <a:pt x="49269" y="36702"/>
                </a:lnTo>
                <a:lnTo>
                  <a:pt x="49269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335466" y="3216826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45603" y="3206670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68325" y="3219367"/>
            <a:ext cx="25342" cy="38082"/>
          </a:xfrm>
          <a:custGeom>
            <a:avLst/>
            <a:gdLst>
              <a:gd name="connsiteX0" fmla="*/ 25342 w 25342"/>
              <a:gd name="connsiteY0" fmla="*/ 38082 h 38082"/>
              <a:gd name="connsiteX1" fmla="*/ 0 w 25342"/>
              <a:gd name="connsiteY1" fmla="*/ 19041 h 38082"/>
              <a:gd name="connsiteX2" fmla="*/ 25342 w 25342"/>
              <a:gd name="connsiteY2" fmla="*/ 0 h 38082"/>
              <a:gd name="connsiteX3" fmla="*/ 25342 w 25342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2" h="38082">
                <a:moveTo>
                  <a:pt x="25342" y="38082"/>
                </a:moveTo>
                <a:lnTo>
                  <a:pt x="0" y="19041"/>
                </a:lnTo>
                <a:lnTo>
                  <a:pt x="25342" y="0"/>
                </a:lnTo>
                <a:lnTo>
                  <a:pt x="25342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445718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617176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534830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712223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04505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617176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4505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617176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871022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83693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83693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01347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978740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871022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83693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37527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50197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0197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37527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50197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434441" y="3237137"/>
            <a:ext cx="32973" cy="33010"/>
          </a:xfrm>
          <a:custGeom>
            <a:avLst/>
            <a:gdLst>
              <a:gd name="connsiteX0" fmla="*/ 6350 w 32973"/>
              <a:gd name="connsiteY0" fmla="*/ 6350 h 33010"/>
              <a:gd name="connsiteX1" fmla="*/ 26623 w 32973"/>
              <a:gd name="connsiteY1" fmla="*/ 26660 h 33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973" h="33010">
                <a:moveTo>
                  <a:pt x="6350" y="6350"/>
                </a:moveTo>
                <a:lnTo>
                  <a:pt x="26623" y="2666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07439" y="3210654"/>
            <a:ext cx="42996" cy="43052"/>
          </a:xfrm>
          <a:custGeom>
            <a:avLst/>
            <a:gdLst>
              <a:gd name="connsiteX0" fmla="*/ 36646 w 42996"/>
              <a:gd name="connsiteY0" fmla="*/ 21526 h 43052"/>
              <a:gd name="connsiteX1" fmla="*/ 21498 w 42996"/>
              <a:gd name="connsiteY1" fmla="*/ 6350 h 43052"/>
              <a:gd name="connsiteX2" fmla="*/ 6350 w 42996"/>
              <a:gd name="connsiteY2" fmla="*/ 21526 h 43052"/>
              <a:gd name="connsiteX3" fmla="*/ 21498 w 42996"/>
              <a:gd name="connsiteY3" fmla="*/ 36702 h 43052"/>
              <a:gd name="connsiteX4" fmla="*/ 36646 w 42996"/>
              <a:gd name="connsiteY4" fmla="*/ 21526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96" h="43052">
                <a:moveTo>
                  <a:pt x="36646" y="21526"/>
                </a:moveTo>
                <a:cubicBezTo>
                  <a:pt x="36646" y="13103"/>
                  <a:pt x="29905" y="6350"/>
                  <a:pt x="21498" y="6350"/>
                </a:cubicBezTo>
                <a:cubicBezTo>
                  <a:pt x="13091" y="6350"/>
                  <a:pt x="6350" y="13103"/>
                  <a:pt x="6350" y="21526"/>
                </a:cubicBezTo>
                <a:cubicBezTo>
                  <a:pt x="6350" y="29948"/>
                  <a:pt x="13091" y="36702"/>
                  <a:pt x="21498" y="36702"/>
                </a:cubicBezTo>
                <a:cubicBezTo>
                  <a:pt x="29905" y="36702"/>
                  <a:pt x="36646" y="29948"/>
                  <a:pt x="36646" y="2152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328005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57033 w 63383"/>
              <a:gd name="connsiteY1" fmla="*/ 31738 h 63477"/>
              <a:gd name="connsiteX2" fmla="*/ 31691 w 63383"/>
              <a:gd name="connsiteY2" fmla="*/ 6350 h 63477"/>
              <a:gd name="connsiteX3" fmla="*/ 6350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45388" y="57127"/>
                  <a:pt x="57033" y="45702"/>
                  <a:pt x="57033" y="31738"/>
                </a:cubicBezTo>
                <a:cubicBezTo>
                  <a:pt x="57033" y="17775"/>
                  <a:pt x="45629" y="6350"/>
                  <a:pt x="31691" y="6350"/>
                </a:cubicBezTo>
                <a:cubicBezTo>
                  <a:pt x="17753" y="6350"/>
                  <a:pt x="6350" y="17775"/>
                  <a:pt x="6350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12800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480057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6350 w 63383"/>
              <a:gd name="connsiteY1" fmla="*/ 31738 h 63477"/>
              <a:gd name="connsiteX2" fmla="*/ 31691 w 63383"/>
              <a:gd name="connsiteY2" fmla="*/ 6350 h 63477"/>
              <a:gd name="connsiteX3" fmla="*/ 57033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17753" y="57127"/>
                  <a:pt x="6350" y="45702"/>
                  <a:pt x="6350" y="31738"/>
                </a:cubicBezTo>
                <a:cubicBezTo>
                  <a:pt x="6350" y="17775"/>
                  <a:pt x="17753" y="6350"/>
                  <a:pt x="31691" y="6350"/>
                </a:cubicBezTo>
                <a:cubicBezTo>
                  <a:pt x="45629" y="6350"/>
                  <a:pt x="57033" y="17775"/>
                  <a:pt x="57033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515535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-1" y="3308061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804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2298692" y="3308061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A679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0" y="381000"/>
            <a:ext cx="3670300" cy="2451100"/>
          </a:xfrm>
          <a:prstGeom prst="rect">
            <a:avLst/>
          </a:prstGeom>
          <a:noFill/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03600"/>
            <a:ext cx="4597400" cy="50800"/>
          </a:xfrm>
          <a:prstGeom prst="rect">
            <a:avLst/>
          </a:prstGeom>
          <a:noFill/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2400" y="50800"/>
            <a:ext cx="1524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Gráﬁco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Barras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774700" y="2997200"/>
            <a:ext cx="3022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95" b="1" dirty="0">
                <a:solidFill>
                  <a:srgbClr val="804000"/>
                </a:solidFill>
                <a:latin typeface="Times New Roman" pitchFamily="18" charset="0"/>
                <a:cs typeface="Times New Roman" pitchFamily="18" charset="0"/>
              </a:rPr>
              <a:t>Figura: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Número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ﬁlhos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por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sexo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chefe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familia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74905" y="3216978"/>
            <a:ext cx="55620" cy="43052"/>
          </a:xfrm>
          <a:custGeom>
            <a:avLst/>
            <a:gdLst>
              <a:gd name="connsiteX0" fmla="*/ 6350 w 55620"/>
              <a:gd name="connsiteY0" fmla="*/ 36702 h 43052"/>
              <a:gd name="connsiteX1" fmla="*/ 49270 w 55620"/>
              <a:gd name="connsiteY1" fmla="*/ 36702 h 43052"/>
              <a:gd name="connsiteX2" fmla="*/ 49270 w 55620"/>
              <a:gd name="connsiteY2" fmla="*/ 6350 h 43052"/>
              <a:gd name="connsiteX3" fmla="*/ 6350 w 55620"/>
              <a:gd name="connsiteY3" fmla="*/ 6350 h 43052"/>
              <a:gd name="connsiteX4" fmla="*/ 6350 w 55620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20" h="43052">
                <a:moveTo>
                  <a:pt x="6350" y="36702"/>
                </a:moveTo>
                <a:lnTo>
                  <a:pt x="49270" y="36702"/>
                </a:lnTo>
                <a:lnTo>
                  <a:pt x="49270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01821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179214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24999" y="3227095"/>
            <a:ext cx="55619" cy="43052"/>
          </a:xfrm>
          <a:custGeom>
            <a:avLst/>
            <a:gdLst>
              <a:gd name="connsiteX0" fmla="*/ 6350 w 55619"/>
              <a:gd name="connsiteY0" fmla="*/ 36702 h 43052"/>
              <a:gd name="connsiteX1" fmla="*/ 49269 w 55619"/>
              <a:gd name="connsiteY1" fmla="*/ 36702 h 43052"/>
              <a:gd name="connsiteX2" fmla="*/ 49269 w 55619"/>
              <a:gd name="connsiteY2" fmla="*/ 6350 h 43052"/>
              <a:gd name="connsiteX3" fmla="*/ 6350 w 55619"/>
              <a:gd name="connsiteY3" fmla="*/ 6350 h 43052"/>
              <a:gd name="connsiteX4" fmla="*/ 6350 w 55619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19" h="43052">
                <a:moveTo>
                  <a:pt x="6350" y="36702"/>
                </a:moveTo>
                <a:lnTo>
                  <a:pt x="49269" y="36702"/>
                </a:lnTo>
                <a:lnTo>
                  <a:pt x="49269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335466" y="3216826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45603" y="3206670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68325" y="3219367"/>
            <a:ext cx="25342" cy="38082"/>
          </a:xfrm>
          <a:custGeom>
            <a:avLst/>
            <a:gdLst>
              <a:gd name="connsiteX0" fmla="*/ 25342 w 25342"/>
              <a:gd name="connsiteY0" fmla="*/ 38082 h 38082"/>
              <a:gd name="connsiteX1" fmla="*/ 0 w 25342"/>
              <a:gd name="connsiteY1" fmla="*/ 19041 h 38082"/>
              <a:gd name="connsiteX2" fmla="*/ 25342 w 25342"/>
              <a:gd name="connsiteY2" fmla="*/ 0 h 38082"/>
              <a:gd name="connsiteX3" fmla="*/ 25342 w 25342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2" h="38082">
                <a:moveTo>
                  <a:pt x="25342" y="38082"/>
                </a:moveTo>
                <a:lnTo>
                  <a:pt x="0" y="19041"/>
                </a:lnTo>
                <a:lnTo>
                  <a:pt x="25342" y="0"/>
                </a:lnTo>
                <a:lnTo>
                  <a:pt x="25342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445718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617176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534830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712223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04505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617176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4505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617176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871022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83693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83693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01347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978740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871022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83693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37527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50197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0197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37527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50197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434441" y="3237137"/>
            <a:ext cx="32973" cy="33010"/>
          </a:xfrm>
          <a:custGeom>
            <a:avLst/>
            <a:gdLst>
              <a:gd name="connsiteX0" fmla="*/ 6350 w 32973"/>
              <a:gd name="connsiteY0" fmla="*/ 6350 h 33010"/>
              <a:gd name="connsiteX1" fmla="*/ 26623 w 32973"/>
              <a:gd name="connsiteY1" fmla="*/ 26660 h 33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973" h="33010">
                <a:moveTo>
                  <a:pt x="6350" y="6350"/>
                </a:moveTo>
                <a:lnTo>
                  <a:pt x="26623" y="2666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07439" y="3210654"/>
            <a:ext cx="42996" cy="43052"/>
          </a:xfrm>
          <a:custGeom>
            <a:avLst/>
            <a:gdLst>
              <a:gd name="connsiteX0" fmla="*/ 36646 w 42996"/>
              <a:gd name="connsiteY0" fmla="*/ 21526 h 43052"/>
              <a:gd name="connsiteX1" fmla="*/ 21498 w 42996"/>
              <a:gd name="connsiteY1" fmla="*/ 6350 h 43052"/>
              <a:gd name="connsiteX2" fmla="*/ 6350 w 42996"/>
              <a:gd name="connsiteY2" fmla="*/ 21526 h 43052"/>
              <a:gd name="connsiteX3" fmla="*/ 21498 w 42996"/>
              <a:gd name="connsiteY3" fmla="*/ 36702 h 43052"/>
              <a:gd name="connsiteX4" fmla="*/ 36646 w 42996"/>
              <a:gd name="connsiteY4" fmla="*/ 21526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96" h="43052">
                <a:moveTo>
                  <a:pt x="36646" y="21526"/>
                </a:moveTo>
                <a:cubicBezTo>
                  <a:pt x="36646" y="13103"/>
                  <a:pt x="29905" y="6350"/>
                  <a:pt x="21498" y="6350"/>
                </a:cubicBezTo>
                <a:cubicBezTo>
                  <a:pt x="13091" y="6350"/>
                  <a:pt x="6350" y="13103"/>
                  <a:pt x="6350" y="21526"/>
                </a:cubicBezTo>
                <a:cubicBezTo>
                  <a:pt x="6350" y="29948"/>
                  <a:pt x="13091" y="36702"/>
                  <a:pt x="21498" y="36702"/>
                </a:cubicBezTo>
                <a:cubicBezTo>
                  <a:pt x="29905" y="36702"/>
                  <a:pt x="36646" y="29948"/>
                  <a:pt x="36646" y="2152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328005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57033 w 63383"/>
              <a:gd name="connsiteY1" fmla="*/ 31738 h 63477"/>
              <a:gd name="connsiteX2" fmla="*/ 31691 w 63383"/>
              <a:gd name="connsiteY2" fmla="*/ 6350 h 63477"/>
              <a:gd name="connsiteX3" fmla="*/ 6350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45388" y="57127"/>
                  <a:pt x="57033" y="45702"/>
                  <a:pt x="57033" y="31738"/>
                </a:cubicBezTo>
                <a:cubicBezTo>
                  <a:pt x="57033" y="17775"/>
                  <a:pt x="45629" y="6350"/>
                  <a:pt x="31691" y="6350"/>
                </a:cubicBezTo>
                <a:cubicBezTo>
                  <a:pt x="17753" y="6350"/>
                  <a:pt x="6350" y="17775"/>
                  <a:pt x="6350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12800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480057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6350 w 63383"/>
              <a:gd name="connsiteY1" fmla="*/ 31738 h 63477"/>
              <a:gd name="connsiteX2" fmla="*/ 31691 w 63383"/>
              <a:gd name="connsiteY2" fmla="*/ 6350 h 63477"/>
              <a:gd name="connsiteX3" fmla="*/ 57033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17753" y="57127"/>
                  <a:pt x="6350" y="45702"/>
                  <a:pt x="6350" y="31738"/>
                </a:cubicBezTo>
                <a:cubicBezTo>
                  <a:pt x="6350" y="17775"/>
                  <a:pt x="17753" y="6350"/>
                  <a:pt x="31691" y="6350"/>
                </a:cubicBezTo>
                <a:cubicBezTo>
                  <a:pt x="45629" y="6350"/>
                  <a:pt x="57033" y="17775"/>
                  <a:pt x="57033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515535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308481" y="1152281"/>
            <a:ext cx="3980471" cy="82346"/>
          </a:xfrm>
          <a:custGeom>
            <a:avLst/>
            <a:gdLst>
              <a:gd name="connsiteX0" fmla="*/ 0 w 3980471"/>
              <a:gd name="connsiteY0" fmla="*/ 50776 h 82346"/>
              <a:gd name="connsiteX1" fmla="*/ 50683 w 3980471"/>
              <a:gd name="connsiteY1" fmla="*/ 0 h 82346"/>
              <a:gd name="connsiteX2" fmla="*/ 3929788 w 3980471"/>
              <a:gd name="connsiteY2" fmla="*/ 0 h 82346"/>
              <a:gd name="connsiteX3" fmla="*/ 3980471 w 3980471"/>
              <a:gd name="connsiteY3" fmla="*/ 50776 h 82346"/>
              <a:gd name="connsiteX4" fmla="*/ 3980471 w 3980471"/>
              <a:gd name="connsiteY4" fmla="*/ 82346 h 82346"/>
              <a:gd name="connsiteX5" fmla="*/ 0 w 3980471"/>
              <a:gd name="connsiteY5" fmla="*/ 82346 h 82346"/>
              <a:gd name="connsiteX6" fmla="*/ 0 w 3980471"/>
              <a:gd name="connsiteY6" fmla="*/ 50776 h 823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82346">
                <a:moveTo>
                  <a:pt x="0" y="50776"/>
                </a:moveTo>
                <a:cubicBezTo>
                  <a:pt x="0" y="22849"/>
                  <a:pt x="22807" y="0"/>
                  <a:pt x="50683" y="0"/>
                </a:cubicBezTo>
                <a:lnTo>
                  <a:pt x="3929788" y="0"/>
                </a:lnTo>
                <a:cubicBezTo>
                  <a:pt x="3957663" y="0"/>
                  <a:pt x="3980471" y="22849"/>
                  <a:pt x="3980471" y="50776"/>
                </a:cubicBezTo>
                <a:lnTo>
                  <a:pt x="3980471" y="82346"/>
                </a:lnTo>
                <a:lnTo>
                  <a:pt x="0" y="82346"/>
                </a:lnTo>
                <a:lnTo>
                  <a:pt x="0" y="50776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08481" y="1196683"/>
            <a:ext cx="3980471" cy="888692"/>
          </a:xfrm>
          <a:custGeom>
            <a:avLst/>
            <a:gdLst>
              <a:gd name="connsiteX0" fmla="*/ 0 w 3980471"/>
              <a:gd name="connsiteY0" fmla="*/ 837915 h 888692"/>
              <a:gd name="connsiteX1" fmla="*/ 50683 w 3980471"/>
              <a:gd name="connsiteY1" fmla="*/ 888692 h 888692"/>
              <a:gd name="connsiteX2" fmla="*/ 3929788 w 3980471"/>
              <a:gd name="connsiteY2" fmla="*/ 888692 h 888692"/>
              <a:gd name="connsiteX3" fmla="*/ 3980471 w 3980471"/>
              <a:gd name="connsiteY3" fmla="*/ 837915 h 888692"/>
              <a:gd name="connsiteX4" fmla="*/ 3980471 w 3980471"/>
              <a:gd name="connsiteY4" fmla="*/ 0 h 888692"/>
              <a:gd name="connsiteX5" fmla="*/ 0 w 3980471"/>
              <a:gd name="connsiteY5" fmla="*/ 0 h 888692"/>
              <a:gd name="connsiteX6" fmla="*/ 0 w 3980471"/>
              <a:gd name="connsiteY6" fmla="*/ 837915 h 8886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888692">
                <a:moveTo>
                  <a:pt x="0" y="837915"/>
                </a:moveTo>
                <a:cubicBezTo>
                  <a:pt x="0" y="865842"/>
                  <a:pt x="22807" y="888692"/>
                  <a:pt x="50683" y="888692"/>
                </a:cubicBezTo>
                <a:lnTo>
                  <a:pt x="3929788" y="888692"/>
                </a:lnTo>
                <a:cubicBezTo>
                  <a:pt x="3957663" y="888692"/>
                  <a:pt x="3980471" y="865842"/>
                  <a:pt x="3980471" y="837915"/>
                </a:cubicBezTo>
                <a:lnTo>
                  <a:pt x="3980471" y="0"/>
                </a:lnTo>
                <a:lnTo>
                  <a:pt x="0" y="0"/>
                </a:lnTo>
                <a:lnTo>
                  <a:pt x="0" y="837915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4282603" y="1234550"/>
            <a:ext cx="12700" cy="825439"/>
          </a:xfrm>
          <a:custGeom>
            <a:avLst/>
            <a:gdLst>
              <a:gd name="connsiteX0" fmla="*/ 6350 w 12700"/>
              <a:gd name="connsiteY0" fmla="*/ 819089 h 825439"/>
              <a:gd name="connsiteX1" fmla="*/ 6350 w 12700"/>
              <a:gd name="connsiteY1" fmla="*/ 6350 h 8254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825439">
                <a:moveTo>
                  <a:pt x="6350" y="819089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7E7D7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4282603" y="1221855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AEADA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4282603" y="1209161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CCB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4282603" y="1196467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EDEBE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282603" y="1177426"/>
            <a:ext cx="12700" cy="31741"/>
          </a:xfrm>
          <a:custGeom>
            <a:avLst/>
            <a:gdLst>
              <a:gd name="connsiteX0" fmla="*/ 6350 w 12700"/>
              <a:gd name="connsiteY0" fmla="*/ 25391 h 31741"/>
              <a:gd name="connsiteX1" fmla="*/ 6350 w 12700"/>
              <a:gd name="connsiteY1" fmla="*/ 6350 h 317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41">
                <a:moveTo>
                  <a:pt x="6350" y="25391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CF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0" y="3308060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804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2298692" y="3308060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A679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51200"/>
            <a:ext cx="4597400" cy="203200"/>
          </a:xfrm>
          <a:prstGeom prst="rect">
            <a:avLst/>
          </a:prstGeom>
          <a:noFill/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2400" y="50800"/>
            <a:ext cx="1549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Diagrama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Circular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355600" y="1244600"/>
            <a:ext cx="38481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Para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construir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diagrama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circular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ou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gráﬁco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pizza,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repartimos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disco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setores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circulares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correspondentes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às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porcentagens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cada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valor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(calculadas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multiplicando-se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frequência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relativa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100).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Este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tipo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gráﬁco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adapta-se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muito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bem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para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variáveis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qualitativas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nominais.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74905" y="3216978"/>
            <a:ext cx="55620" cy="43052"/>
          </a:xfrm>
          <a:custGeom>
            <a:avLst/>
            <a:gdLst>
              <a:gd name="connsiteX0" fmla="*/ 6350 w 55620"/>
              <a:gd name="connsiteY0" fmla="*/ 36702 h 43052"/>
              <a:gd name="connsiteX1" fmla="*/ 49270 w 55620"/>
              <a:gd name="connsiteY1" fmla="*/ 36702 h 43052"/>
              <a:gd name="connsiteX2" fmla="*/ 49270 w 55620"/>
              <a:gd name="connsiteY2" fmla="*/ 6350 h 43052"/>
              <a:gd name="connsiteX3" fmla="*/ 6350 w 55620"/>
              <a:gd name="connsiteY3" fmla="*/ 6350 h 43052"/>
              <a:gd name="connsiteX4" fmla="*/ 6350 w 55620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20" h="43052">
                <a:moveTo>
                  <a:pt x="6350" y="36702"/>
                </a:moveTo>
                <a:lnTo>
                  <a:pt x="49270" y="36702"/>
                </a:lnTo>
                <a:lnTo>
                  <a:pt x="49270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01821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179214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24999" y="3227095"/>
            <a:ext cx="55619" cy="43052"/>
          </a:xfrm>
          <a:custGeom>
            <a:avLst/>
            <a:gdLst>
              <a:gd name="connsiteX0" fmla="*/ 6350 w 55619"/>
              <a:gd name="connsiteY0" fmla="*/ 36702 h 43052"/>
              <a:gd name="connsiteX1" fmla="*/ 49269 w 55619"/>
              <a:gd name="connsiteY1" fmla="*/ 36702 h 43052"/>
              <a:gd name="connsiteX2" fmla="*/ 49269 w 55619"/>
              <a:gd name="connsiteY2" fmla="*/ 6350 h 43052"/>
              <a:gd name="connsiteX3" fmla="*/ 6350 w 55619"/>
              <a:gd name="connsiteY3" fmla="*/ 6350 h 43052"/>
              <a:gd name="connsiteX4" fmla="*/ 6350 w 55619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19" h="43052">
                <a:moveTo>
                  <a:pt x="6350" y="36702"/>
                </a:moveTo>
                <a:lnTo>
                  <a:pt x="49269" y="36702"/>
                </a:lnTo>
                <a:lnTo>
                  <a:pt x="49269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335466" y="3216826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45603" y="3206670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68325" y="3219367"/>
            <a:ext cx="25342" cy="38082"/>
          </a:xfrm>
          <a:custGeom>
            <a:avLst/>
            <a:gdLst>
              <a:gd name="connsiteX0" fmla="*/ 25342 w 25342"/>
              <a:gd name="connsiteY0" fmla="*/ 38082 h 38082"/>
              <a:gd name="connsiteX1" fmla="*/ 0 w 25342"/>
              <a:gd name="connsiteY1" fmla="*/ 19041 h 38082"/>
              <a:gd name="connsiteX2" fmla="*/ 25342 w 25342"/>
              <a:gd name="connsiteY2" fmla="*/ 0 h 38082"/>
              <a:gd name="connsiteX3" fmla="*/ 25342 w 25342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2" h="38082">
                <a:moveTo>
                  <a:pt x="25342" y="38082"/>
                </a:moveTo>
                <a:lnTo>
                  <a:pt x="0" y="19041"/>
                </a:lnTo>
                <a:lnTo>
                  <a:pt x="25342" y="0"/>
                </a:lnTo>
                <a:lnTo>
                  <a:pt x="25342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445718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617176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534830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712223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04505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617176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4505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617176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871022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83693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83693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01347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978740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871022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83693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37527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50197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0197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37527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50197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434441" y="3237137"/>
            <a:ext cx="32973" cy="33010"/>
          </a:xfrm>
          <a:custGeom>
            <a:avLst/>
            <a:gdLst>
              <a:gd name="connsiteX0" fmla="*/ 6350 w 32973"/>
              <a:gd name="connsiteY0" fmla="*/ 6350 h 33010"/>
              <a:gd name="connsiteX1" fmla="*/ 26623 w 32973"/>
              <a:gd name="connsiteY1" fmla="*/ 26660 h 33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973" h="33010">
                <a:moveTo>
                  <a:pt x="6350" y="6350"/>
                </a:moveTo>
                <a:lnTo>
                  <a:pt x="26623" y="2666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07439" y="3210654"/>
            <a:ext cx="42996" cy="43052"/>
          </a:xfrm>
          <a:custGeom>
            <a:avLst/>
            <a:gdLst>
              <a:gd name="connsiteX0" fmla="*/ 36646 w 42996"/>
              <a:gd name="connsiteY0" fmla="*/ 21526 h 43052"/>
              <a:gd name="connsiteX1" fmla="*/ 21498 w 42996"/>
              <a:gd name="connsiteY1" fmla="*/ 6350 h 43052"/>
              <a:gd name="connsiteX2" fmla="*/ 6350 w 42996"/>
              <a:gd name="connsiteY2" fmla="*/ 21526 h 43052"/>
              <a:gd name="connsiteX3" fmla="*/ 21498 w 42996"/>
              <a:gd name="connsiteY3" fmla="*/ 36702 h 43052"/>
              <a:gd name="connsiteX4" fmla="*/ 36646 w 42996"/>
              <a:gd name="connsiteY4" fmla="*/ 21526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96" h="43052">
                <a:moveTo>
                  <a:pt x="36646" y="21526"/>
                </a:moveTo>
                <a:cubicBezTo>
                  <a:pt x="36646" y="13103"/>
                  <a:pt x="29905" y="6350"/>
                  <a:pt x="21498" y="6350"/>
                </a:cubicBezTo>
                <a:cubicBezTo>
                  <a:pt x="13091" y="6350"/>
                  <a:pt x="6350" y="13103"/>
                  <a:pt x="6350" y="21526"/>
                </a:cubicBezTo>
                <a:cubicBezTo>
                  <a:pt x="6350" y="29948"/>
                  <a:pt x="13091" y="36702"/>
                  <a:pt x="21498" y="36702"/>
                </a:cubicBezTo>
                <a:cubicBezTo>
                  <a:pt x="29905" y="36702"/>
                  <a:pt x="36646" y="29948"/>
                  <a:pt x="36646" y="2152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328005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57033 w 63383"/>
              <a:gd name="connsiteY1" fmla="*/ 31738 h 63477"/>
              <a:gd name="connsiteX2" fmla="*/ 31691 w 63383"/>
              <a:gd name="connsiteY2" fmla="*/ 6350 h 63477"/>
              <a:gd name="connsiteX3" fmla="*/ 6350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45388" y="57127"/>
                  <a:pt x="57033" y="45702"/>
                  <a:pt x="57033" y="31738"/>
                </a:cubicBezTo>
                <a:cubicBezTo>
                  <a:pt x="57033" y="17775"/>
                  <a:pt x="45629" y="6350"/>
                  <a:pt x="31691" y="6350"/>
                </a:cubicBezTo>
                <a:cubicBezTo>
                  <a:pt x="17753" y="6350"/>
                  <a:pt x="6350" y="17775"/>
                  <a:pt x="6350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12800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480057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6350 w 63383"/>
              <a:gd name="connsiteY1" fmla="*/ 31738 h 63477"/>
              <a:gd name="connsiteX2" fmla="*/ 31691 w 63383"/>
              <a:gd name="connsiteY2" fmla="*/ 6350 h 63477"/>
              <a:gd name="connsiteX3" fmla="*/ 57033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17753" y="57127"/>
                  <a:pt x="6350" y="45702"/>
                  <a:pt x="6350" y="31738"/>
                </a:cubicBezTo>
                <a:cubicBezTo>
                  <a:pt x="6350" y="17775"/>
                  <a:pt x="17753" y="6350"/>
                  <a:pt x="31691" y="6350"/>
                </a:cubicBezTo>
                <a:cubicBezTo>
                  <a:pt x="45629" y="6350"/>
                  <a:pt x="57033" y="17775"/>
                  <a:pt x="57033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515535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0" y="3308061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804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2298693" y="3308061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A679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600" y="558800"/>
            <a:ext cx="3886200" cy="1739900"/>
          </a:xfrm>
          <a:prstGeom prst="rect">
            <a:avLst/>
          </a:prstGeom>
          <a:noFill/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03600"/>
            <a:ext cx="4597400" cy="50800"/>
          </a:xfrm>
          <a:prstGeom prst="rect">
            <a:avLst/>
          </a:prstGeom>
          <a:noFill/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2400" y="50800"/>
            <a:ext cx="1549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Diagrama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Circular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355600" y="2616200"/>
            <a:ext cx="37719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95" b="1" dirty="0">
                <a:solidFill>
                  <a:srgbClr val="804000"/>
                </a:solidFill>
                <a:latin typeface="Times New Roman" pitchFamily="18" charset="0"/>
                <a:cs typeface="Times New Roman" pitchFamily="18" charset="0"/>
              </a:rPr>
              <a:t>Figura: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Esq: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Percentual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domicílios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por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sexo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chefe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familia;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Dir: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Percentual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domicílios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por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número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ﬁlhos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74905" y="3216978"/>
            <a:ext cx="55620" cy="43052"/>
          </a:xfrm>
          <a:custGeom>
            <a:avLst/>
            <a:gdLst>
              <a:gd name="connsiteX0" fmla="*/ 6350 w 55620"/>
              <a:gd name="connsiteY0" fmla="*/ 36702 h 43052"/>
              <a:gd name="connsiteX1" fmla="*/ 49270 w 55620"/>
              <a:gd name="connsiteY1" fmla="*/ 36702 h 43052"/>
              <a:gd name="connsiteX2" fmla="*/ 49270 w 55620"/>
              <a:gd name="connsiteY2" fmla="*/ 6350 h 43052"/>
              <a:gd name="connsiteX3" fmla="*/ 6350 w 55620"/>
              <a:gd name="connsiteY3" fmla="*/ 6350 h 43052"/>
              <a:gd name="connsiteX4" fmla="*/ 6350 w 55620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20" h="43052">
                <a:moveTo>
                  <a:pt x="6350" y="36702"/>
                </a:moveTo>
                <a:lnTo>
                  <a:pt x="49270" y="36702"/>
                </a:lnTo>
                <a:lnTo>
                  <a:pt x="49270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01821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179214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24999" y="3227095"/>
            <a:ext cx="55619" cy="43052"/>
          </a:xfrm>
          <a:custGeom>
            <a:avLst/>
            <a:gdLst>
              <a:gd name="connsiteX0" fmla="*/ 6350 w 55619"/>
              <a:gd name="connsiteY0" fmla="*/ 36702 h 43052"/>
              <a:gd name="connsiteX1" fmla="*/ 49269 w 55619"/>
              <a:gd name="connsiteY1" fmla="*/ 36702 h 43052"/>
              <a:gd name="connsiteX2" fmla="*/ 49269 w 55619"/>
              <a:gd name="connsiteY2" fmla="*/ 6350 h 43052"/>
              <a:gd name="connsiteX3" fmla="*/ 6350 w 55619"/>
              <a:gd name="connsiteY3" fmla="*/ 6350 h 43052"/>
              <a:gd name="connsiteX4" fmla="*/ 6350 w 55619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19" h="43052">
                <a:moveTo>
                  <a:pt x="6350" y="36702"/>
                </a:moveTo>
                <a:lnTo>
                  <a:pt x="49269" y="36702"/>
                </a:lnTo>
                <a:lnTo>
                  <a:pt x="49269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335466" y="3216826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45603" y="3206670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68325" y="3219367"/>
            <a:ext cx="25342" cy="38082"/>
          </a:xfrm>
          <a:custGeom>
            <a:avLst/>
            <a:gdLst>
              <a:gd name="connsiteX0" fmla="*/ 25342 w 25342"/>
              <a:gd name="connsiteY0" fmla="*/ 38082 h 38082"/>
              <a:gd name="connsiteX1" fmla="*/ 0 w 25342"/>
              <a:gd name="connsiteY1" fmla="*/ 19041 h 38082"/>
              <a:gd name="connsiteX2" fmla="*/ 25342 w 25342"/>
              <a:gd name="connsiteY2" fmla="*/ 0 h 38082"/>
              <a:gd name="connsiteX3" fmla="*/ 25342 w 25342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2" h="38082">
                <a:moveTo>
                  <a:pt x="25342" y="38082"/>
                </a:moveTo>
                <a:lnTo>
                  <a:pt x="0" y="19041"/>
                </a:lnTo>
                <a:lnTo>
                  <a:pt x="25342" y="0"/>
                </a:lnTo>
                <a:lnTo>
                  <a:pt x="25342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445718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617176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534830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712223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04505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617176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4505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617176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871022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83693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83693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01347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978740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871022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83693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37527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50197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0197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37527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50197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434441" y="3237137"/>
            <a:ext cx="32973" cy="33010"/>
          </a:xfrm>
          <a:custGeom>
            <a:avLst/>
            <a:gdLst>
              <a:gd name="connsiteX0" fmla="*/ 6350 w 32973"/>
              <a:gd name="connsiteY0" fmla="*/ 6350 h 33010"/>
              <a:gd name="connsiteX1" fmla="*/ 26623 w 32973"/>
              <a:gd name="connsiteY1" fmla="*/ 26660 h 33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973" h="33010">
                <a:moveTo>
                  <a:pt x="6350" y="6350"/>
                </a:moveTo>
                <a:lnTo>
                  <a:pt x="26623" y="2666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07439" y="3210654"/>
            <a:ext cx="42996" cy="43052"/>
          </a:xfrm>
          <a:custGeom>
            <a:avLst/>
            <a:gdLst>
              <a:gd name="connsiteX0" fmla="*/ 36646 w 42996"/>
              <a:gd name="connsiteY0" fmla="*/ 21526 h 43052"/>
              <a:gd name="connsiteX1" fmla="*/ 21498 w 42996"/>
              <a:gd name="connsiteY1" fmla="*/ 6350 h 43052"/>
              <a:gd name="connsiteX2" fmla="*/ 6350 w 42996"/>
              <a:gd name="connsiteY2" fmla="*/ 21526 h 43052"/>
              <a:gd name="connsiteX3" fmla="*/ 21498 w 42996"/>
              <a:gd name="connsiteY3" fmla="*/ 36702 h 43052"/>
              <a:gd name="connsiteX4" fmla="*/ 36646 w 42996"/>
              <a:gd name="connsiteY4" fmla="*/ 21526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96" h="43052">
                <a:moveTo>
                  <a:pt x="36646" y="21526"/>
                </a:moveTo>
                <a:cubicBezTo>
                  <a:pt x="36646" y="13103"/>
                  <a:pt x="29905" y="6350"/>
                  <a:pt x="21498" y="6350"/>
                </a:cubicBezTo>
                <a:cubicBezTo>
                  <a:pt x="13091" y="6350"/>
                  <a:pt x="6350" y="13103"/>
                  <a:pt x="6350" y="21526"/>
                </a:cubicBezTo>
                <a:cubicBezTo>
                  <a:pt x="6350" y="29948"/>
                  <a:pt x="13091" y="36702"/>
                  <a:pt x="21498" y="36702"/>
                </a:cubicBezTo>
                <a:cubicBezTo>
                  <a:pt x="29905" y="36702"/>
                  <a:pt x="36646" y="29948"/>
                  <a:pt x="36646" y="2152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328005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57033 w 63383"/>
              <a:gd name="connsiteY1" fmla="*/ 31738 h 63477"/>
              <a:gd name="connsiteX2" fmla="*/ 31691 w 63383"/>
              <a:gd name="connsiteY2" fmla="*/ 6350 h 63477"/>
              <a:gd name="connsiteX3" fmla="*/ 6350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45388" y="57127"/>
                  <a:pt x="57033" y="45702"/>
                  <a:pt x="57033" y="31738"/>
                </a:cubicBezTo>
                <a:cubicBezTo>
                  <a:pt x="57033" y="17775"/>
                  <a:pt x="45629" y="6350"/>
                  <a:pt x="31691" y="6350"/>
                </a:cubicBezTo>
                <a:cubicBezTo>
                  <a:pt x="17753" y="6350"/>
                  <a:pt x="6350" y="17775"/>
                  <a:pt x="6350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12800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480057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6350 w 63383"/>
              <a:gd name="connsiteY1" fmla="*/ 31738 h 63477"/>
              <a:gd name="connsiteX2" fmla="*/ 31691 w 63383"/>
              <a:gd name="connsiteY2" fmla="*/ 6350 h 63477"/>
              <a:gd name="connsiteX3" fmla="*/ 57033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17753" y="57127"/>
                  <a:pt x="6350" y="45702"/>
                  <a:pt x="6350" y="31738"/>
                </a:cubicBezTo>
                <a:cubicBezTo>
                  <a:pt x="6350" y="17775"/>
                  <a:pt x="17753" y="6350"/>
                  <a:pt x="31691" y="6350"/>
                </a:cubicBezTo>
                <a:cubicBezTo>
                  <a:pt x="45629" y="6350"/>
                  <a:pt x="57033" y="17775"/>
                  <a:pt x="57033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515535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0" y="3308061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804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2298693" y="3308061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A679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600" y="469900"/>
            <a:ext cx="3886200" cy="1955800"/>
          </a:xfrm>
          <a:prstGeom prst="rect">
            <a:avLst/>
          </a:prstGeom>
          <a:noFill/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03600"/>
            <a:ext cx="4597400" cy="50800"/>
          </a:xfrm>
          <a:prstGeom prst="rect">
            <a:avLst/>
          </a:prstGeom>
          <a:noFill/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2400" y="50800"/>
            <a:ext cx="1549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Diagrama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Circular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355600" y="2743200"/>
            <a:ext cx="3086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95" b="1" dirty="0">
                <a:solidFill>
                  <a:srgbClr val="804000"/>
                </a:solidFill>
                <a:latin typeface="Times New Roman" pitchFamily="18" charset="0"/>
                <a:cs typeface="Times New Roman" pitchFamily="18" charset="0"/>
              </a:rPr>
              <a:t>Figura: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Percentuais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domicílios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por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número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ﬁlhos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(segmentação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por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sexo)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74905" y="3216978"/>
            <a:ext cx="55620" cy="43052"/>
          </a:xfrm>
          <a:custGeom>
            <a:avLst/>
            <a:gdLst>
              <a:gd name="connsiteX0" fmla="*/ 6350 w 55620"/>
              <a:gd name="connsiteY0" fmla="*/ 36702 h 43052"/>
              <a:gd name="connsiteX1" fmla="*/ 49270 w 55620"/>
              <a:gd name="connsiteY1" fmla="*/ 36702 h 43052"/>
              <a:gd name="connsiteX2" fmla="*/ 49270 w 55620"/>
              <a:gd name="connsiteY2" fmla="*/ 6350 h 43052"/>
              <a:gd name="connsiteX3" fmla="*/ 6350 w 55620"/>
              <a:gd name="connsiteY3" fmla="*/ 6350 h 43052"/>
              <a:gd name="connsiteX4" fmla="*/ 6350 w 55620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20" h="43052">
                <a:moveTo>
                  <a:pt x="6350" y="36702"/>
                </a:moveTo>
                <a:lnTo>
                  <a:pt x="49270" y="36702"/>
                </a:lnTo>
                <a:lnTo>
                  <a:pt x="49270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01821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179214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24999" y="3227095"/>
            <a:ext cx="55619" cy="43052"/>
          </a:xfrm>
          <a:custGeom>
            <a:avLst/>
            <a:gdLst>
              <a:gd name="connsiteX0" fmla="*/ 6350 w 55619"/>
              <a:gd name="connsiteY0" fmla="*/ 36702 h 43052"/>
              <a:gd name="connsiteX1" fmla="*/ 49269 w 55619"/>
              <a:gd name="connsiteY1" fmla="*/ 36702 h 43052"/>
              <a:gd name="connsiteX2" fmla="*/ 49269 w 55619"/>
              <a:gd name="connsiteY2" fmla="*/ 6350 h 43052"/>
              <a:gd name="connsiteX3" fmla="*/ 6350 w 55619"/>
              <a:gd name="connsiteY3" fmla="*/ 6350 h 43052"/>
              <a:gd name="connsiteX4" fmla="*/ 6350 w 55619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19" h="43052">
                <a:moveTo>
                  <a:pt x="6350" y="36702"/>
                </a:moveTo>
                <a:lnTo>
                  <a:pt x="49269" y="36702"/>
                </a:lnTo>
                <a:lnTo>
                  <a:pt x="49269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335466" y="3216826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45603" y="3206670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68325" y="3219367"/>
            <a:ext cx="25342" cy="38082"/>
          </a:xfrm>
          <a:custGeom>
            <a:avLst/>
            <a:gdLst>
              <a:gd name="connsiteX0" fmla="*/ 25342 w 25342"/>
              <a:gd name="connsiteY0" fmla="*/ 38082 h 38082"/>
              <a:gd name="connsiteX1" fmla="*/ 0 w 25342"/>
              <a:gd name="connsiteY1" fmla="*/ 19041 h 38082"/>
              <a:gd name="connsiteX2" fmla="*/ 25342 w 25342"/>
              <a:gd name="connsiteY2" fmla="*/ 0 h 38082"/>
              <a:gd name="connsiteX3" fmla="*/ 25342 w 25342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2" h="38082">
                <a:moveTo>
                  <a:pt x="25342" y="38082"/>
                </a:moveTo>
                <a:lnTo>
                  <a:pt x="0" y="19041"/>
                </a:lnTo>
                <a:lnTo>
                  <a:pt x="25342" y="0"/>
                </a:lnTo>
                <a:lnTo>
                  <a:pt x="25342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445718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617176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534830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712223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04505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617176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4505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617176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871022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83693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83693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01347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978740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871022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83693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37527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50197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0197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37527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50197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434441" y="3237137"/>
            <a:ext cx="32973" cy="33010"/>
          </a:xfrm>
          <a:custGeom>
            <a:avLst/>
            <a:gdLst>
              <a:gd name="connsiteX0" fmla="*/ 6350 w 32973"/>
              <a:gd name="connsiteY0" fmla="*/ 6350 h 33010"/>
              <a:gd name="connsiteX1" fmla="*/ 26623 w 32973"/>
              <a:gd name="connsiteY1" fmla="*/ 26660 h 33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973" h="33010">
                <a:moveTo>
                  <a:pt x="6350" y="6350"/>
                </a:moveTo>
                <a:lnTo>
                  <a:pt x="26623" y="2666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07439" y="3210654"/>
            <a:ext cx="42996" cy="43052"/>
          </a:xfrm>
          <a:custGeom>
            <a:avLst/>
            <a:gdLst>
              <a:gd name="connsiteX0" fmla="*/ 36646 w 42996"/>
              <a:gd name="connsiteY0" fmla="*/ 21526 h 43052"/>
              <a:gd name="connsiteX1" fmla="*/ 21498 w 42996"/>
              <a:gd name="connsiteY1" fmla="*/ 6350 h 43052"/>
              <a:gd name="connsiteX2" fmla="*/ 6350 w 42996"/>
              <a:gd name="connsiteY2" fmla="*/ 21526 h 43052"/>
              <a:gd name="connsiteX3" fmla="*/ 21498 w 42996"/>
              <a:gd name="connsiteY3" fmla="*/ 36702 h 43052"/>
              <a:gd name="connsiteX4" fmla="*/ 36646 w 42996"/>
              <a:gd name="connsiteY4" fmla="*/ 21526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96" h="43052">
                <a:moveTo>
                  <a:pt x="36646" y="21526"/>
                </a:moveTo>
                <a:cubicBezTo>
                  <a:pt x="36646" y="13103"/>
                  <a:pt x="29905" y="6350"/>
                  <a:pt x="21498" y="6350"/>
                </a:cubicBezTo>
                <a:cubicBezTo>
                  <a:pt x="13091" y="6350"/>
                  <a:pt x="6350" y="13103"/>
                  <a:pt x="6350" y="21526"/>
                </a:cubicBezTo>
                <a:cubicBezTo>
                  <a:pt x="6350" y="29948"/>
                  <a:pt x="13091" y="36702"/>
                  <a:pt x="21498" y="36702"/>
                </a:cubicBezTo>
                <a:cubicBezTo>
                  <a:pt x="29905" y="36702"/>
                  <a:pt x="36646" y="29948"/>
                  <a:pt x="36646" y="2152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328005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57033 w 63383"/>
              <a:gd name="connsiteY1" fmla="*/ 31738 h 63477"/>
              <a:gd name="connsiteX2" fmla="*/ 31691 w 63383"/>
              <a:gd name="connsiteY2" fmla="*/ 6350 h 63477"/>
              <a:gd name="connsiteX3" fmla="*/ 6350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45388" y="57127"/>
                  <a:pt x="57033" y="45702"/>
                  <a:pt x="57033" y="31738"/>
                </a:cubicBezTo>
                <a:cubicBezTo>
                  <a:pt x="57033" y="17775"/>
                  <a:pt x="45629" y="6350"/>
                  <a:pt x="31691" y="6350"/>
                </a:cubicBezTo>
                <a:cubicBezTo>
                  <a:pt x="17753" y="6350"/>
                  <a:pt x="6350" y="17775"/>
                  <a:pt x="6350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12800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480057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6350 w 63383"/>
              <a:gd name="connsiteY1" fmla="*/ 31738 h 63477"/>
              <a:gd name="connsiteX2" fmla="*/ 31691 w 63383"/>
              <a:gd name="connsiteY2" fmla="*/ 6350 h 63477"/>
              <a:gd name="connsiteX3" fmla="*/ 57033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17753" y="57127"/>
                  <a:pt x="6350" y="45702"/>
                  <a:pt x="6350" y="31738"/>
                </a:cubicBezTo>
                <a:cubicBezTo>
                  <a:pt x="6350" y="17775"/>
                  <a:pt x="17753" y="6350"/>
                  <a:pt x="31691" y="6350"/>
                </a:cubicBezTo>
                <a:cubicBezTo>
                  <a:pt x="45629" y="6350"/>
                  <a:pt x="57033" y="17775"/>
                  <a:pt x="57033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515535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308481" y="660538"/>
            <a:ext cx="3980471" cy="82346"/>
          </a:xfrm>
          <a:custGeom>
            <a:avLst/>
            <a:gdLst>
              <a:gd name="connsiteX0" fmla="*/ 0 w 3980471"/>
              <a:gd name="connsiteY0" fmla="*/ 50776 h 82346"/>
              <a:gd name="connsiteX1" fmla="*/ 50683 w 3980471"/>
              <a:gd name="connsiteY1" fmla="*/ 0 h 82346"/>
              <a:gd name="connsiteX2" fmla="*/ 3929788 w 3980471"/>
              <a:gd name="connsiteY2" fmla="*/ 0 h 82346"/>
              <a:gd name="connsiteX3" fmla="*/ 3980471 w 3980471"/>
              <a:gd name="connsiteY3" fmla="*/ 50776 h 82346"/>
              <a:gd name="connsiteX4" fmla="*/ 3980471 w 3980471"/>
              <a:gd name="connsiteY4" fmla="*/ 82346 h 82346"/>
              <a:gd name="connsiteX5" fmla="*/ 0 w 3980471"/>
              <a:gd name="connsiteY5" fmla="*/ 82346 h 82346"/>
              <a:gd name="connsiteX6" fmla="*/ 0 w 3980471"/>
              <a:gd name="connsiteY6" fmla="*/ 50776 h 823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82346">
                <a:moveTo>
                  <a:pt x="0" y="50776"/>
                </a:moveTo>
                <a:cubicBezTo>
                  <a:pt x="0" y="22849"/>
                  <a:pt x="22807" y="0"/>
                  <a:pt x="50683" y="0"/>
                </a:cubicBezTo>
                <a:lnTo>
                  <a:pt x="3929788" y="0"/>
                </a:lnTo>
                <a:cubicBezTo>
                  <a:pt x="3957663" y="0"/>
                  <a:pt x="3980471" y="22849"/>
                  <a:pt x="3980471" y="50776"/>
                </a:cubicBezTo>
                <a:lnTo>
                  <a:pt x="3980471" y="82346"/>
                </a:lnTo>
                <a:lnTo>
                  <a:pt x="0" y="82346"/>
                </a:lnTo>
                <a:lnTo>
                  <a:pt x="0" y="50776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08481" y="704923"/>
            <a:ext cx="3980471" cy="1060690"/>
          </a:xfrm>
          <a:custGeom>
            <a:avLst/>
            <a:gdLst>
              <a:gd name="connsiteX0" fmla="*/ 0 w 3980471"/>
              <a:gd name="connsiteY0" fmla="*/ 1009913 h 1060690"/>
              <a:gd name="connsiteX1" fmla="*/ 50683 w 3980471"/>
              <a:gd name="connsiteY1" fmla="*/ 1060690 h 1060690"/>
              <a:gd name="connsiteX2" fmla="*/ 3929788 w 3980471"/>
              <a:gd name="connsiteY2" fmla="*/ 1060690 h 1060690"/>
              <a:gd name="connsiteX3" fmla="*/ 3980471 w 3980471"/>
              <a:gd name="connsiteY3" fmla="*/ 1009913 h 1060690"/>
              <a:gd name="connsiteX4" fmla="*/ 3980471 w 3980471"/>
              <a:gd name="connsiteY4" fmla="*/ 0 h 1060690"/>
              <a:gd name="connsiteX5" fmla="*/ 0 w 3980471"/>
              <a:gd name="connsiteY5" fmla="*/ 0 h 1060690"/>
              <a:gd name="connsiteX6" fmla="*/ 0 w 3980471"/>
              <a:gd name="connsiteY6" fmla="*/ 1009913 h 10606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1060690">
                <a:moveTo>
                  <a:pt x="0" y="1009913"/>
                </a:moveTo>
                <a:cubicBezTo>
                  <a:pt x="0" y="1037840"/>
                  <a:pt x="22807" y="1060690"/>
                  <a:pt x="50683" y="1060690"/>
                </a:cubicBezTo>
                <a:lnTo>
                  <a:pt x="3929788" y="1060690"/>
                </a:lnTo>
                <a:cubicBezTo>
                  <a:pt x="3957663" y="1060690"/>
                  <a:pt x="3980471" y="1037840"/>
                  <a:pt x="3980471" y="1009913"/>
                </a:cubicBezTo>
                <a:lnTo>
                  <a:pt x="3980471" y="0"/>
                </a:lnTo>
                <a:lnTo>
                  <a:pt x="0" y="0"/>
                </a:lnTo>
                <a:lnTo>
                  <a:pt x="0" y="1009913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4282603" y="742790"/>
            <a:ext cx="12700" cy="997437"/>
          </a:xfrm>
          <a:custGeom>
            <a:avLst/>
            <a:gdLst>
              <a:gd name="connsiteX0" fmla="*/ 6350 w 12700"/>
              <a:gd name="connsiteY0" fmla="*/ 991087 h 997437"/>
              <a:gd name="connsiteX1" fmla="*/ 6350 w 12700"/>
              <a:gd name="connsiteY1" fmla="*/ 6350 h 997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997437">
                <a:moveTo>
                  <a:pt x="6350" y="991087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7E7D7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4282603" y="730096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AEADA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4282603" y="717402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CCB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4282603" y="704708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EDEBE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282603" y="685666"/>
            <a:ext cx="12700" cy="31741"/>
          </a:xfrm>
          <a:custGeom>
            <a:avLst/>
            <a:gdLst>
              <a:gd name="connsiteX0" fmla="*/ 6350 w 12700"/>
              <a:gd name="connsiteY0" fmla="*/ 25391 h 31741"/>
              <a:gd name="connsiteX1" fmla="*/ 6350 w 12700"/>
              <a:gd name="connsiteY1" fmla="*/ 6350 h 317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41">
                <a:moveTo>
                  <a:pt x="6350" y="25391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CF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308481" y="1917473"/>
            <a:ext cx="3980471" cy="82346"/>
          </a:xfrm>
          <a:custGeom>
            <a:avLst/>
            <a:gdLst>
              <a:gd name="connsiteX0" fmla="*/ 0 w 3980471"/>
              <a:gd name="connsiteY0" fmla="*/ 50776 h 82346"/>
              <a:gd name="connsiteX1" fmla="*/ 50683 w 3980471"/>
              <a:gd name="connsiteY1" fmla="*/ 0 h 82346"/>
              <a:gd name="connsiteX2" fmla="*/ 3929788 w 3980471"/>
              <a:gd name="connsiteY2" fmla="*/ 0 h 82346"/>
              <a:gd name="connsiteX3" fmla="*/ 3980471 w 3980471"/>
              <a:gd name="connsiteY3" fmla="*/ 50776 h 82346"/>
              <a:gd name="connsiteX4" fmla="*/ 3980471 w 3980471"/>
              <a:gd name="connsiteY4" fmla="*/ 82346 h 82346"/>
              <a:gd name="connsiteX5" fmla="*/ 0 w 3980471"/>
              <a:gd name="connsiteY5" fmla="*/ 82346 h 82346"/>
              <a:gd name="connsiteX6" fmla="*/ 0 w 3980471"/>
              <a:gd name="connsiteY6" fmla="*/ 50776 h 823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82346">
                <a:moveTo>
                  <a:pt x="0" y="50776"/>
                </a:moveTo>
                <a:cubicBezTo>
                  <a:pt x="0" y="22849"/>
                  <a:pt x="22807" y="0"/>
                  <a:pt x="50683" y="0"/>
                </a:cubicBezTo>
                <a:lnTo>
                  <a:pt x="3929788" y="0"/>
                </a:lnTo>
                <a:cubicBezTo>
                  <a:pt x="3957663" y="0"/>
                  <a:pt x="3980471" y="22849"/>
                  <a:pt x="3980471" y="50776"/>
                </a:cubicBezTo>
                <a:lnTo>
                  <a:pt x="3980471" y="82346"/>
                </a:lnTo>
                <a:lnTo>
                  <a:pt x="0" y="82346"/>
                </a:lnTo>
                <a:lnTo>
                  <a:pt x="0" y="50776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308481" y="1961874"/>
            <a:ext cx="3980471" cy="861134"/>
          </a:xfrm>
          <a:custGeom>
            <a:avLst/>
            <a:gdLst>
              <a:gd name="connsiteX0" fmla="*/ 0 w 3980471"/>
              <a:gd name="connsiteY0" fmla="*/ 810357 h 861134"/>
              <a:gd name="connsiteX1" fmla="*/ 50683 w 3980471"/>
              <a:gd name="connsiteY1" fmla="*/ 861134 h 861134"/>
              <a:gd name="connsiteX2" fmla="*/ 3929788 w 3980471"/>
              <a:gd name="connsiteY2" fmla="*/ 861134 h 861134"/>
              <a:gd name="connsiteX3" fmla="*/ 3980471 w 3980471"/>
              <a:gd name="connsiteY3" fmla="*/ 810357 h 861134"/>
              <a:gd name="connsiteX4" fmla="*/ 3980471 w 3980471"/>
              <a:gd name="connsiteY4" fmla="*/ 0 h 861134"/>
              <a:gd name="connsiteX5" fmla="*/ 0 w 3980471"/>
              <a:gd name="connsiteY5" fmla="*/ 0 h 861134"/>
              <a:gd name="connsiteX6" fmla="*/ 0 w 3980471"/>
              <a:gd name="connsiteY6" fmla="*/ 810357 h 8611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861134">
                <a:moveTo>
                  <a:pt x="0" y="810357"/>
                </a:moveTo>
                <a:cubicBezTo>
                  <a:pt x="0" y="838284"/>
                  <a:pt x="22807" y="861134"/>
                  <a:pt x="50683" y="861134"/>
                </a:cubicBezTo>
                <a:lnTo>
                  <a:pt x="3929788" y="861134"/>
                </a:lnTo>
                <a:cubicBezTo>
                  <a:pt x="3957663" y="861134"/>
                  <a:pt x="3980471" y="838284"/>
                  <a:pt x="3980471" y="810357"/>
                </a:cubicBezTo>
                <a:lnTo>
                  <a:pt x="3980471" y="0"/>
                </a:lnTo>
                <a:lnTo>
                  <a:pt x="0" y="0"/>
                </a:lnTo>
                <a:lnTo>
                  <a:pt x="0" y="810357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282603" y="1999741"/>
            <a:ext cx="12700" cy="797881"/>
          </a:xfrm>
          <a:custGeom>
            <a:avLst/>
            <a:gdLst>
              <a:gd name="connsiteX0" fmla="*/ 6350 w 12700"/>
              <a:gd name="connsiteY0" fmla="*/ 791531 h 797881"/>
              <a:gd name="connsiteX1" fmla="*/ 6350 w 12700"/>
              <a:gd name="connsiteY1" fmla="*/ 6350 h 7978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797881">
                <a:moveTo>
                  <a:pt x="6350" y="791531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7E7D7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4282603" y="1987047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AEADA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4282603" y="1974353"/>
            <a:ext cx="12700" cy="12700"/>
          </a:xfrm>
          <a:custGeom>
            <a:avLst/>
            <a:gdLst>
              <a:gd name="connsiteX0" fmla="*/ 6350 w 12700"/>
              <a:gd name="connsiteY0" fmla="*/ 19043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3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CCB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4282603" y="1961659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EDEBE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4282603" y="1942617"/>
            <a:ext cx="12700" cy="31741"/>
          </a:xfrm>
          <a:custGeom>
            <a:avLst/>
            <a:gdLst>
              <a:gd name="connsiteX0" fmla="*/ 6350 w 12700"/>
              <a:gd name="connsiteY0" fmla="*/ 25391 h 31741"/>
              <a:gd name="connsiteX1" fmla="*/ 6350 w 12700"/>
              <a:gd name="connsiteY1" fmla="*/ 6350 h 317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41">
                <a:moveTo>
                  <a:pt x="6350" y="25391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CF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0" y="3308064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804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2298692" y="3308064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A679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51200"/>
            <a:ext cx="4597400" cy="203200"/>
          </a:xfrm>
          <a:prstGeom prst="rect">
            <a:avLst/>
          </a:prstGeom>
          <a:noFill/>
        </p:spPr>
      </p:pic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2400" y="50800"/>
            <a:ext cx="990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Histograma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355600" y="749300"/>
            <a:ext cx="38227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histograma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consiste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retângulos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contíguos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base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nas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faixas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valores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variável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área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igual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à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frequência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relativa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respectiva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faixa.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Desta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forma,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altura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cada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retângulo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é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denominada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densidade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frequência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ou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355600" y="1422400"/>
            <a:ext cx="3784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simplesmente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densidade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deﬁnida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pelo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quociente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área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pela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amplitude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faixa.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355600" y="2006600"/>
            <a:ext cx="33909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Alguns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autores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utilizam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frequência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absoluta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ou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porcentagem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construção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histograma,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pode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ocasionar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distorções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(e,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consequentemente,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más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355600" y="2514600"/>
            <a:ext cx="3644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interpretações)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quando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amplitudes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diferentes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são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utilizadas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faixas.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74905" y="3216978"/>
            <a:ext cx="55620" cy="43052"/>
          </a:xfrm>
          <a:custGeom>
            <a:avLst/>
            <a:gdLst>
              <a:gd name="connsiteX0" fmla="*/ 6350 w 55620"/>
              <a:gd name="connsiteY0" fmla="*/ 36702 h 43052"/>
              <a:gd name="connsiteX1" fmla="*/ 49270 w 55620"/>
              <a:gd name="connsiteY1" fmla="*/ 36702 h 43052"/>
              <a:gd name="connsiteX2" fmla="*/ 49270 w 55620"/>
              <a:gd name="connsiteY2" fmla="*/ 6350 h 43052"/>
              <a:gd name="connsiteX3" fmla="*/ 6350 w 55620"/>
              <a:gd name="connsiteY3" fmla="*/ 6350 h 43052"/>
              <a:gd name="connsiteX4" fmla="*/ 6350 w 55620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20" h="43052">
                <a:moveTo>
                  <a:pt x="6350" y="36702"/>
                </a:moveTo>
                <a:lnTo>
                  <a:pt x="49270" y="36702"/>
                </a:lnTo>
                <a:lnTo>
                  <a:pt x="49270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01821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179214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24999" y="3227095"/>
            <a:ext cx="55619" cy="43052"/>
          </a:xfrm>
          <a:custGeom>
            <a:avLst/>
            <a:gdLst>
              <a:gd name="connsiteX0" fmla="*/ 6350 w 55619"/>
              <a:gd name="connsiteY0" fmla="*/ 36702 h 43052"/>
              <a:gd name="connsiteX1" fmla="*/ 49269 w 55619"/>
              <a:gd name="connsiteY1" fmla="*/ 36702 h 43052"/>
              <a:gd name="connsiteX2" fmla="*/ 49269 w 55619"/>
              <a:gd name="connsiteY2" fmla="*/ 6350 h 43052"/>
              <a:gd name="connsiteX3" fmla="*/ 6350 w 55619"/>
              <a:gd name="connsiteY3" fmla="*/ 6350 h 43052"/>
              <a:gd name="connsiteX4" fmla="*/ 6350 w 55619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19" h="43052">
                <a:moveTo>
                  <a:pt x="6350" y="36702"/>
                </a:moveTo>
                <a:lnTo>
                  <a:pt x="49269" y="36702"/>
                </a:lnTo>
                <a:lnTo>
                  <a:pt x="49269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335466" y="3216826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45603" y="3206670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68325" y="3219367"/>
            <a:ext cx="25342" cy="38082"/>
          </a:xfrm>
          <a:custGeom>
            <a:avLst/>
            <a:gdLst>
              <a:gd name="connsiteX0" fmla="*/ 25342 w 25342"/>
              <a:gd name="connsiteY0" fmla="*/ 38082 h 38082"/>
              <a:gd name="connsiteX1" fmla="*/ 0 w 25342"/>
              <a:gd name="connsiteY1" fmla="*/ 19041 h 38082"/>
              <a:gd name="connsiteX2" fmla="*/ 25342 w 25342"/>
              <a:gd name="connsiteY2" fmla="*/ 0 h 38082"/>
              <a:gd name="connsiteX3" fmla="*/ 25342 w 25342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2" h="38082">
                <a:moveTo>
                  <a:pt x="25342" y="38082"/>
                </a:moveTo>
                <a:lnTo>
                  <a:pt x="0" y="19041"/>
                </a:lnTo>
                <a:lnTo>
                  <a:pt x="25342" y="0"/>
                </a:lnTo>
                <a:lnTo>
                  <a:pt x="25342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445718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617176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534830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712223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04505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617176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4505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617176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871022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83693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83693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01347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978740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871022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83693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37527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50197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0197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37527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50197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434441" y="3237137"/>
            <a:ext cx="32973" cy="33010"/>
          </a:xfrm>
          <a:custGeom>
            <a:avLst/>
            <a:gdLst>
              <a:gd name="connsiteX0" fmla="*/ 6350 w 32973"/>
              <a:gd name="connsiteY0" fmla="*/ 6350 h 33010"/>
              <a:gd name="connsiteX1" fmla="*/ 26623 w 32973"/>
              <a:gd name="connsiteY1" fmla="*/ 26660 h 33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973" h="33010">
                <a:moveTo>
                  <a:pt x="6350" y="6350"/>
                </a:moveTo>
                <a:lnTo>
                  <a:pt x="26623" y="2666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07439" y="3210654"/>
            <a:ext cx="42996" cy="43052"/>
          </a:xfrm>
          <a:custGeom>
            <a:avLst/>
            <a:gdLst>
              <a:gd name="connsiteX0" fmla="*/ 36646 w 42996"/>
              <a:gd name="connsiteY0" fmla="*/ 21526 h 43052"/>
              <a:gd name="connsiteX1" fmla="*/ 21498 w 42996"/>
              <a:gd name="connsiteY1" fmla="*/ 6350 h 43052"/>
              <a:gd name="connsiteX2" fmla="*/ 6350 w 42996"/>
              <a:gd name="connsiteY2" fmla="*/ 21526 h 43052"/>
              <a:gd name="connsiteX3" fmla="*/ 21498 w 42996"/>
              <a:gd name="connsiteY3" fmla="*/ 36702 h 43052"/>
              <a:gd name="connsiteX4" fmla="*/ 36646 w 42996"/>
              <a:gd name="connsiteY4" fmla="*/ 21526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96" h="43052">
                <a:moveTo>
                  <a:pt x="36646" y="21526"/>
                </a:moveTo>
                <a:cubicBezTo>
                  <a:pt x="36646" y="13103"/>
                  <a:pt x="29905" y="6350"/>
                  <a:pt x="21498" y="6350"/>
                </a:cubicBezTo>
                <a:cubicBezTo>
                  <a:pt x="13091" y="6350"/>
                  <a:pt x="6350" y="13103"/>
                  <a:pt x="6350" y="21526"/>
                </a:cubicBezTo>
                <a:cubicBezTo>
                  <a:pt x="6350" y="29948"/>
                  <a:pt x="13091" y="36702"/>
                  <a:pt x="21498" y="36702"/>
                </a:cubicBezTo>
                <a:cubicBezTo>
                  <a:pt x="29905" y="36702"/>
                  <a:pt x="36646" y="29948"/>
                  <a:pt x="36646" y="2152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328005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57033 w 63383"/>
              <a:gd name="connsiteY1" fmla="*/ 31738 h 63477"/>
              <a:gd name="connsiteX2" fmla="*/ 31691 w 63383"/>
              <a:gd name="connsiteY2" fmla="*/ 6350 h 63477"/>
              <a:gd name="connsiteX3" fmla="*/ 6350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45388" y="57127"/>
                  <a:pt x="57033" y="45702"/>
                  <a:pt x="57033" y="31738"/>
                </a:cubicBezTo>
                <a:cubicBezTo>
                  <a:pt x="57033" y="17775"/>
                  <a:pt x="45629" y="6350"/>
                  <a:pt x="31691" y="6350"/>
                </a:cubicBezTo>
                <a:cubicBezTo>
                  <a:pt x="17753" y="6350"/>
                  <a:pt x="6350" y="17775"/>
                  <a:pt x="6350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12800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480057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6350 w 63383"/>
              <a:gd name="connsiteY1" fmla="*/ 31738 h 63477"/>
              <a:gd name="connsiteX2" fmla="*/ 31691 w 63383"/>
              <a:gd name="connsiteY2" fmla="*/ 6350 h 63477"/>
              <a:gd name="connsiteX3" fmla="*/ 57033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17753" y="57127"/>
                  <a:pt x="6350" y="45702"/>
                  <a:pt x="6350" y="31738"/>
                </a:cubicBezTo>
                <a:cubicBezTo>
                  <a:pt x="6350" y="17775"/>
                  <a:pt x="17753" y="6350"/>
                  <a:pt x="31691" y="6350"/>
                </a:cubicBezTo>
                <a:cubicBezTo>
                  <a:pt x="45629" y="6350"/>
                  <a:pt x="57033" y="17775"/>
                  <a:pt x="57033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515535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0" y="3308061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804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2298693" y="3308061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A679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600" y="546100"/>
            <a:ext cx="3886200" cy="2438400"/>
          </a:xfrm>
          <a:prstGeom prst="rect">
            <a:avLst/>
          </a:prstGeom>
          <a:noFill/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03600"/>
            <a:ext cx="4597400" cy="50800"/>
          </a:xfrm>
          <a:prstGeom prst="rect">
            <a:avLst/>
          </a:prstGeom>
          <a:noFill/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2400" y="50800"/>
            <a:ext cx="990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Histograma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74905" y="3216978"/>
            <a:ext cx="55620" cy="43052"/>
          </a:xfrm>
          <a:custGeom>
            <a:avLst/>
            <a:gdLst>
              <a:gd name="connsiteX0" fmla="*/ 6350 w 55620"/>
              <a:gd name="connsiteY0" fmla="*/ 36702 h 43052"/>
              <a:gd name="connsiteX1" fmla="*/ 49270 w 55620"/>
              <a:gd name="connsiteY1" fmla="*/ 36702 h 43052"/>
              <a:gd name="connsiteX2" fmla="*/ 49270 w 55620"/>
              <a:gd name="connsiteY2" fmla="*/ 6350 h 43052"/>
              <a:gd name="connsiteX3" fmla="*/ 6350 w 55620"/>
              <a:gd name="connsiteY3" fmla="*/ 6350 h 43052"/>
              <a:gd name="connsiteX4" fmla="*/ 6350 w 55620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20" h="43052">
                <a:moveTo>
                  <a:pt x="6350" y="36702"/>
                </a:moveTo>
                <a:lnTo>
                  <a:pt x="49270" y="36702"/>
                </a:lnTo>
                <a:lnTo>
                  <a:pt x="49270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01821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179214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24999" y="3227095"/>
            <a:ext cx="55619" cy="43052"/>
          </a:xfrm>
          <a:custGeom>
            <a:avLst/>
            <a:gdLst>
              <a:gd name="connsiteX0" fmla="*/ 6350 w 55619"/>
              <a:gd name="connsiteY0" fmla="*/ 36702 h 43052"/>
              <a:gd name="connsiteX1" fmla="*/ 49269 w 55619"/>
              <a:gd name="connsiteY1" fmla="*/ 36702 h 43052"/>
              <a:gd name="connsiteX2" fmla="*/ 49269 w 55619"/>
              <a:gd name="connsiteY2" fmla="*/ 6350 h 43052"/>
              <a:gd name="connsiteX3" fmla="*/ 6350 w 55619"/>
              <a:gd name="connsiteY3" fmla="*/ 6350 h 43052"/>
              <a:gd name="connsiteX4" fmla="*/ 6350 w 55619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19" h="43052">
                <a:moveTo>
                  <a:pt x="6350" y="36702"/>
                </a:moveTo>
                <a:lnTo>
                  <a:pt x="49269" y="36702"/>
                </a:lnTo>
                <a:lnTo>
                  <a:pt x="49269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335466" y="3216826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45603" y="3206670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68325" y="3219367"/>
            <a:ext cx="25342" cy="38082"/>
          </a:xfrm>
          <a:custGeom>
            <a:avLst/>
            <a:gdLst>
              <a:gd name="connsiteX0" fmla="*/ 25342 w 25342"/>
              <a:gd name="connsiteY0" fmla="*/ 38082 h 38082"/>
              <a:gd name="connsiteX1" fmla="*/ 0 w 25342"/>
              <a:gd name="connsiteY1" fmla="*/ 19041 h 38082"/>
              <a:gd name="connsiteX2" fmla="*/ 25342 w 25342"/>
              <a:gd name="connsiteY2" fmla="*/ 0 h 38082"/>
              <a:gd name="connsiteX3" fmla="*/ 25342 w 25342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2" h="38082">
                <a:moveTo>
                  <a:pt x="25342" y="38082"/>
                </a:moveTo>
                <a:lnTo>
                  <a:pt x="0" y="19041"/>
                </a:lnTo>
                <a:lnTo>
                  <a:pt x="25342" y="0"/>
                </a:lnTo>
                <a:lnTo>
                  <a:pt x="25342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445718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617176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534830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712223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04505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617176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4505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617176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871022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83693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83693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01347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978740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871022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83693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37527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50197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0197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37527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50197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434441" y="3237137"/>
            <a:ext cx="32973" cy="33010"/>
          </a:xfrm>
          <a:custGeom>
            <a:avLst/>
            <a:gdLst>
              <a:gd name="connsiteX0" fmla="*/ 6350 w 32973"/>
              <a:gd name="connsiteY0" fmla="*/ 6350 h 33010"/>
              <a:gd name="connsiteX1" fmla="*/ 26623 w 32973"/>
              <a:gd name="connsiteY1" fmla="*/ 26660 h 33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973" h="33010">
                <a:moveTo>
                  <a:pt x="6350" y="6350"/>
                </a:moveTo>
                <a:lnTo>
                  <a:pt x="26623" y="2666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07439" y="3210654"/>
            <a:ext cx="42996" cy="43052"/>
          </a:xfrm>
          <a:custGeom>
            <a:avLst/>
            <a:gdLst>
              <a:gd name="connsiteX0" fmla="*/ 36646 w 42996"/>
              <a:gd name="connsiteY0" fmla="*/ 21526 h 43052"/>
              <a:gd name="connsiteX1" fmla="*/ 21498 w 42996"/>
              <a:gd name="connsiteY1" fmla="*/ 6350 h 43052"/>
              <a:gd name="connsiteX2" fmla="*/ 6350 w 42996"/>
              <a:gd name="connsiteY2" fmla="*/ 21526 h 43052"/>
              <a:gd name="connsiteX3" fmla="*/ 21498 w 42996"/>
              <a:gd name="connsiteY3" fmla="*/ 36702 h 43052"/>
              <a:gd name="connsiteX4" fmla="*/ 36646 w 42996"/>
              <a:gd name="connsiteY4" fmla="*/ 21526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96" h="43052">
                <a:moveTo>
                  <a:pt x="36646" y="21526"/>
                </a:moveTo>
                <a:cubicBezTo>
                  <a:pt x="36646" y="13103"/>
                  <a:pt x="29905" y="6350"/>
                  <a:pt x="21498" y="6350"/>
                </a:cubicBezTo>
                <a:cubicBezTo>
                  <a:pt x="13091" y="6350"/>
                  <a:pt x="6350" y="13103"/>
                  <a:pt x="6350" y="21526"/>
                </a:cubicBezTo>
                <a:cubicBezTo>
                  <a:pt x="6350" y="29948"/>
                  <a:pt x="13091" y="36702"/>
                  <a:pt x="21498" y="36702"/>
                </a:cubicBezTo>
                <a:cubicBezTo>
                  <a:pt x="29905" y="36702"/>
                  <a:pt x="36646" y="29948"/>
                  <a:pt x="36646" y="2152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328005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57033 w 63383"/>
              <a:gd name="connsiteY1" fmla="*/ 31738 h 63477"/>
              <a:gd name="connsiteX2" fmla="*/ 31691 w 63383"/>
              <a:gd name="connsiteY2" fmla="*/ 6350 h 63477"/>
              <a:gd name="connsiteX3" fmla="*/ 6350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45388" y="57127"/>
                  <a:pt x="57033" y="45702"/>
                  <a:pt x="57033" y="31738"/>
                </a:cubicBezTo>
                <a:cubicBezTo>
                  <a:pt x="57033" y="17775"/>
                  <a:pt x="45629" y="6350"/>
                  <a:pt x="31691" y="6350"/>
                </a:cubicBezTo>
                <a:cubicBezTo>
                  <a:pt x="17753" y="6350"/>
                  <a:pt x="6350" y="17775"/>
                  <a:pt x="6350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12800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480057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6350 w 63383"/>
              <a:gd name="connsiteY1" fmla="*/ 31738 h 63477"/>
              <a:gd name="connsiteX2" fmla="*/ 31691 w 63383"/>
              <a:gd name="connsiteY2" fmla="*/ 6350 h 63477"/>
              <a:gd name="connsiteX3" fmla="*/ 57033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17753" y="57127"/>
                  <a:pt x="6350" y="45702"/>
                  <a:pt x="6350" y="31738"/>
                </a:cubicBezTo>
                <a:cubicBezTo>
                  <a:pt x="6350" y="17775"/>
                  <a:pt x="17753" y="6350"/>
                  <a:pt x="31691" y="6350"/>
                </a:cubicBezTo>
                <a:cubicBezTo>
                  <a:pt x="45629" y="6350"/>
                  <a:pt x="57033" y="17775"/>
                  <a:pt x="57033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515535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308481" y="488532"/>
            <a:ext cx="3980471" cy="82346"/>
          </a:xfrm>
          <a:custGeom>
            <a:avLst/>
            <a:gdLst>
              <a:gd name="connsiteX0" fmla="*/ 0 w 3980471"/>
              <a:gd name="connsiteY0" fmla="*/ 50776 h 82346"/>
              <a:gd name="connsiteX1" fmla="*/ 50683 w 3980471"/>
              <a:gd name="connsiteY1" fmla="*/ 0 h 82346"/>
              <a:gd name="connsiteX2" fmla="*/ 3929788 w 3980471"/>
              <a:gd name="connsiteY2" fmla="*/ 0 h 82346"/>
              <a:gd name="connsiteX3" fmla="*/ 3980471 w 3980471"/>
              <a:gd name="connsiteY3" fmla="*/ 50776 h 82346"/>
              <a:gd name="connsiteX4" fmla="*/ 3980471 w 3980471"/>
              <a:gd name="connsiteY4" fmla="*/ 82346 h 82346"/>
              <a:gd name="connsiteX5" fmla="*/ 0 w 3980471"/>
              <a:gd name="connsiteY5" fmla="*/ 82346 h 82346"/>
              <a:gd name="connsiteX6" fmla="*/ 0 w 3980471"/>
              <a:gd name="connsiteY6" fmla="*/ 50776 h 823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82346">
                <a:moveTo>
                  <a:pt x="0" y="50776"/>
                </a:moveTo>
                <a:cubicBezTo>
                  <a:pt x="0" y="22849"/>
                  <a:pt x="22807" y="0"/>
                  <a:pt x="50683" y="0"/>
                </a:cubicBezTo>
                <a:lnTo>
                  <a:pt x="3929788" y="0"/>
                </a:lnTo>
                <a:cubicBezTo>
                  <a:pt x="3957663" y="0"/>
                  <a:pt x="3980471" y="22849"/>
                  <a:pt x="3980471" y="50776"/>
                </a:cubicBezTo>
                <a:lnTo>
                  <a:pt x="3980471" y="82346"/>
                </a:lnTo>
                <a:lnTo>
                  <a:pt x="0" y="82346"/>
                </a:lnTo>
                <a:lnTo>
                  <a:pt x="0" y="50776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08481" y="532929"/>
            <a:ext cx="3980471" cy="1060690"/>
          </a:xfrm>
          <a:custGeom>
            <a:avLst/>
            <a:gdLst>
              <a:gd name="connsiteX0" fmla="*/ 0 w 3980471"/>
              <a:gd name="connsiteY0" fmla="*/ 1009913 h 1060690"/>
              <a:gd name="connsiteX1" fmla="*/ 50683 w 3980471"/>
              <a:gd name="connsiteY1" fmla="*/ 1060690 h 1060690"/>
              <a:gd name="connsiteX2" fmla="*/ 3929788 w 3980471"/>
              <a:gd name="connsiteY2" fmla="*/ 1060690 h 1060690"/>
              <a:gd name="connsiteX3" fmla="*/ 3980471 w 3980471"/>
              <a:gd name="connsiteY3" fmla="*/ 1009913 h 1060690"/>
              <a:gd name="connsiteX4" fmla="*/ 3980471 w 3980471"/>
              <a:gd name="connsiteY4" fmla="*/ 0 h 1060690"/>
              <a:gd name="connsiteX5" fmla="*/ 0 w 3980471"/>
              <a:gd name="connsiteY5" fmla="*/ 0 h 1060690"/>
              <a:gd name="connsiteX6" fmla="*/ 0 w 3980471"/>
              <a:gd name="connsiteY6" fmla="*/ 1009913 h 10606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1060690">
                <a:moveTo>
                  <a:pt x="0" y="1009913"/>
                </a:moveTo>
                <a:cubicBezTo>
                  <a:pt x="0" y="1037840"/>
                  <a:pt x="22807" y="1060690"/>
                  <a:pt x="50683" y="1060690"/>
                </a:cubicBezTo>
                <a:lnTo>
                  <a:pt x="3929788" y="1060690"/>
                </a:lnTo>
                <a:cubicBezTo>
                  <a:pt x="3957663" y="1060690"/>
                  <a:pt x="3980471" y="1037840"/>
                  <a:pt x="3980471" y="1009913"/>
                </a:cubicBezTo>
                <a:lnTo>
                  <a:pt x="3980471" y="0"/>
                </a:lnTo>
                <a:lnTo>
                  <a:pt x="0" y="0"/>
                </a:lnTo>
                <a:lnTo>
                  <a:pt x="0" y="1009913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4282603" y="570796"/>
            <a:ext cx="12700" cy="997437"/>
          </a:xfrm>
          <a:custGeom>
            <a:avLst/>
            <a:gdLst>
              <a:gd name="connsiteX0" fmla="*/ 6350 w 12700"/>
              <a:gd name="connsiteY0" fmla="*/ 991087 h 997437"/>
              <a:gd name="connsiteX1" fmla="*/ 6350 w 12700"/>
              <a:gd name="connsiteY1" fmla="*/ 6350 h 997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997437">
                <a:moveTo>
                  <a:pt x="6350" y="991087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7E7D7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4282603" y="558102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AEADA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4282603" y="545408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CCB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4282603" y="532714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EDEBE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282603" y="513673"/>
            <a:ext cx="12700" cy="31741"/>
          </a:xfrm>
          <a:custGeom>
            <a:avLst/>
            <a:gdLst>
              <a:gd name="connsiteX0" fmla="*/ 6350 w 12700"/>
              <a:gd name="connsiteY0" fmla="*/ 25391 h 31741"/>
              <a:gd name="connsiteX1" fmla="*/ 6350 w 12700"/>
              <a:gd name="connsiteY1" fmla="*/ 6350 h 317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41">
                <a:moveTo>
                  <a:pt x="6350" y="25391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CF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308481" y="1745479"/>
            <a:ext cx="3980471" cy="82346"/>
          </a:xfrm>
          <a:custGeom>
            <a:avLst/>
            <a:gdLst>
              <a:gd name="connsiteX0" fmla="*/ 0 w 3980471"/>
              <a:gd name="connsiteY0" fmla="*/ 50776 h 82346"/>
              <a:gd name="connsiteX1" fmla="*/ 50683 w 3980471"/>
              <a:gd name="connsiteY1" fmla="*/ 0 h 82346"/>
              <a:gd name="connsiteX2" fmla="*/ 3929788 w 3980471"/>
              <a:gd name="connsiteY2" fmla="*/ 0 h 82346"/>
              <a:gd name="connsiteX3" fmla="*/ 3980471 w 3980471"/>
              <a:gd name="connsiteY3" fmla="*/ 50776 h 82346"/>
              <a:gd name="connsiteX4" fmla="*/ 3980471 w 3980471"/>
              <a:gd name="connsiteY4" fmla="*/ 82346 h 82346"/>
              <a:gd name="connsiteX5" fmla="*/ 0 w 3980471"/>
              <a:gd name="connsiteY5" fmla="*/ 82346 h 82346"/>
              <a:gd name="connsiteX6" fmla="*/ 0 w 3980471"/>
              <a:gd name="connsiteY6" fmla="*/ 50776 h 823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82346">
                <a:moveTo>
                  <a:pt x="0" y="50776"/>
                </a:moveTo>
                <a:cubicBezTo>
                  <a:pt x="0" y="22849"/>
                  <a:pt x="22807" y="0"/>
                  <a:pt x="50683" y="0"/>
                </a:cubicBezTo>
                <a:lnTo>
                  <a:pt x="3929788" y="0"/>
                </a:lnTo>
                <a:cubicBezTo>
                  <a:pt x="3957663" y="0"/>
                  <a:pt x="3980471" y="22849"/>
                  <a:pt x="3980471" y="50776"/>
                </a:cubicBezTo>
                <a:lnTo>
                  <a:pt x="3980471" y="82346"/>
                </a:lnTo>
                <a:lnTo>
                  <a:pt x="0" y="82346"/>
                </a:lnTo>
                <a:lnTo>
                  <a:pt x="0" y="50776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308481" y="1789874"/>
            <a:ext cx="3980471" cy="722166"/>
          </a:xfrm>
          <a:custGeom>
            <a:avLst/>
            <a:gdLst>
              <a:gd name="connsiteX0" fmla="*/ 0 w 3980471"/>
              <a:gd name="connsiteY0" fmla="*/ 671389 h 722166"/>
              <a:gd name="connsiteX1" fmla="*/ 50683 w 3980471"/>
              <a:gd name="connsiteY1" fmla="*/ 722166 h 722166"/>
              <a:gd name="connsiteX2" fmla="*/ 3929788 w 3980471"/>
              <a:gd name="connsiteY2" fmla="*/ 722166 h 722166"/>
              <a:gd name="connsiteX3" fmla="*/ 3980471 w 3980471"/>
              <a:gd name="connsiteY3" fmla="*/ 671389 h 722166"/>
              <a:gd name="connsiteX4" fmla="*/ 3980471 w 3980471"/>
              <a:gd name="connsiteY4" fmla="*/ 0 h 722166"/>
              <a:gd name="connsiteX5" fmla="*/ 0 w 3980471"/>
              <a:gd name="connsiteY5" fmla="*/ 0 h 722166"/>
              <a:gd name="connsiteX6" fmla="*/ 0 w 3980471"/>
              <a:gd name="connsiteY6" fmla="*/ 671389 h 722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722166">
                <a:moveTo>
                  <a:pt x="0" y="671389"/>
                </a:moveTo>
                <a:cubicBezTo>
                  <a:pt x="0" y="699316"/>
                  <a:pt x="22807" y="722166"/>
                  <a:pt x="50683" y="722166"/>
                </a:cubicBezTo>
                <a:lnTo>
                  <a:pt x="3929788" y="722166"/>
                </a:lnTo>
                <a:cubicBezTo>
                  <a:pt x="3957663" y="722166"/>
                  <a:pt x="3980471" y="699316"/>
                  <a:pt x="3980471" y="671389"/>
                </a:cubicBezTo>
                <a:lnTo>
                  <a:pt x="3980471" y="0"/>
                </a:lnTo>
                <a:lnTo>
                  <a:pt x="0" y="0"/>
                </a:lnTo>
                <a:lnTo>
                  <a:pt x="0" y="671389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282603" y="1827741"/>
            <a:ext cx="12700" cy="658913"/>
          </a:xfrm>
          <a:custGeom>
            <a:avLst/>
            <a:gdLst>
              <a:gd name="connsiteX0" fmla="*/ 6350 w 12700"/>
              <a:gd name="connsiteY0" fmla="*/ 652563 h 658913"/>
              <a:gd name="connsiteX1" fmla="*/ 6350 w 12700"/>
              <a:gd name="connsiteY1" fmla="*/ 6350 h 6589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658913">
                <a:moveTo>
                  <a:pt x="6350" y="652563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7E7D7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4282603" y="1815047"/>
            <a:ext cx="12700" cy="12700"/>
          </a:xfrm>
          <a:custGeom>
            <a:avLst/>
            <a:gdLst>
              <a:gd name="connsiteX0" fmla="*/ 6350 w 12700"/>
              <a:gd name="connsiteY0" fmla="*/ 19043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3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AEADA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4282603" y="1802352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CCB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4282603" y="1789658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EDEBE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4282603" y="1770617"/>
            <a:ext cx="12700" cy="31741"/>
          </a:xfrm>
          <a:custGeom>
            <a:avLst/>
            <a:gdLst>
              <a:gd name="connsiteX0" fmla="*/ 6350 w 12700"/>
              <a:gd name="connsiteY0" fmla="*/ 25391 h 31741"/>
              <a:gd name="connsiteX1" fmla="*/ 6350 w 12700"/>
              <a:gd name="connsiteY1" fmla="*/ 6350 h 317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41">
                <a:moveTo>
                  <a:pt x="6350" y="25391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CF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308481" y="2663900"/>
            <a:ext cx="3980471" cy="82346"/>
          </a:xfrm>
          <a:custGeom>
            <a:avLst/>
            <a:gdLst>
              <a:gd name="connsiteX0" fmla="*/ 0 w 3980471"/>
              <a:gd name="connsiteY0" fmla="*/ 50776 h 82346"/>
              <a:gd name="connsiteX1" fmla="*/ 50683 w 3980471"/>
              <a:gd name="connsiteY1" fmla="*/ 0 h 82346"/>
              <a:gd name="connsiteX2" fmla="*/ 3929788 w 3980471"/>
              <a:gd name="connsiteY2" fmla="*/ 0 h 82346"/>
              <a:gd name="connsiteX3" fmla="*/ 3980471 w 3980471"/>
              <a:gd name="connsiteY3" fmla="*/ 50776 h 82346"/>
              <a:gd name="connsiteX4" fmla="*/ 3980471 w 3980471"/>
              <a:gd name="connsiteY4" fmla="*/ 82346 h 82346"/>
              <a:gd name="connsiteX5" fmla="*/ 0 w 3980471"/>
              <a:gd name="connsiteY5" fmla="*/ 82346 h 82346"/>
              <a:gd name="connsiteX6" fmla="*/ 0 w 3980471"/>
              <a:gd name="connsiteY6" fmla="*/ 50776 h 823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82346">
                <a:moveTo>
                  <a:pt x="0" y="50776"/>
                </a:moveTo>
                <a:cubicBezTo>
                  <a:pt x="0" y="22849"/>
                  <a:pt x="22807" y="0"/>
                  <a:pt x="50683" y="0"/>
                </a:cubicBezTo>
                <a:lnTo>
                  <a:pt x="3929788" y="0"/>
                </a:lnTo>
                <a:cubicBezTo>
                  <a:pt x="3957663" y="0"/>
                  <a:pt x="3980471" y="22849"/>
                  <a:pt x="3980471" y="50776"/>
                </a:cubicBezTo>
                <a:lnTo>
                  <a:pt x="3980471" y="82346"/>
                </a:lnTo>
                <a:lnTo>
                  <a:pt x="0" y="82346"/>
                </a:lnTo>
                <a:lnTo>
                  <a:pt x="0" y="50776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308481" y="2708304"/>
            <a:ext cx="3980471" cy="372700"/>
          </a:xfrm>
          <a:custGeom>
            <a:avLst/>
            <a:gdLst>
              <a:gd name="connsiteX0" fmla="*/ 0 w 3980471"/>
              <a:gd name="connsiteY0" fmla="*/ 321923 h 372700"/>
              <a:gd name="connsiteX1" fmla="*/ 50683 w 3980471"/>
              <a:gd name="connsiteY1" fmla="*/ 372700 h 372700"/>
              <a:gd name="connsiteX2" fmla="*/ 3929788 w 3980471"/>
              <a:gd name="connsiteY2" fmla="*/ 372700 h 372700"/>
              <a:gd name="connsiteX3" fmla="*/ 3980471 w 3980471"/>
              <a:gd name="connsiteY3" fmla="*/ 321923 h 372700"/>
              <a:gd name="connsiteX4" fmla="*/ 3980471 w 3980471"/>
              <a:gd name="connsiteY4" fmla="*/ 0 h 372700"/>
              <a:gd name="connsiteX5" fmla="*/ 0 w 3980471"/>
              <a:gd name="connsiteY5" fmla="*/ 0 h 372700"/>
              <a:gd name="connsiteX6" fmla="*/ 0 w 3980471"/>
              <a:gd name="connsiteY6" fmla="*/ 321923 h 37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372700">
                <a:moveTo>
                  <a:pt x="0" y="321923"/>
                </a:moveTo>
                <a:cubicBezTo>
                  <a:pt x="0" y="349850"/>
                  <a:pt x="22807" y="372700"/>
                  <a:pt x="50683" y="372700"/>
                </a:cubicBezTo>
                <a:lnTo>
                  <a:pt x="3929788" y="372700"/>
                </a:lnTo>
                <a:cubicBezTo>
                  <a:pt x="3957663" y="372700"/>
                  <a:pt x="3980471" y="349850"/>
                  <a:pt x="3980471" y="321923"/>
                </a:cubicBezTo>
                <a:lnTo>
                  <a:pt x="3980471" y="0"/>
                </a:lnTo>
                <a:lnTo>
                  <a:pt x="0" y="0"/>
                </a:lnTo>
                <a:lnTo>
                  <a:pt x="0" y="321923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4282603" y="2746171"/>
            <a:ext cx="12700" cy="309448"/>
          </a:xfrm>
          <a:custGeom>
            <a:avLst/>
            <a:gdLst>
              <a:gd name="connsiteX0" fmla="*/ 6350 w 12700"/>
              <a:gd name="connsiteY0" fmla="*/ 303098 h 309448"/>
              <a:gd name="connsiteX1" fmla="*/ 6350 w 12700"/>
              <a:gd name="connsiteY1" fmla="*/ 6350 h 3094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09448">
                <a:moveTo>
                  <a:pt x="6350" y="303098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7E7D7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4282603" y="2733477"/>
            <a:ext cx="12700" cy="12700"/>
          </a:xfrm>
          <a:custGeom>
            <a:avLst/>
            <a:gdLst>
              <a:gd name="connsiteX0" fmla="*/ 6350 w 12700"/>
              <a:gd name="connsiteY0" fmla="*/ 19043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3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AEADA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4282603" y="2720782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CCB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3"/>
          <p:cNvSpPr/>
          <p:nvPr/>
        </p:nvSpPr>
        <p:spPr>
          <a:xfrm>
            <a:off x="4282603" y="2708088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EDEBE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3"/>
          <p:cNvSpPr/>
          <p:nvPr/>
        </p:nvSpPr>
        <p:spPr>
          <a:xfrm>
            <a:off x="4282603" y="2689047"/>
            <a:ext cx="12700" cy="31741"/>
          </a:xfrm>
          <a:custGeom>
            <a:avLst/>
            <a:gdLst>
              <a:gd name="connsiteX0" fmla="*/ 6350 w 12700"/>
              <a:gd name="connsiteY0" fmla="*/ 25391 h 31741"/>
              <a:gd name="connsiteX1" fmla="*/ 6350 w 12700"/>
              <a:gd name="connsiteY1" fmla="*/ 6350 h 317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41">
                <a:moveTo>
                  <a:pt x="6350" y="25391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CF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Freeform 3"/>
          <p:cNvSpPr/>
          <p:nvPr/>
        </p:nvSpPr>
        <p:spPr>
          <a:xfrm>
            <a:off x="0" y="3308064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804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Freeform 3"/>
          <p:cNvSpPr/>
          <p:nvPr/>
        </p:nvSpPr>
        <p:spPr>
          <a:xfrm>
            <a:off x="2298692" y="3308064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A679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51200"/>
            <a:ext cx="4597400" cy="203200"/>
          </a:xfrm>
          <a:prstGeom prst="rect">
            <a:avLst/>
          </a:prstGeom>
          <a:noFill/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2400" y="50800"/>
            <a:ext cx="660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Boxplot</a:t>
            </a:r>
          </a:p>
        </p:txBody>
      </p:sp>
      <p:sp>
        <p:nvSpPr>
          <p:cNvPr id="61" name="TextBox 1"/>
          <p:cNvSpPr txBox="1"/>
          <p:nvPr/>
        </p:nvSpPr>
        <p:spPr>
          <a:xfrm>
            <a:off x="355600" y="584200"/>
            <a:ext cx="37846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Para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construí-lo,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desenhamos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caixa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nível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superior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dado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pelo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terceiro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quartil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3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nível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inferior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pelo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primeiro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quartil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1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.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mediana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2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é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representada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traço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no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interior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caixa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segmentos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reta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são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colocados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caixa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até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valores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máximo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mínimo,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não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sejam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observações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discrepantes.</a:t>
            </a:r>
          </a:p>
        </p:txBody>
      </p:sp>
      <p:sp>
        <p:nvSpPr>
          <p:cNvPr id="62" name="TextBox 1"/>
          <p:cNvSpPr txBox="1"/>
          <p:nvPr/>
        </p:nvSpPr>
        <p:spPr>
          <a:xfrm>
            <a:off x="355600" y="1828800"/>
            <a:ext cx="38227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critério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para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decidir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observação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é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discrepante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pode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variar;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chamaremos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discrepante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valores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maiores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3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1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5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∗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3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1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ou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menores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1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1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5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∗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3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1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.</a:t>
            </a:r>
          </a:p>
        </p:txBody>
      </p:sp>
      <p:sp>
        <p:nvSpPr>
          <p:cNvPr id="63" name="TextBox 1"/>
          <p:cNvSpPr txBox="1"/>
          <p:nvPr/>
        </p:nvSpPr>
        <p:spPr>
          <a:xfrm>
            <a:off x="355600" y="2743200"/>
            <a:ext cx="34925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Boxplot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fornece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informações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sobre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posição,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dispersão,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assimetria,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caudas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valores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discrepantes.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74905" y="3216978"/>
            <a:ext cx="55620" cy="43052"/>
          </a:xfrm>
          <a:custGeom>
            <a:avLst/>
            <a:gdLst>
              <a:gd name="connsiteX0" fmla="*/ 6350 w 55620"/>
              <a:gd name="connsiteY0" fmla="*/ 36702 h 43052"/>
              <a:gd name="connsiteX1" fmla="*/ 49270 w 55620"/>
              <a:gd name="connsiteY1" fmla="*/ 36702 h 43052"/>
              <a:gd name="connsiteX2" fmla="*/ 49270 w 55620"/>
              <a:gd name="connsiteY2" fmla="*/ 6350 h 43052"/>
              <a:gd name="connsiteX3" fmla="*/ 6350 w 55620"/>
              <a:gd name="connsiteY3" fmla="*/ 6350 h 43052"/>
              <a:gd name="connsiteX4" fmla="*/ 6350 w 55620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20" h="43052">
                <a:moveTo>
                  <a:pt x="6350" y="36702"/>
                </a:moveTo>
                <a:lnTo>
                  <a:pt x="49270" y="36702"/>
                </a:lnTo>
                <a:lnTo>
                  <a:pt x="49270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01821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179214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24999" y="3227095"/>
            <a:ext cx="55619" cy="43052"/>
          </a:xfrm>
          <a:custGeom>
            <a:avLst/>
            <a:gdLst>
              <a:gd name="connsiteX0" fmla="*/ 6350 w 55619"/>
              <a:gd name="connsiteY0" fmla="*/ 36702 h 43052"/>
              <a:gd name="connsiteX1" fmla="*/ 49269 w 55619"/>
              <a:gd name="connsiteY1" fmla="*/ 36702 h 43052"/>
              <a:gd name="connsiteX2" fmla="*/ 49269 w 55619"/>
              <a:gd name="connsiteY2" fmla="*/ 6350 h 43052"/>
              <a:gd name="connsiteX3" fmla="*/ 6350 w 55619"/>
              <a:gd name="connsiteY3" fmla="*/ 6350 h 43052"/>
              <a:gd name="connsiteX4" fmla="*/ 6350 w 55619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19" h="43052">
                <a:moveTo>
                  <a:pt x="6350" y="36702"/>
                </a:moveTo>
                <a:lnTo>
                  <a:pt x="49269" y="36702"/>
                </a:lnTo>
                <a:lnTo>
                  <a:pt x="49269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335466" y="3216826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45603" y="3206670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68325" y="3219367"/>
            <a:ext cx="25342" cy="38082"/>
          </a:xfrm>
          <a:custGeom>
            <a:avLst/>
            <a:gdLst>
              <a:gd name="connsiteX0" fmla="*/ 25342 w 25342"/>
              <a:gd name="connsiteY0" fmla="*/ 38082 h 38082"/>
              <a:gd name="connsiteX1" fmla="*/ 0 w 25342"/>
              <a:gd name="connsiteY1" fmla="*/ 19041 h 38082"/>
              <a:gd name="connsiteX2" fmla="*/ 25342 w 25342"/>
              <a:gd name="connsiteY2" fmla="*/ 0 h 38082"/>
              <a:gd name="connsiteX3" fmla="*/ 25342 w 25342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2" h="38082">
                <a:moveTo>
                  <a:pt x="25342" y="38082"/>
                </a:moveTo>
                <a:lnTo>
                  <a:pt x="0" y="19041"/>
                </a:lnTo>
                <a:lnTo>
                  <a:pt x="25342" y="0"/>
                </a:lnTo>
                <a:lnTo>
                  <a:pt x="25342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445718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617176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534830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712223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04505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617176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4505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617176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871022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83693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83693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01347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978740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871022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83693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37527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50197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0197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37527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50197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434441" y="3237137"/>
            <a:ext cx="32973" cy="33010"/>
          </a:xfrm>
          <a:custGeom>
            <a:avLst/>
            <a:gdLst>
              <a:gd name="connsiteX0" fmla="*/ 6350 w 32973"/>
              <a:gd name="connsiteY0" fmla="*/ 6350 h 33010"/>
              <a:gd name="connsiteX1" fmla="*/ 26623 w 32973"/>
              <a:gd name="connsiteY1" fmla="*/ 26660 h 33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973" h="33010">
                <a:moveTo>
                  <a:pt x="6350" y="6350"/>
                </a:moveTo>
                <a:lnTo>
                  <a:pt x="26623" y="2666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07439" y="3210654"/>
            <a:ext cx="42996" cy="43052"/>
          </a:xfrm>
          <a:custGeom>
            <a:avLst/>
            <a:gdLst>
              <a:gd name="connsiteX0" fmla="*/ 36646 w 42996"/>
              <a:gd name="connsiteY0" fmla="*/ 21526 h 43052"/>
              <a:gd name="connsiteX1" fmla="*/ 21498 w 42996"/>
              <a:gd name="connsiteY1" fmla="*/ 6350 h 43052"/>
              <a:gd name="connsiteX2" fmla="*/ 6350 w 42996"/>
              <a:gd name="connsiteY2" fmla="*/ 21526 h 43052"/>
              <a:gd name="connsiteX3" fmla="*/ 21498 w 42996"/>
              <a:gd name="connsiteY3" fmla="*/ 36702 h 43052"/>
              <a:gd name="connsiteX4" fmla="*/ 36646 w 42996"/>
              <a:gd name="connsiteY4" fmla="*/ 21526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96" h="43052">
                <a:moveTo>
                  <a:pt x="36646" y="21526"/>
                </a:moveTo>
                <a:cubicBezTo>
                  <a:pt x="36646" y="13103"/>
                  <a:pt x="29905" y="6350"/>
                  <a:pt x="21498" y="6350"/>
                </a:cubicBezTo>
                <a:cubicBezTo>
                  <a:pt x="13091" y="6350"/>
                  <a:pt x="6350" y="13103"/>
                  <a:pt x="6350" y="21526"/>
                </a:cubicBezTo>
                <a:cubicBezTo>
                  <a:pt x="6350" y="29948"/>
                  <a:pt x="13091" y="36702"/>
                  <a:pt x="21498" y="36702"/>
                </a:cubicBezTo>
                <a:cubicBezTo>
                  <a:pt x="29905" y="36702"/>
                  <a:pt x="36646" y="29948"/>
                  <a:pt x="36646" y="2152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328005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57033 w 63383"/>
              <a:gd name="connsiteY1" fmla="*/ 31738 h 63477"/>
              <a:gd name="connsiteX2" fmla="*/ 31691 w 63383"/>
              <a:gd name="connsiteY2" fmla="*/ 6350 h 63477"/>
              <a:gd name="connsiteX3" fmla="*/ 6350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45388" y="57127"/>
                  <a:pt x="57033" y="45702"/>
                  <a:pt x="57033" y="31738"/>
                </a:cubicBezTo>
                <a:cubicBezTo>
                  <a:pt x="57033" y="17775"/>
                  <a:pt x="45629" y="6350"/>
                  <a:pt x="31691" y="6350"/>
                </a:cubicBezTo>
                <a:cubicBezTo>
                  <a:pt x="17753" y="6350"/>
                  <a:pt x="6350" y="17775"/>
                  <a:pt x="6350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12800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480057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6350 w 63383"/>
              <a:gd name="connsiteY1" fmla="*/ 31738 h 63477"/>
              <a:gd name="connsiteX2" fmla="*/ 31691 w 63383"/>
              <a:gd name="connsiteY2" fmla="*/ 6350 h 63477"/>
              <a:gd name="connsiteX3" fmla="*/ 57033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17753" y="57127"/>
                  <a:pt x="6350" y="45702"/>
                  <a:pt x="6350" y="31738"/>
                </a:cubicBezTo>
                <a:cubicBezTo>
                  <a:pt x="6350" y="17775"/>
                  <a:pt x="17753" y="6350"/>
                  <a:pt x="31691" y="6350"/>
                </a:cubicBezTo>
                <a:cubicBezTo>
                  <a:pt x="45629" y="6350"/>
                  <a:pt x="57033" y="17775"/>
                  <a:pt x="57033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515535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0" y="3308061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804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2298692" y="3308061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A679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0" y="381000"/>
            <a:ext cx="3670300" cy="2451100"/>
          </a:xfrm>
          <a:prstGeom prst="rect">
            <a:avLst/>
          </a:prstGeom>
          <a:noFill/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03600"/>
            <a:ext cx="4597400" cy="50800"/>
          </a:xfrm>
          <a:prstGeom prst="rect">
            <a:avLst/>
          </a:prstGeom>
          <a:noFill/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2400" y="50800"/>
            <a:ext cx="660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Boxplot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355600" y="2984500"/>
            <a:ext cx="3683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95" b="1" dirty="0">
                <a:solidFill>
                  <a:srgbClr val="804000"/>
                </a:solidFill>
                <a:latin typeface="Times New Roman" pitchFamily="18" charset="0"/>
                <a:cs typeface="Times New Roman" pitchFamily="18" charset="0"/>
              </a:rPr>
              <a:t>Figura: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Consumos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domiciliares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por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grupo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despesa,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em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escala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natural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(esq)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logarítmica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(dir)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74905" y="3216978"/>
            <a:ext cx="55620" cy="43052"/>
          </a:xfrm>
          <a:custGeom>
            <a:avLst/>
            <a:gdLst>
              <a:gd name="connsiteX0" fmla="*/ 6350 w 55620"/>
              <a:gd name="connsiteY0" fmla="*/ 36702 h 43052"/>
              <a:gd name="connsiteX1" fmla="*/ 49270 w 55620"/>
              <a:gd name="connsiteY1" fmla="*/ 36702 h 43052"/>
              <a:gd name="connsiteX2" fmla="*/ 49270 w 55620"/>
              <a:gd name="connsiteY2" fmla="*/ 6350 h 43052"/>
              <a:gd name="connsiteX3" fmla="*/ 6350 w 55620"/>
              <a:gd name="connsiteY3" fmla="*/ 6350 h 43052"/>
              <a:gd name="connsiteX4" fmla="*/ 6350 w 55620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20" h="43052">
                <a:moveTo>
                  <a:pt x="6350" y="36702"/>
                </a:moveTo>
                <a:lnTo>
                  <a:pt x="49270" y="36702"/>
                </a:lnTo>
                <a:lnTo>
                  <a:pt x="49270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01821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179214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24999" y="3227095"/>
            <a:ext cx="55619" cy="43052"/>
          </a:xfrm>
          <a:custGeom>
            <a:avLst/>
            <a:gdLst>
              <a:gd name="connsiteX0" fmla="*/ 6350 w 55619"/>
              <a:gd name="connsiteY0" fmla="*/ 36702 h 43052"/>
              <a:gd name="connsiteX1" fmla="*/ 49269 w 55619"/>
              <a:gd name="connsiteY1" fmla="*/ 36702 h 43052"/>
              <a:gd name="connsiteX2" fmla="*/ 49269 w 55619"/>
              <a:gd name="connsiteY2" fmla="*/ 6350 h 43052"/>
              <a:gd name="connsiteX3" fmla="*/ 6350 w 55619"/>
              <a:gd name="connsiteY3" fmla="*/ 6350 h 43052"/>
              <a:gd name="connsiteX4" fmla="*/ 6350 w 55619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19" h="43052">
                <a:moveTo>
                  <a:pt x="6350" y="36702"/>
                </a:moveTo>
                <a:lnTo>
                  <a:pt x="49269" y="36702"/>
                </a:lnTo>
                <a:lnTo>
                  <a:pt x="49269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335466" y="3216826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45603" y="3206670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68325" y="3219367"/>
            <a:ext cx="25342" cy="38082"/>
          </a:xfrm>
          <a:custGeom>
            <a:avLst/>
            <a:gdLst>
              <a:gd name="connsiteX0" fmla="*/ 25342 w 25342"/>
              <a:gd name="connsiteY0" fmla="*/ 38082 h 38082"/>
              <a:gd name="connsiteX1" fmla="*/ 0 w 25342"/>
              <a:gd name="connsiteY1" fmla="*/ 19041 h 38082"/>
              <a:gd name="connsiteX2" fmla="*/ 25342 w 25342"/>
              <a:gd name="connsiteY2" fmla="*/ 0 h 38082"/>
              <a:gd name="connsiteX3" fmla="*/ 25342 w 25342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2" h="38082">
                <a:moveTo>
                  <a:pt x="25342" y="38082"/>
                </a:moveTo>
                <a:lnTo>
                  <a:pt x="0" y="19041"/>
                </a:lnTo>
                <a:lnTo>
                  <a:pt x="25342" y="0"/>
                </a:lnTo>
                <a:lnTo>
                  <a:pt x="25342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445718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617176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534830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712223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04505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617176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4505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617176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871022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83693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83693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01347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978740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871022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83693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37527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50197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0197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37527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50197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434441" y="3237137"/>
            <a:ext cx="32973" cy="33010"/>
          </a:xfrm>
          <a:custGeom>
            <a:avLst/>
            <a:gdLst>
              <a:gd name="connsiteX0" fmla="*/ 6350 w 32973"/>
              <a:gd name="connsiteY0" fmla="*/ 6350 h 33010"/>
              <a:gd name="connsiteX1" fmla="*/ 26623 w 32973"/>
              <a:gd name="connsiteY1" fmla="*/ 26660 h 33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973" h="33010">
                <a:moveTo>
                  <a:pt x="6350" y="6350"/>
                </a:moveTo>
                <a:lnTo>
                  <a:pt x="26623" y="2666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07439" y="3210654"/>
            <a:ext cx="42996" cy="43052"/>
          </a:xfrm>
          <a:custGeom>
            <a:avLst/>
            <a:gdLst>
              <a:gd name="connsiteX0" fmla="*/ 36646 w 42996"/>
              <a:gd name="connsiteY0" fmla="*/ 21526 h 43052"/>
              <a:gd name="connsiteX1" fmla="*/ 21498 w 42996"/>
              <a:gd name="connsiteY1" fmla="*/ 6350 h 43052"/>
              <a:gd name="connsiteX2" fmla="*/ 6350 w 42996"/>
              <a:gd name="connsiteY2" fmla="*/ 21526 h 43052"/>
              <a:gd name="connsiteX3" fmla="*/ 21498 w 42996"/>
              <a:gd name="connsiteY3" fmla="*/ 36702 h 43052"/>
              <a:gd name="connsiteX4" fmla="*/ 36646 w 42996"/>
              <a:gd name="connsiteY4" fmla="*/ 21526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96" h="43052">
                <a:moveTo>
                  <a:pt x="36646" y="21526"/>
                </a:moveTo>
                <a:cubicBezTo>
                  <a:pt x="36646" y="13103"/>
                  <a:pt x="29905" y="6350"/>
                  <a:pt x="21498" y="6350"/>
                </a:cubicBezTo>
                <a:cubicBezTo>
                  <a:pt x="13091" y="6350"/>
                  <a:pt x="6350" y="13103"/>
                  <a:pt x="6350" y="21526"/>
                </a:cubicBezTo>
                <a:cubicBezTo>
                  <a:pt x="6350" y="29948"/>
                  <a:pt x="13091" y="36702"/>
                  <a:pt x="21498" y="36702"/>
                </a:cubicBezTo>
                <a:cubicBezTo>
                  <a:pt x="29905" y="36702"/>
                  <a:pt x="36646" y="29948"/>
                  <a:pt x="36646" y="2152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328005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57033 w 63383"/>
              <a:gd name="connsiteY1" fmla="*/ 31738 h 63477"/>
              <a:gd name="connsiteX2" fmla="*/ 31691 w 63383"/>
              <a:gd name="connsiteY2" fmla="*/ 6350 h 63477"/>
              <a:gd name="connsiteX3" fmla="*/ 6350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45388" y="57127"/>
                  <a:pt x="57033" y="45702"/>
                  <a:pt x="57033" y="31738"/>
                </a:cubicBezTo>
                <a:cubicBezTo>
                  <a:pt x="57033" y="17775"/>
                  <a:pt x="45629" y="6350"/>
                  <a:pt x="31691" y="6350"/>
                </a:cubicBezTo>
                <a:cubicBezTo>
                  <a:pt x="17753" y="6350"/>
                  <a:pt x="6350" y="17775"/>
                  <a:pt x="6350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12800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480057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6350 w 63383"/>
              <a:gd name="connsiteY1" fmla="*/ 31738 h 63477"/>
              <a:gd name="connsiteX2" fmla="*/ 31691 w 63383"/>
              <a:gd name="connsiteY2" fmla="*/ 6350 h 63477"/>
              <a:gd name="connsiteX3" fmla="*/ 57033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17753" y="57127"/>
                  <a:pt x="6350" y="45702"/>
                  <a:pt x="6350" y="31738"/>
                </a:cubicBezTo>
                <a:cubicBezTo>
                  <a:pt x="6350" y="17775"/>
                  <a:pt x="17753" y="6350"/>
                  <a:pt x="31691" y="6350"/>
                </a:cubicBezTo>
                <a:cubicBezTo>
                  <a:pt x="45629" y="6350"/>
                  <a:pt x="57033" y="17775"/>
                  <a:pt x="57033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515535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308481" y="534270"/>
            <a:ext cx="3980471" cy="82346"/>
          </a:xfrm>
          <a:custGeom>
            <a:avLst/>
            <a:gdLst>
              <a:gd name="connsiteX0" fmla="*/ 0 w 3980471"/>
              <a:gd name="connsiteY0" fmla="*/ 50776 h 82346"/>
              <a:gd name="connsiteX1" fmla="*/ 50683 w 3980471"/>
              <a:gd name="connsiteY1" fmla="*/ 0 h 82346"/>
              <a:gd name="connsiteX2" fmla="*/ 3929788 w 3980471"/>
              <a:gd name="connsiteY2" fmla="*/ 0 h 82346"/>
              <a:gd name="connsiteX3" fmla="*/ 3980471 w 3980471"/>
              <a:gd name="connsiteY3" fmla="*/ 50776 h 82346"/>
              <a:gd name="connsiteX4" fmla="*/ 3980471 w 3980471"/>
              <a:gd name="connsiteY4" fmla="*/ 82346 h 82346"/>
              <a:gd name="connsiteX5" fmla="*/ 0 w 3980471"/>
              <a:gd name="connsiteY5" fmla="*/ 82346 h 82346"/>
              <a:gd name="connsiteX6" fmla="*/ 0 w 3980471"/>
              <a:gd name="connsiteY6" fmla="*/ 50776 h 823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82346">
                <a:moveTo>
                  <a:pt x="0" y="50776"/>
                </a:moveTo>
                <a:cubicBezTo>
                  <a:pt x="0" y="22849"/>
                  <a:pt x="22807" y="0"/>
                  <a:pt x="50683" y="0"/>
                </a:cubicBezTo>
                <a:lnTo>
                  <a:pt x="3929788" y="0"/>
                </a:lnTo>
                <a:cubicBezTo>
                  <a:pt x="3957663" y="0"/>
                  <a:pt x="3980471" y="22849"/>
                  <a:pt x="3980471" y="50776"/>
                </a:cubicBezTo>
                <a:lnTo>
                  <a:pt x="3980471" y="82346"/>
                </a:lnTo>
                <a:lnTo>
                  <a:pt x="0" y="82346"/>
                </a:lnTo>
                <a:lnTo>
                  <a:pt x="0" y="50776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08481" y="578660"/>
            <a:ext cx="3980471" cy="369515"/>
          </a:xfrm>
          <a:custGeom>
            <a:avLst/>
            <a:gdLst>
              <a:gd name="connsiteX0" fmla="*/ 0 w 3980471"/>
              <a:gd name="connsiteY0" fmla="*/ 318738 h 369515"/>
              <a:gd name="connsiteX1" fmla="*/ 50683 w 3980471"/>
              <a:gd name="connsiteY1" fmla="*/ 369515 h 369515"/>
              <a:gd name="connsiteX2" fmla="*/ 3929788 w 3980471"/>
              <a:gd name="connsiteY2" fmla="*/ 369515 h 369515"/>
              <a:gd name="connsiteX3" fmla="*/ 3980471 w 3980471"/>
              <a:gd name="connsiteY3" fmla="*/ 318738 h 369515"/>
              <a:gd name="connsiteX4" fmla="*/ 3980471 w 3980471"/>
              <a:gd name="connsiteY4" fmla="*/ 0 h 369515"/>
              <a:gd name="connsiteX5" fmla="*/ 0 w 3980471"/>
              <a:gd name="connsiteY5" fmla="*/ 0 h 369515"/>
              <a:gd name="connsiteX6" fmla="*/ 0 w 3980471"/>
              <a:gd name="connsiteY6" fmla="*/ 318738 h 3695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369515">
                <a:moveTo>
                  <a:pt x="0" y="318738"/>
                </a:moveTo>
                <a:cubicBezTo>
                  <a:pt x="0" y="346665"/>
                  <a:pt x="22807" y="369515"/>
                  <a:pt x="50683" y="369515"/>
                </a:cubicBezTo>
                <a:lnTo>
                  <a:pt x="3929788" y="369515"/>
                </a:lnTo>
                <a:cubicBezTo>
                  <a:pt x="3957663" y="369515"/>
                  <a:pt x="3980471" y="346665"/>
                  <a:pt x="3980471" y="318738"/>
                </a:cubicBezTo>
                <a:lnTo>
                  <a:pt x="3980471" y="0"/>
                </a:lnTo>
                <a:lnTo>
                  <a:pt x="0" y="0"/>
                </a:lnTo>
                <a:lnTo>
                  <a:pt x="0" y="318738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4282603" y="616527"/>
            <a:ext cx="12700" cy="306262"/>
          </a:xfrm>
          <a:custGeom>
            <a:avLst/>
            <a:gdLst>
              <a:gd name="connsiteX0" fmla="*/ 6350 w 12700"/>
              <a:gd name="connsiteY0" fmla="*/ 299912 h 306262"/>
              <a:gd name="connsiteX1" fmla="*/ 6350 w 12700"/>
              <a:gd name="connsiteY1" fmla="*/ 6350 h 3062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06262">
                <a:moveTo>
                  <a:pt x="6350" y="299912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7E7D7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4282603" y="603833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AEADA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4282603" y="591139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CCB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4282603" y="578445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EDEBE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282603" y="559403"/>
            <a:ext cx="12700" cy="31741"/>
          </a:xfrm>
          <a:custGeom>
            <a:avLst/>
            <a:gdLst>
              <a:gd name="connsiteX0" fmla="*/ 6350 w 12700"/>
              <a:gd name="connsiteY0" fmla="*/ 25391 h 31741"/>
              <a:gd name="connsiteX1" fmla="*/ 6350 w 12700"/>
              <a:gd name="connsiteY1" fmla="*/ 6350 h 317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41">
                <a:moveTo>
                  <a:pt x="6350" y="25391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CF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0" y="3308063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804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2298693" y="3308063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A679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600" y="1155700"/>
            <a:ext cx="3886200" cy="1765300"/>
          </a:xfrm>
          <a:prstGeom prst="rect">
            <a:avLst/>
          </a:prstGeom>
          <a:noFill/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251200"/>
            <a:ext cx="4597400" cy="203200"/>
          </a:xfrm>
          <a:prstGeom prst="rect">
            <a:avLst/>
          </a:prstGeom>
          <a:noFill/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2400" y="50800"/>
            <a:ext cx="2578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Gráﬁco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linha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sequência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355600" y="609600"/>
            <a:ext cx="3848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Adequados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para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apresentar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observações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medidas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longo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do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tempo,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enfatizando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sua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tendência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ou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periodicidade.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74905" y="3216978"/>
            <a:ext cx="55620" cy="43052"/>
          </a:xfrm>
          <a:custGeom>
            <a:avLst/>
            <a:gdLst>
              <a:gd name="connsiteX0" fmla="*/ 6350 w 55620"/>
              <a:gd name="connsiteY0" fmla="*/ 36702 h 43052"/>
              <a:gd name="connsiteX1" fmla="*/ 49270 w 55620"/>
              <a:gd name="connsiteY1" fmla="*/ 36702 h 43052"/>
              <a:gd name="connsiteX2" fmla="*/ 49270 w 55620"/>
              <a:gd name="connsiteY2" fmla="*/ 6350 h 43052"/>
              <a:gd name="connsiteX3" fmla="*/ 6350 w 55620"/>
              <a:gd name="connsiteY3" fmla="*/ 6350 h 43052"/>
              <a:gd name="connsiteX4" fmla="*/ 6350 w 55620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20" h="43052">
                <a:moveTo>
                  <a:pt x="6350" y="36702"/>
                </a:moveTo>
                <a:lnTo>
                  <a:pt x="49270" y="36702"/>
                </a:lnTo>
                <a:lnTo>
                  <a:pt x="49270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01821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179214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24999" y="3227095"/>
            <a:ext cx="55619" cy="43052"/>
          </a:xfrm>
          <a:custGeom>
            <a:avLst/>
            <a:gdLst>
              <a:gd name="connsiteX0" fmla="*/ 6350 w 55619"/>
              <a:gd name="connsiteY0" fmla="*/ 36702 h 43052"/>
              <a:gd name="connsiteX1" fmla="*/ 49269 w 55619"/>
              <a:gd name="connsiteY1" fmla="*/ 36702 h 43052"/>
              <a:gd name="connsiteX2" fmla="*/ 49269 w 55619"/>
              <a:gd name="connsiteY2" fmla="*/ 6350 h 43052"/>
              <a:gd name="connsiteX3" fmla="*/ 6350 w 55619"/>
              <a:gd name="connsiteY3" fmla="*/ 6350 h 43052"/>
              <a:gd name="connsiteX4" fmla="*/ 6350 w 55619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19" h="43052">
                <a:moveTo>
                  <a:pt x="6350" y="36702"/>
                </a:moveTo>
                <a:lnTo>
                  <a:pt x="49269" y="36702"/>
                </a:lnTo>
                <a:lnTo>
                  <a:pt x="49269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335466" y="3216826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45603" y="3206670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68325" y="3219367"/>
            <a:ext cx="25342" cy="38082"/>
          </a:xfrm>
          <a:custGeom>
            <a:avLst/>
            <a:gdLst>
              <a:gd name="connsiteX0" fmla="*/ 25342 w 25342"/>
              <a:gd name="connsiteY0" fmla="*/ 38082 h 38082"/>
              <a:gd name="connsiteX1" fmla="*/ 0 w 25342"/>
              <a:gd name="connsiteY1" fmla="*/ 19041 h 38082"/>
              <a:gd name="connsiteX2" fmla="*/ 25342 w 25342"/>
              <a:gd name="connsiteY2" fmla="*/ 0 h 38082"/>
              <a:gd name="connsiteX3" fmla="*/ 25342 w 25342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2" h="38082">
                <a:moveTo>
                  <a:pt x="25342" y="38082"/>
                </a:moveTo>
                <a:lnTo>
                  <a:pt x="0" y="19041"/>
                </a:lnTo>
                <a:lnTo>
                  <a:pt x="25342" y="0"/>
                </a:lnTo>
                <a:lnTo>
                  <a:pt x="25342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445718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617176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534830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712223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04505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617176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4505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617176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871022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83693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83693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01347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978740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871022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83693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37527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50197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0197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37527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50197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434441" y="3237137"/>
            <a:ext cx="32973" cy="33010"/>
          </a:xfrm>
          <a:custGeom>
            <a:avLst/>
            <a:gdLst>
              <a:gd name="connsiteX0" fmla="*/ 6350 w 32973"/>
              <a:gd name="connsiteY0" fmla="*/ 6350 h 33010"/>
              <a:gd name="connsiteX1" fmla="*/ 26623 w 32973"/>
              <a:gd name="connsiteY1" fmla="*/ 26660 h 33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973" h="33010">
                <a:moveTo>
                  <a:pt x="6350" y="6350"/>
                </a:moveTo>
                <a:lnTo>
                  <a:pt x="26623" y="2666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07439" y="3210654"/>
            <a:ext cx="42996" cy="43052"/>
          </a:xfrm>
          <a:custGeom>
            <a:avLst/>
            <a:gdLst>
              <a:gd name="connsiteX0" fmla="*/ 36646 w 42996"/>
              <a:gd name="connsiteY0" fmla="*/ 21526 h 43052"/>
              <a:gd name="connsiteX1" fmla="*/ 21498 w 42996"/>
              <a:gd name="connsiteY1" fmla="*/ 6350 h 43052"/>
              <a:gd name="connsiteX2" fmla="*/ 6350 w 42996"/>
              <a:gd name="connsiteY2" fmla="*/ 21526 h 43052"/>
              <a:gd name="connsiteX3" fmla="*/ 21498 w 42996"/>
              <a:gd name="connsiteY3" fmla="*/ 36702 h 43052"/>
              <a:gd name="connsiteX4" fmla="*/ 36646 w 42996"/>
              <a:gd name="connsiteY4" fmla="*/ 21526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96" h="43052">
                <a:moveTo>
                  <a:pt x="36646" y="21526"/>
                </a:moveTo>
                <a:cubicBezTo>
                  <a:pt x="36646" y="13103"/>
                  <a:pt x="29905" y="6350"/>
                  <a:pt x="21498" y="6350"/>
                </a:cubicBezTo>
                <a:cubicBezTo>
                  <a:pt x="13091" y="6350"/>
                  <a:pt x="6350" y="13103"/>
                  <a:pt x="6350" y="21526"/>
                </a:cubicBezTo>
                <a:cubicBezTo>
                  <a:pt x="6350" y="29948"/>
                  <a:pt x="13091" y="36702"/>
                  <a:pt x="21498" y="36702"/>
                </a:cubicBezTo>
                <a:cubicBezTo>
                  <a:pt x="29905" y="36702"/>
                  <a:pt x="36646" y="29948"/>
                  <a:pt x="36646" y="2152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328005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57033 w 63383"/>
              <a:gd name="connsiteY1" fmla="*/ 31738 h 63477"/>
              <a:gd name="connsiteX2" fmla="*/ 31691 w 63383"/>
              <a:gd name="connsiteY2" fmla="*/ 6350 h 63477"/>
              <a:gd name="connsiteX3" fmla="*/ 6350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45388" y="57127"/>
                  <a:pt x="57033" y="45702"/>
                  <a:pt x="57033" y="31738"/>
                </a:cubicBezTo>
                <a:cubicBezTo>
                  <a:pt x="57033" y="17775"/>
                  <a:pt x="45629" y="6350"/>
                  <a:pt x="31691" y="6350"/>
                </a:cubicBezTo>
                <a:cubicBezTo>
                  <a:pt x="17753" y="6350"/>
                  <a:pt x="6350" y="17775"/>
                  <a:pt x="6350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12800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480057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6350 w 63383"/>
              <a:gd name="connsiteY1" fmla="*/ 31738 h 63477"/>
              <a:gd name="connsiteX2" fmla="*/ 31691 w 63383"/>
              <a:gd name="connsiteY2" fmla="*/ 6350 h 63477"/>
              <a:gd name="connsiteX3" fmla="*/ 57033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17753" y="57127"/>
                  <a:pt x="6350" y="45702"/>
                  <a:pt x="6350" y="31738"/>
                </a:cubicBezTo>
                <a:cubicBezTo>
                  <a:pt x="6350" y="17775"/>
                  <a:pt x="17753" y="6350"/>
                  <a:pt x="31691" y="6350"/>
                </a:cubicBezTo>
                <a:cubicBezTo>
                  <a:pt x="45629" y="6350"/>
                  <a:pt x="57033" y="17775"/>
                  <a:pt x="57033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515535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308481" y="379488"/>
            <a:ext cx="3980471" cy="82346"/>
          </a:xfrm>
          <a:custGeom>
            <a:avLst/>
            <a:gdLst>
              <a:gd name="connsiteX0" fmla="*/ 0 w 3980471"/>
              <a:gd name="connsiteY0" fmla="*/ 50776 h 82346"/>
              <a:gd name="connsiteX1" fmla="*/ 50683 w 3980471"/>
              <a:gd name="connsiteY1" fmla="*/ 0 h 82346"/>
              <a:gd name="connsiteX2" fmla="*/ 3929788 w 3980471"/>
              <a:gd name="connsiteY2" fmla="*/ 0 h 82346"/>
              <a:gd name="connsiteX3" fmla="*/ 3980471 w 3980471"/>
              <a:gd name="connsiteY3" fmla="*/ 50776 h 82346"/>
              <a:gd name="connsiteX4" fmla="*/ 3980471 w 3980471"/>
              <a:gd name="connsiteY4" fmla="*/ 82346 h 82346"/>
              <a:gd name="connsiteX5" fmla="*/ 0 w 3980471"/>
              <a:gd name="connsiteY5" fmla="*/ 82346 h 82346"/>
              <a:gd name="connsiteX6" fmla="*/ 0 w 3980471"/>
              <a:gd name="connsiteY6" fmla="*/ 50776 h 823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82346">
                <a:moveTo>
                  <a:pt x="0" y="50776"/>
                </a:moveTo>
                <a:cubicBezTo>
                  <a:pt x="0" y="22849"/>
                  <a:pt x="22807" y="0"/>
                  <a:pt x="50683" y="0"/>
                </a:cubicBezTo>
                <a:lnTo>
                  <a:pt x="3929788" y="0"/>
                </a:lnTo>
                <a:cubicBezTo>
                  <a:pt x="3957663" y="0"/>
                  <a:pt x="3980471" y="22849"/>
                  <a:pt x="3980471" y="50776"/>
                </a:cubicBezTo>
                <a:lnTo>
                  <a:pt x="3980471" y="82346"/>
                </a:lnTo>
                <a:lnTo>
                  <a:pt x="0" y="82346"/>
                </a:lnTo>
                <a:lnTo>
                  <a:pt x="0" y="50776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08481" y="423891"/>
            <a:ext cx="3980471" cy="345142"/>
          </a:xfrm>
          <a:custGeom>
            <a:avLst/>
            <a:gdLst>
              <a:gd name="connsiteX0" fmla="*/ 0 w 3980471"/>
              <a:gd name="connsiteY0" fmla="*/ 294365 h 345142"/>
              <a:gd name="connsiteX1" fmla="*/ 50683 w 3980471"/>
              <a:gd name="connsiteY1" fmla="*/ 345142 h 345142"/>
              <a:gd name="connsiteX2" fmla="*/ 3929788 w 3980471"/>
              <a:gd name="connsiteY2" fmla="*/ 345142 h 345142"/>
              <a:gd name="connsiteX3" fmla="*/ 3980471 w 3980471"/>
              <a:gd name="connsiteY3" fmla="*/ 294365 h 345142"/>
              <a:gd name="connsiteX4" fmla="*/ 3980471 w 3980471"/>
              <a:gd name="connsiteY4" fmla="*/ 0 h 345142"/>
              <a:gd name="connsiteX5" fmla="*/ 0 w 3980471"/>
              <a:gd name="connsiteY5" fmla="*/ 0 h 345142"/>
              <a:gd name="connsiteX6" fmla="*/ 0 w 3980471"/>
              <a:gd name="connsiteY6" fmla="*/ 294365 h 3451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345142">
                <a:moveTo>
                  <a:pt x="0" y="294365"/>
                </a:moveTo>
                <a:cubicBezTo>
                  <a:pt x="0" y="322292"/>
                  <a:pt x="22807" y="345142"/>
                  <a:pt x="50683" y="345142"/>
                </a:cubicBezTo>
                <a:lnTo>
                  <a:pt x="3929788" y="345142"/>
                </a:lnTo>
                <a:cubicBezTo>
                  <a:pt x="3957663" y="345142"/>
                  <a:pt x="3980471" y="322292"/>
                  <a:pt x="3980471" y="294365"/>
                </a:cubicBezTo>
                <a:lnTo>
                  <a:pt x="3980471" y="0"/>
                </a:lnTo>
                <a:lnTo>
                  <a:pt x="0" y="0"/>
                </a:lnTo>
                <a:lnTo>
                  <a:pt x="0" y="294365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4282603" y="461758"/>
            <a:ext cx="12700" cy="281889"/>
          </a:xfrm>
          <a:custGeom>
            <a:avLst/>
            <a:gdLst>
              <a:gd name="connsiteX0" fmla="*/ 6350 w 12700"/>
              <a:gd name="connsiteY0" fmla="*/ 275539 h 281889"/>
              <a:gd name="connsiteX1" fmla="*/ 6350 w 12700"/>
              <a:gd name="connsiteY1" fmla="*/ 6350 h 2818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81889">
                <a:moveTo>
                  <a:pt x="6350" y="275539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7E7D7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4282603" y="449064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AEADA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4282603" y="436369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CCB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4282603" y="423675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EDEBE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282603" y="404634"/>
            <a:ext cx="12700" cy="31741"/>
          </a:xfrm>
          <a:custGeom>
            <a:avLst/>
            <a:gdLst>
              <a:gd name="connsiteX0" fmla="*/ 6350 w 12700"/>
              <a:gd name="connsiteY0" fmla="*/ 25391 h 31741"/>
              <a:gd name="connsiteX1" fmla="*/ 6350 w 12700"/>
              <a:gd name="connsiteY1" fmla="*/ 6350 h 317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41">
                <a:moveTo>
                  <a:pt x="6350" y="25391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CF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0" y="3308059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804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2298692" y="3308059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A679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9900" y="889000"/>
            <a:ext cx="3657600" cy="2298700"/>
          </a:xfrm>
          <a:prstGeom prst="rect">
            <a:avLst/>
          </a:prstGeom>
          <a:noFill/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251200"/>
            <a:ext cx="4597400" cy="203200"/>
          </a:xfrm>
          <a:prstGeom prst="rect">
            <a:avLst/>
          </a:prstGeom>
          <a:noFill/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2400" y="50800"/>
            <a:ext cx="2095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Polígono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frequências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355600" y="457200"/>
            <a:ext cx="3860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Semelhante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histograma,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construído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partir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pontos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médios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classes.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74905" y="3216978"/>
            <a:ext cx="55620" cy="43052"/>
          </a:xfrm>
          <a:custGeom>
            <a:avLst/>
            <a:gdLst>
              <a:gd name="connsiteX0" fmla="*/ 6350 w 55620"/>
              <a:gd name="connsiteY0" fmla="*/ 36702 h 43052"/>
              <a:gd name="connsiteX1" fmla="*/ 49270 w 55620"/>
              <a:gd name="connsiteY1" fmla="*/ 36702 h 43052"/>
              <a:gd name="connsiteX2" fmla="*/ 49270 w 55620"/>
              <a:gd name="connsiteY2" fmla="*/ 6350 h 43052"/>
              <a:gd name="connsiteX3" fmla="*/ 6350 w 55620"/>
              <a:gd name="connsiteY3" fmla="*/ 6350 h 43052"/>
              <a:gd name="connsiteX4" fmla="*/ 6350 w 55620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20" h="43052">
                <a:moveTo>
                  <a:pt x="6350" y="36702"/>
                </a:moveTo>
                <a:lnTo>
                  <a:pt x="49270" y="36702"/>
                </a:lnTo>
                <a:lnTo>
                  <a:pt x="49270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01821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179214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24999" y="3227095"/>
            <a:ext cx="55619" cy="43052"/>
          </a:xfrm>
          <a:custGeom>
            <a:avLst/>
            <a:gdLst>
              <a:gd name="connsiteX0" fmla="*/ 6350 w 55619"/>
              <a:gd name="connsiteY0" fmla="*/ 36702 h 43052"/>
              <a:gd name="connsiteX1" fmla="*/ 49269 w 55619"/>
              <a:gd name="connsiteY1" fmla="*/ 36702 h 43052"/>
              <a:gd name="connsiteX2" fmla="*/ 49269 w 55619"/>
              <a:gd name="connsiteY2" fmla="*/ 6350 h 43052"/>
              <a:gd name="connsiteX3" fmla="*/ 6350 w 55619"/>
              <a:gd name="connsiteY3" fmla="*/ 6350 h 43052"/>
              <a:gd name="connsiteX4" fmla="*/ 6350 w 55619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19" h="43052">
                <a:moveTo>
                  <a:pt x="6350" y="36702"/>
                </a:moveTo>
                <a:lnTo>
                  <a:pt x="49269" y="36702"/>
                </a:lnTo>
                <a:lnTo>
                  <a:pt x="49269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335466" y="3216826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45603" y="3206670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68325" y="3219367"/>
            <a:ext cx="25342" cy="38082"/>
          </a:xfrm>
          <a:custGeom>
            <a:avLst/>
            <a:gdLst>
              <a:gd name="connsiteX0" fmla="*/ 25342 w 25342"/>
              <a:gd name="connsiteY0" fmla="*/ 38082 h 38082"/>
              <a:gd name="connsiteX1" fmla="*/ 0 w 25342"/>
              <a:gd name="connsiteY1" fmla="*/ 19041 h 38082"/>
              <a:gd name="connsiteX2" fmla="*/ 25342 w 25342"/>
              <a:gd name="connsiteY2" fmla="*/ 0 h 38082"/>
              <a:gd name="connsiteX3" fmla="*/ 25342 w 25342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2" h="38082">
                <a:moveTo>
                  <a:pt x="25342" y="38082"/>
                </a:moveTo>
                <a:lnTo>
                  <a:pt x="0" y="19041"/>
                </a:lnTo>
                <a:lnTo>
                  <a:pt x="25342" y="0"/>
                </a:lnTo>
                <a:lnTo>
                  <a:pt x="25342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445718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617176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534830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712223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04505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617176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4505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617176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871022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83693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83693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01347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978740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871022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83693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37527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50197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0197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37527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50197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434441" y="3237137"/>
            <a:ext cx="32973" cy="33010"/>
          </a:xfrm>
          <a:custGeom>
            <a:avLst/>
            <a:gdLst>
              <a:gd name="connsiteX0" fmla="*/ 6350 w 32973"/>
              <a:gd name="connsiteY0" fmla="*/ 6350 h 33010"/>
              <a:gd name="connsiteX1" fmla="*/ 26623 w 32973"/>
              <a:gd name="connsiteY1" fmla="*/ 26660 h 33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973" h="33010">
                <a:moveTo>
                  <a:pt x="6350" y="6350"/>
                </a:moveTo>
                <a:lnTo>
                  <a:pt x="26623" y="2666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07439" y="3210654"/>
            <a:ext cx="42996" cy="43052"/>
          </a:xfrm>
          <a:custGeom>
            <a:avLst/>
            <a:gdLst>
              <a:gd name="connsiteX0" fmla="*/ 36646 w 42996"/>
              <a:gd name="connsiteY0" fmla="*/ 21526 h 43052"/>
              <a:gd name="connsiteX1" fmla="*/ 21498 w 42996"/>
              <a:gd name="connsiteY1" fmla="*/ 6350 h 43052"/>
              <a:gd name="connsiteX2" fmla="*/ 6350 w 42996"/>
              <a:gd name="connsiteY2" fmla="*/ 21526 h 43052"/>
              <a:gd name="connsiteX3" fmla="*/ 21498 w 42996"/>
              <a:gd name="connsiteY3" fmla="*/ 36702 h 43052"/>
              <a:gd name="connsiteX4" fmla="*/ 36646 w 42996"/>
              <a:gd name="connsiteY4" fmla="*/ 21526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96" h="43052">
                <a:moveTo>
                  <a:pt x="36646" y="21526"/>
                </a:moveTo>
                <a:cubicBezTo>
                  <a:pt x="36646" y="13103"/>
                  <a:pt x="29905" y="6350"/>
                  <a:pt x="21498" y="6350"/>
                </a:cubicBezTo>
                <a:cubicBezTo>
                  <a:pt x="13091" y="6350"/>
                  <a:pt x="6350" y="13103"/>
                  <a:pt x="6350" y="21526"/>
                </a:cubicBezTo>
                <a:cubicBezTo>
                  <a:pt x="6350" y="29948"/>
                  <a:pt x="13091" y="36702"/>
                  <a:pt x="21498" y="36702"/>
                </a:cubicBezTo>
                <a:cubicBezTo>
                  <a:pt x="29905" y="36702"/>
                  <a:pt x="36646" y="29948"/>
                  <a:pt x="36646" y="2152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328005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57033 w 63383"/>
              <a:gd name="connsiteY1" fmla="*/ 31738 h 63477"/>
              <a:gd name="connsiteX2" fmla="*/ 31691 w 63383"/>
              <a:gd name="connsiteY2" fmla="*/ 6350 h 63477"/>
              <a:gd name="connsiteX3" fmla="*/ 6350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45388" y="57127"/>
                  <a:pt x="57033" y="45702"/>
                  <a:pt x="57033" y="31738"/>
                </a:cubicBezTo>
                <a:cubicBezTo>
                  <a:pt x="57033" y="17775"/>
                  <a:pt x="45629" y="6350"/>
                  <a:pt x="31691" y="6350"/>
                </a:cubicBezTo>
                <a:cubicBezTo>
                  <a:pt x="17753" y="6350"/>
                  <a:pt x="6350" y="17775"/>
                  <a:pt x="6350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12800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480057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6350 w 63383"/>
              <a:gd name="connsiteY1" fmla="*/ 31738 h 63477"/>
              <a:gd name="connsiteX2" fmla="*/ 31691 w 63383"/>
              <a:gd name="connsiteY2" fmla="*/ 6350 h 63477"/>
              <a:gd name="connsiteX3" fmla="*/ 57033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17753" y="57127"/>
                  <a:pt x="6350" y="45702"/>
                  <a:pt x="6350" y="31738"/>
                </a:cubicBezTo>
                <a:cubicBezTo>
                  <a:pt x="6350" y="17775"/>
                  <a:pt x="17753" y="6350"/>
                  <a:pt x="31691" y="6350"/>
                </a:cubicBezTo>
                <a:cubicBezTo>
                  <a:pt x="45629" y="6350"/>
                  <a:pt x="57033" y="17775"/>
                  <a:pt x="57033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515535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308481" y="752481"/>
            <a:ext cx="3980471" cy="82346"/>
          </a:xfrm>
          <a:custGeom>
            <a:avLst/>
            <a:gdLst>
              <a:gd name="connsiteX0" fmla="*/ 0 w 3980471"/>
              <a:gd name="connsiteY0" fmla="*/ 50776 h 82346"/>
              <a:gd name="connsiteX1" fmla="*/ 50683 w 3980471"/>
              <a:gd name="connsiteY1" fmla="*/ 0 h 82346"/>
              <a:gd name="connsiteX2" fmla="*/ 3929788 w 3980471"/>
              <a:gd name="connsiteY2" fmla="*/ 0 h 82346"/>
              <a:gd name="connsiteX3" fmla="*/ 3980471 w 3980471"/>
              <a:gd name="connsiteY3" fmla="*/ 50776 h 82346"/>
              <a:gd name="connsiteX4" fmla="*/ 3980471 w 3980471"/>
              <a:gd name="connsiteY4" fmla="*/ 82346 h 82346"/>
              <a:gd name="connsiteX5" fmla="*/ 0 w 3980471"/>
              <a:gd name="connsiteY5" fmla="*/ 82346 h 82346"/>
              <a:gd name="connsiteX6" fmla="*/ 0 w 3980471"/>
              <a:gd name="connsiteY6" fmla="*/ 50776 h 823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82346">
                <a:moveTo>
                  <a:pt x="0" y="50776"/>
                </a:moveTo>
                <a:cubicBezTo>
                  <a:pt x="0" y="22849"/>
                  <a:pt x="22807" y="0"/>
                  <a:pt x="50683" y="0"/>
                </a:cubicBezTo>
                <a:lnTo>
                  <a:pt x="3929788" y="0"/>
                </a:lnTo>
                <a:cubicBezTo>
                  <a:pt x="3957663" y="0"/>
                  <a:pt x="3980471" y="22849"/>
                  <a:pt x="3980471" y="50776"/>
                </a:cubicBezTo>
                <a:lnTo>
                  <a:pt x="3980471" y="82346"/>
                </a:lnTo>
                <a:lnTo>
                  <a:pt x="0" y="82346"/>
                </a:lnTo>
                <a:lnTo>
                  <a:pt x="0" y="50776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08481" y="796853"/>
            <a:ext cx="3980471" cy="2445720"/>
          </a:xfrm>
          <a:custGeom>
            <a:avLst/>
            <a:gdLst>
              <a:gd name="connsiteX0" fmla="*/ 0 w 3980471"/>
              <a:gd name="connsiteY0" fmla="*/ 2394943 h 2445720"/>
              <a:gd name="connsiteX1" fmla="*/ 50683 w 3980471"/>
              <a:gd name="connsiteY1" fmla="*/ 2445720 h 2445720"/>
              <a:gd name="connsiteX2" fmla="*/ 3929788 w 3980471"/>
              <a:gd name="connsiteY2" fmla="*/ 2445720 h 2445720"/>
              <a:gd name="connsiteX3" fmla="*/ 3980471 w 3980471"/>
              <a:gd name="connsiteY3" fmla="*/ 2394943 h 2445720"/>
              <a:gd name="connsiteX4" fmla="*/ 3980471 w 3980471"/>
              <a:gd name="connsiteY4" fmla="*/ 0 h 2445720"/>
              <a:gd name="connsiteX5" fmla="*/ 0 w 3980471"/>
              <a:gd name="connsiteY5" fmla="*/ 0 h 2445720"/>
              <a:gd name="connsiteX6" fmla="*/ 0 w 3980471"/>
              <a:gd name="connsiteY6" fmla="*/ 2394943 h 24457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2445720">
                <a:moveTo>
                  <a:pt x="0" y="2394943"/>
                </a:moveTo>
                <a:cubicBezTo>
                  <a:pt x="0" y="2422870"/>
                  <a:pt x="22807" y="2445720"/>
                  <a:pt x="50683" y="2445720"/>
                </a:cubicBezTo>
                <a:lnTo>
                  <a:pt x="3929788" y="2445720"/>
                </a:lnTo>
                <a:cubicBezTo>
                  <a:pt x="3957663" y="2445720"/>
                  <a:pt x="3980471" y="2422870"/>
                  <a:pt x="3980471" y="2394943"/>
                </a:cubicBezTo>
                <a:lnTo>
                  <a:pt x="3980471" y="0"/>
                </a:lnTo>
                <a:lnTo>
                  <a:pt x="0" y="0"/>
                </a:lnTo>
                <a:lnTo>
                  <a:pt x="0" y="2394943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4282602" y="834720"/>
            <a:ext cx="12700" cy="2382467"/>
          </a:xfrm>
          <a:custGeom>
            <a:avLst/>
            <a:gdLst>
              <a:gd name="connsiteX0" fmla="*/ 6350 w 12700"/>
              <a:gd name="connsiteY0" fmla="*/ 2376117 h 2382467"/>
              <a:gd name="connsiteX1" fmla="*/ 6350 w 12700"/>
              <a:gd name="connsiteY1" fmla="*/ 6350 h 23824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382467">
                <a:moveTo>
                  <a:pt x="6350" y="2376117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7E7D7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4282602" y="822026"/>
            <a:ext cx="12700" cy="12700"/>
          </a:xfrm>
          <a:custGeom>
            <a:avLst/>
            <a:gdLst>
              <a:gd name="connsiteX0" fmla="*/ 6350 w 12700"/>
              <a:gd name="connsiteY0" fmla="*/ 19043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3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AEADA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4282602" y="809332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CCB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4282602" y="796637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EDEBE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282602" y="777596"/>
            <a:ext cx="12700" cy="31741"/>
          </a:xfrm>
          <a:custGeom>
            <a:avLst/>
            <a:gdLst>
              <a:gd name="connsiteX0" fmla="*/ 6350 w 12700"/>
              <a:gd name="connsiteY0" fmla="*/ 25391 h 31741"/>
              <a:gd name="connsiteX1" fmla="*/ 6350 w 12700"/>
              <a:gd name="connsiteY1" fmla="*/ 6350 h 317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41">
                <a:moveTo>
                  <a:pt x="6350" y="25391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CF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0" y="3308062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804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2298692" y="3308062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A679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51200"/>
            <a:ext cx="4597400" cy="203200"/>
          </a:xfrm>
          <a:prstGeom prst="rect">
            <a:avLst/>
          </a:prstGeom>
          <a:noFill/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98" y="1588"/>
            <a:ext cx="4597400" cy="345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2400" y="50800"/>
            <a:ext cx="1282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Etapas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AED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355600" y="381000"/>
            <a:ext cx="3556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Para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realizar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AED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recomenda-se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seguir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seguintes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etapas: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635000" y="825500"/>
            <a:ext cx="3225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preparar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dados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para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serem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acessíveis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qualquer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técnica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estatística;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665101" y="1173322"/>
            <a:ext cx="31877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realizar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exame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gráﬁco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natureza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variáveis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635000" y="1384300"/>
            <a:ext cx="3475310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 err="1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individuais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analizar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análise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descritiva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permita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quantiﬁcar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alguns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aspectos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gráﬁcos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dados;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635000" y="1765300"/>
            <a:ext cx="35814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 err="1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realizar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err="1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exame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err="1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gráﬁco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err="1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relações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entre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err="1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variáveis</a:t>
            </a:r>
            <a:endParaRPr lang="en-US" altLang="zh-CN" sz="1090" dirty="0">
              <a:solidFill>
                <a:srgbClr val="000000"/>
              </a:solidFill>
              <a:latin typeface="PT Sans" pitchFamily="18" charset="0"/>
              <a:cs typeface="PT Sans" pitchFamily="18" charset="0"/>
            </a:endParaRPr>
          </a:p>
          <a:p>
            <a:pPr>
              <a:lnSpc>
                <a:spcPts val="1300"/>
              </a:lnSpc>
              <a:tabLst/>
            </a:pPr>
            <a:r>
              <a:rPr lang="en-US" altLang="zh-CN" sz="1090" dirty="0" err="1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analisadas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err="1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err="1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análise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err="1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descritiva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err="1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quantiﬁque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err="1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grau</a:t>
            </a:r>
            <a:endParaRPr lang="en-US" altLang="zh-CN" sz="1090" dirty="0">
              <a:solidFill>
                <a:srgbClr val="000000"/>
              </a:solidFill>
              <a:latin typeface="PT Sans" pitchFamily="18" charset="0"/>
              <a:cs typeface="PT Sans" pitchFamily="18" charset="0"/>
            </a:endParaRP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inter-</a:t>
            </a:r>
            <a:r>
              <a:rPr lang="en-US" altLang="zh-CN" sz="1090" dirty="0" err="1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relação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entre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err="1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elas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;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635000" y="2311400"/>
            <a:ext cx="29083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identiﬁcar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possíveis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casos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atípicos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(outliers);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635000" y="2527300"/>
            <a:ext cx="3403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avaliar,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for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necesário,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presença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dados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ausentes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(missing);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635000" y="2908300"/>
            <a:ext cx="3340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avaliar,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for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necesário,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algumas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suposições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básicas,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como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normalidade,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lineariedade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homocedasticidade.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74905" y="3216978"/>
            <a:ext cx="55620" cy="43052"/>
          </a:xfrm>
          <a:custGeom>
            <a:avLst/>
            <a:gdLst>
              <a:gd name="connsiteX0" fmla="*/ 6350 w 55620"/>
              <a:gd name="connsiteY0" fmla="*/ 36702 h 43052"/>
              <a:gd name="connsiteX1" fmla="*/ 49270 w 55620"/>
              <a:gd name="connsiteY1" fmla="*/ 36702 h 43052"/>
              <a:gd name="connsiteX2" fmla="*/ 49270 w 55620"/>
              <a:gd name="connsiteY2" fmla="*/ 6350 h 43052"/>
              <a:gd name="connsiteX3" fmla="*/ 6350 w 55620"/>
              <a:gd name="connsiteY3" fmla="*/ 6350 h 43052"/>
              <a:gd name="connsiteX4" fmla="*/ 6350 w 55620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20" h="43052">
                <a:moveTo>
                  <a:pt x="6350" y="36702"/>
                </a:moveTo>
                <a:lnTo>
                  <a:pt x="49270" y="36702"/>
                </a:lnTo>
                <a:lnTo>
                  <a:pt x="49270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01821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179214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24999" y="3227095"/>
            <a:ext cx="55619" cy="43052"/>
          </a:xfrm>
          <a:custGeom>
            <a:avLst/>
            <a:gdLst>
              <a:gd name="connsiteX0" fmla="*/ 6350 w 55619"/>
              <a:gd name="connsiteY0" fmla="*/ 36702 h 43052"/>
              <a:gd name="connsiteX1" fmla="*/ 49269 w 55619"/>
              <a:gd name="connsiteY1" fmla="*/ 36702 h 43052"/>
              <a:gd name="connsiteX2" fmla="*/ 49269 w 55619"/>
              <a:gd name="connsiteY2" fmla="*/ 6350 h 43052"/>
              <a:gd name="connsiteX3" fmla="*/ 6350 w 55619"/>
              <a:gd name="connsiteY3" fmla="*/ 6350 h 43052"/>
              <a:gd name="connsiteX4" fmla="*/ 6350 w 55619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19" h="43052">
                <a:moveTo>
                  <a:pt x="6350" y="36702"/>
                </a:moveTo>
                <a:lnTo>
                  <a:pt x="49269" y="36702"/>
                </a:lnTo>
                <a:lnTo>
                  <a:pt x="49269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335466" y="3216826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45603" y="3206670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68325" y="3219367"/>
            <a:ext cx="25342" cy="38082"/>
          </a:xfrm>
          <a:custGeom>
            <a:avLst/>
            <a:gdLst>
              <a:gd name="connsiteX0" fmla="*/ 25342 w 25342"/>
              <a:gd name="connsiteY0" fmla="*/ 38082 h 38082"/>
              <a:gd name="connsiteX1" fmla="*/ 0 w 25342"/>
              <a:gd name="connsiteY1" fmla="*/ 19041 h 38082"/>
              <a:gd name="connsiteX2" fmla="*/ 25342 w 25342"/>
              <a:gd name="connsiteY2" fmla="*/ 0 h 38082"/>
              <a:gd name="connsiteX3" fmla="*/ 25342 w 25342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2" h="38082">
                <a:moveTo>
                  <a:pt x="25342" y="38082"/>
                </a:moveTo>
                <a:lnTo>
                  <a:pt x="0" y="19041"/>
                </a:lnTo>
                <a:lnTo>
                  <a:pt x="25342" y="0"/>
                </a:lnTo>
                <a:lnTo>
                  <a:pt x="25342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445718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617176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534830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712223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04505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617176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4505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617176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871022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83693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83693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01347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978740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871022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83693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37527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50197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0197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37527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50197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434441" y="3237137"/>
            <a:ext cx="32973" cy="33010"/>
          </a:xfrm>
          <a:custGeom>
            <a:avLst/>
            <a:gdLst>
              <a:gd name="connsiteX0" fmla="*/ 6350 w 32973"/>
              <a:gd name="connsiteY0" fmla="*/ 6350 h 33010"/>
              <a:gd name="connsiteX1" fmla="*/ 26623 w 32973"/>
              <a:gd name="connsiteY1" fmla="*/ 26660 h 33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973" h="33010">
                <a:moveTo>
                  <a:pt x="6350" y="6350"/>
                </a:moveTo>
                <a:lnTo>
                  <a:pt x="26623" y="2666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07439" y="3210654"/>
            <a:ext cx="42996" cy="43052"/>
          </a:xfrm>
          <a:custGeom>
            <a:avLst/>
            <a:gdLst>
              <a:gd name="connsiteX0" fmla="*/ 36646 w 42996"/>
              <a:gd name="connsiteY0" fmla="*/ 21526 h 43052"/>
              <a:gd name="connsiteX1" fmla="*/ 21498 w 42996"/>
              <a:gd name="connsiteY1" fmla="*/ 6350 h 43052"/>
              <a:gd name="connsiteX2" fmla="*/ 6350 w 42996"/>
              <a:gd name="connsiteY2" fmla="*/ 21526 h 43052"/>
              <a:gd name="connsiteX3" fmla="*/ 21498 w 42996"/>
              <a:gd name="connsiteY3" fmla="*/ 36702 h 43052"/>
              <a:gd name="connsiteX4" fmla="*/ 36646 w 42996"/>
              <a:gd name="connsiteY4" fmla="*/ 21526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96" h="43052">
                <a:moveTo>
                  <a:pt x="36646" y="21526"/>
                </a:moveTo>
                <a:cubicBezTo>
                  <a:pt x="36646" y="13103"/>
                  <a:pt x="29905" y="6350"/>
                  <a:pt x="21498" y="6350"/>
                </a:cubicBezTo>
                <a:cubicBezTo>
                  <a:pt x="13091" y="6350"/>
                  <a:pt x="6350" y="13103"/>
                  <a:pt x="6350" y="21526"/>
                </a:cubicBezTo>
                <a:cubicBezTo>
                  <a:pt x="6350" y="29948"/>
                  <a:pt x="13091" y="36702"/>
                  <a:pt x="21498" y="36702"/>
                </a:cubicBezTo>
                <a:cubicBezTo>
                  <a:pt x="29905" y="36702"/>
                  <a:pt x="36646" y="29948"/>
                  <a:pt x="36646" y="2152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328005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57033 w 63383"/>
              <a:gd name="connsiteY1" fmla="*/ 31738 h 63477"/>
              <a:gd name="connsiteX2" fmla="*/ 31691 w 63383"/>
              <a:gd name="connsiteY2" fmla="*/ 6350 h 63477"/>
              <a:gd name="connsiteX3" fmla="*/ 6350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45388" y="57127"/>
                  <a:pt x="57033" y="45702"/>
                  <a:pt x="57033" y="31738"/>
                </a:cubicBezTo>
                <a:cubicBezTo>
                  <a:pt x="57033" y="17775"/>
                  <a:pt x="45629" y="6350"/>
                  <a:pt x="31691" y="6350"/>
                </a:cubicBezTo>
                <a:cubicBezTo>
                  <a:pt x="17753" y="6350"/>
                  <a:pt x="6350" y="17775"/>
                  <a:pt x="6350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12800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480057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6350 w 63383"/>
              <a:gd name="connsiteY1" fmla="*/ 31738 h 63477"/>
              <a:gd name="connsiteX2" fmla="*/ 31691 w 63383"/>
              <a:gd name="connsiteY2" fmla="*/ 6350 h 63477"/>
              <a:gd name="connsiteX3" fmla="*/ 57033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17753" y="57127"/>
                  <a:pt x="6350" y="45702"/>
                  <a:pt x="6350" y="31738"/>
                </a:cubicBezTo>
                <a:cubicBezTo>
                  <a:pt x="6350" y="17775"/>
                  <a:pt x="17753" y="6350"/>
                  <a:pt x="31691" y="6350"/>
                </a:cubicBezTo>
                <a:cubicBezTo>
                  <a:pt x="45629" y="6350"/>
                  <a:pt x="57033" y="17775"/>
                  <a:pt x="57033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515535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308481" y="379425"/>
            <a:ext cx="3980471" cy="82346"/>
          </a:xfrm>
          <a:custGeom>
            <a:avLst/>
            <a:gdLst>
              <a:gd name="connsiteX0" fmla="*/ 0 w 3980471"/>
              <a:gd name="connsiteY0" fmla="*/ 50776 h 82346"/>
              <a:gd name="connsiteX1" fmla="*/ 50683 w 3980471"/>
              <a:gd name="connsiteY1" fmla="*/ 0 h 82346"/>
              <a:gd name="connsiteX2" fmla="*/ 3929788 w 3980471"/>
              <a:gd name="connsiteY2" fmla="*/ 0 h 82346"/>
              <a:gd name="connsiteX3" fmla="*/ 3980471 w 3980471"/>
              <a:gd name="connsiteY3" fmla="*/ 50776 h 82346"/>
              <a:gd name="connsiteX4" fmla="*/ 3980471 w 3980471"/>
              <a:gd name="connsiteY4" fmla="*/ 82346 h 82346"/>
              <a:gd name="connsiteX5" fmla="*/ 0 w 3980471"/>
              <a:gd name="connsiteY5" fmla="*/ 82346 h 82346"/>
              <a:gd name="connsiteX6" fmla="*/ 0 w 3980471"/>
              <a:gd name="connsiteY6" fmla="*/ 50776 h 823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82346">
                <a:moveTo>
                  <a:pt x="0" y="50776"/>
                </a:moveTo>
                <a:cubicBezTo>
                  <a:pt x="0" y="22849"/>
                  <a:pt x="22807" y="0"/>
                  <a:pt x="50683" y="0"/>
                </a:cubicBezTo>
                <a:lnTo>
                  <a:pt x="3929788" y="0"/>
                </a:lnTo>
                <a:cubicBezTo>
                  <a:pt x="3957663" y="0"/>
                  <a:pt x="3980471" y="22849"/>
                  <a:pt x="3980471" y="50776"/>
                </a:cubicBezTo>
                <a:lnTo>
                  <a:pt x="3980471" y="82346"/>
                </a:lnTo>
                <a:lnTo>
                  <a:pt x="0" y="82346"/>
                </a:lnTo>
                <a:lnTo>
                  <a:pt x="0" y="50776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08481" y="423823"/>
            <a:ext cx="3980471" cy="541512"/>
          </a:xfrm>
          <a:custGeom>
            <a:avLst/>
            <a:gdLst>
              <a:gd name="connsiteX0" fmla="*/ 0 w 3980471"/>
              <a:gd name="connsiteY0" fmla="*/ 490735 h 541512"/>
              <a:gd name="connsiteX1" fmla="*/ 50683 w 3980471"/>
              <a:gd name="connsiteY1" fmla="*/ 541512 h 541512"/>
              <a:gd name="connsiteX2" fmla="*/ 3929788 w 3980471"/>
              <a:gd name="connsiteY2" fmla="*/ 541512 h 541512"/>
              <a:gd name="connsiteX3" fmla="*/ 3980471 w 3980471"/>
              <a:gd name="connsiteY3" fmla="*/ 490735 h 541512"/>
              <a:gd name="connsiteX4" fmla="*/ 3980471 w 3980471"/>
              <a:gd name="connsiteY4" fmla="*/ 0 h 541512"/>
              <a:gd name="connsiteX5" fmla="*/ 0 w 3980471"/>
              <a:gd name="connsiteY5" fmla="*/ 0 h 541512"/>
              <a:gd name="connsiteX6" fmla="*/ 0 w 3980471"/>
              <a:gd name="connsiteY6" fmla="*/ 490735 h 541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541512">
                <a:moveTo>
                  <a:pt x="0" y="490735"/>
                </a:moveTo>
                <a:cubicBezTo>
                  <a:pt x="0" y="518662"/>
                  <a:pt x="22807" y="541512"/>
                  <a:pt x="50683" y="541512"/>
                </a:cubicBezTo>
                <a:lnTo>
                  <a:pt x="3929788" y="541512"/>
                </a:lnTo>
                <a:cubicBezTo>
                  <a:pt x="3957663" y="541512"/>
                  <a:pt x="3980471" y="518662"/>
                  <a:pt x="3980471" y="490735"/>
                </a:cubicBezTo>
                <a:lnTo>
                  <a:pt x="3980471" y="0"/>
                </a:lnTo>
                <a:lnTo>
                  <a:pt x="0" y="0"/>
                </a:lnTo>
                <a:lnTo>
                  <a:pt x="0" y="490735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4282603" y="461690"/>
            <a:ext cx="12700" cy="478259"/>
          </a:xfrm>
          <a:custGeom>
            <a:avLst/>
            <a:gdLst>
              <a:gd name="connsiteX0" fmla="*/ 6350 w 12700"/>
              <a:gd name="connsiteY0" fmla="*/ 471909 h 478259"/>
              <a:gd name="connsiteX1" fmla="*/ 6350 w 12700"/>
              <a:gd name="connsiteY1" fmla="*/ 6350 h 4782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478259">
                <a:moveTo>
                  <a:pt x="6350" y="471909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7E7D7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4282603" y="448996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AEADA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4282603" y="436302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CCB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4282603" y="423608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EDEBE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282603" y="404566"/>
            <a:ext cx="12700" cy="31741"/>
          </a:xfrm>
          <a:custGeom>
            <a:avLst/>
            <a:gdLst>
              <a:gd name="connsiteX0" fmla="*/ 6350 w 12700"/>
              <a:gd name="connsiteY0" fmla="*/ 25391 h 31741"/>
              <a:gd name="connsiteX1" fmla="*/ 6350 w 12700"/>
              <a:gd name="connsiteY1" fmla="*/ 6350 h 317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41">
                <a:moveTo>
                  <a:pt x="6350" y="25391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CF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0" y="3308061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804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2298692" y="3308061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A679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9900" y="1079500"/>
            <a:ext cx="3657600" cy="2108200"/>
          </a:xfrm>
          <a:prstGeom prst="rect">
            <a:avLst/>
          </a:prstGeom>
          <a:noFill/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251200"/>
            <a:ext cx="4597400" cy="203200"/>
          </a:xfrm>
          <a:prstGeom prst="rect">
            <a:avLst/>
          </a:prstGeom>
          <a:noFill/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2400" y="50800"/>
            <a:ext cx="1993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Diagrama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dispersão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355600" y="457200"/>
            <a:ext cx="37846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Adequado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para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descrever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comportamento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conjunto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duas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variáveis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quantitativas.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Cada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ponto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gráﬁco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representa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par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valores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observados.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74905" y="3216978"/>
            <a:ext cx="55620" cy="43052"/>
          </a:xfrm>
          <a:custGeom>
            <a:avLst/>
            <a:gdLst>
              <a:gd name="connsiteX0" fmla="*/ 6350 w 55620"/>
              <a:gd name="connsiteY0" fmla="*/ 36702 h 43052"/>
              <a:gd name="connsiteX1" fmla="*/ 49270 w 55620"/>
              <a:gd name="connsiteY1" fmla="*/ 36702 h 43052"/>
              <a:gd name="connsiteX2" fmla="*/ 49270 w 55620"/>
              <a:gd name="connsiteY2" fmla="*/ 6350 h 43052"/>
              <a:gd name="connsiteX3" fmla="*/ 6350 w 55620"/>
              <a:gd name="connsiteY3" fmla="*/ 6350 h 43052"/>
              <a:gd name="connsiteX4" fmla="*/ 6350 w 55620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20" h="43052">
                <a:moveTo>
                  <a:pt x="6350" y="36702"/>
                </a:moveTo>
                <a:lnTo>
                  <a:pt x="49270" y="36702"/>
                </a:lnTo>
                <a:lnTo>
                  <a:pt x="49270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01821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179214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24999" y="3227095"/>
            <a:ext cx="55619" cy="43052"/>
          </a:xfrm>
          <a:custGeom>
            <a:avLst/>
            <a:gdLst>
              <a:gd name="connsiteX0" fmla="*/ 6350 w 55619"/>
              <a:gd name="connsiteY0" fmla="*/ 36702 h 43052"/>
              <a:gd name="connsiteX1" fmla="*/ 49269 w 55619"/>
              <a:gd name="connsiteY1" fmla="*/ 36702 h 43052"/>
              <a:gd name="connsiteX2" fmla="*/ 49269 w 55619"/>
              <a:gd name="connsiteY2" fmla="*/ 6350 h 43052"/>
              <a:gd name="connsiteX3" fmla="*/ 6350 w 55619"/>
              <a:gd name="connsiteY3" fmla="*/ 6350 h 43052"/>
              <a:gd name="connsiteX4" fmla="*/ 6350 w 55619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19" h="43052">
                <a:moveTo>
                  <a:pt x="6350" y="36702"/>
                </a:moveTo>
                <a:lnTo>
                  <a:pt x="49269" y="36702"/>
                </a:lnTo>
                <a:lnTo>
                  <a:pt x="49269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335466" y="3216826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45603" y="3206670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68325" y="3219367"/>
            <a:ext cx="25342" cy="38082"/>
          </a:xfrm>
          <a:custGeom>
            <a:avLst/>
            <a:gdLst>
              <a:gd name="connsiteX0" fmla="*/ 25342 w 25342"/>
              <a:gd name="connsiteY0" fmla="*/ 38082 h 38082"/>
              <a:gd name="connsiteX1" fmla="*/ 0 w 25342"/>
              <a:gd name="connsiteY1" fmla="*/ 19041 h 38082"/>
              <a:gd name="connsiteX2" fmla="*/ 25342 w 25342"/>
              <a:gd name="connsiteY2" fmla="*/ 0 h 38082"/>
              <a:gd name="connsiteX3" fmla="*/ 25342 w 25342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2" h="38082">
                <a:moveTo>
                  <a:pt x="25342" y="38082"/>
                </a:moveTo>
                <a:lnTo>
                  <a:pt x="0" y="19041"/>
                </a:lnTo>
                <a:lnTo>
                  <a:pt x="25342" y="0"/>
                </a:lnTo>
                <a:lnTo>
                  <a:pt x="25342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445718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617176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534830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712223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04505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617176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4505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617176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871022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83693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83693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01347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978740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871022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83693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37527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50197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0197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37527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50197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434441" y="3237137"/>
            <a:ext cx="32973" cy="33010"/>
          </a:xfrm>
          <a:custGeom>
            <a:avLst/>
            <a:gdLst>
              <a:gd name="connsiteX0" fmla="*/ 6350 w 32973"/>
              <a:gd name="connsiteY0" fmla="*/ 6350 h 33010"/>
              <a:gd name="connsiteX1" fmla="*/ 26623 w 32973"/>
              <a:gd name="connsiteY1" fmla="*/ 26660 h 33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973" h="33010">
                <a:moveTo>
                  <a:pt x="6350" y="6350"/>
                </a:moveTo>
                <a:lnTo>
                  <a:pt x="26623" y="2666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07439" y="3210654"/>
            <a:ext cx="42996" cy="43052"/>
          </a:xfrm>
          <a:custGeom>
            <a:avLst/>
            <a:gdLst>
              <a:gd name="connsiteX0" fmla="*/ 36646 w 42996"/>
              <a:gd name="connsiteY0" fmla="*/ 21526 h 43052"/>
              <a:gd name="connsiteX1" fmla="*/ 21498 w 42996"/>
              <a:gd name="connsiteY1" fmla="*/ 6350 h 43052"/>
              <a:gd name="connsiteX2" fmla="*/ 6350 w 42996"/>
              <a:gd name="connsiteY2" fmla="*/ 21526 h 43052"/>
              <a:gd name="connsiteX3" fmla="*/ 21498 w 42996"/>
              <a:gd name="connsiteY3" fmla="*/ 36702 h 43052"/>
              <a:gd name="connsiteX4" fmla="*/ 36646 w 42996"/>
              <a:gd name="connsiteY4" fmla="*/ 21526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96" h="43052">
                <a:moveTo>
                  <a:pt x="36646" y="21526"/>
                </a:moveTo>
                <a:cubicBezTo>
                  <a:pt x="36646" y="13103"/>
                  <a:pt x="29905" y="6350"/>
                  <a:pt x="21498" y="6350"/>
                </a:cubicBezTo>
                <a:cubicBezTo>
                  <a:pt x="13091" y="6350"/>
                  <a:pt x="6350" y="13103"/>
                  <a:pt x="6350" y="21526"/>
                </a:cubicBezTo>
                <a:cubicBezTo>
                  <a:pt x="6350" y="29948"/>
                  <a:pt x="13091" y="36702"/>
                  <a:pt x="21498" y="36702"/>
                </a:cubicBezTo>
                <a:cubicBezTo>
                  <a:pt x="29905" y="36702"/>
                  <a:pt x="36646" y="29948"/>
                  <a:pt x="36646" y="2152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328005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57033 w 63383"/>
              <a:gd name="connsiteY1" fmla="*/ 31738 h 63477"/>
              <a:gd name="connsiteX2" fmla="*/ 31691 w 63383"/>
              <a:gd name="connsiteY2" fmla="*/ 6350 h 63477"/>
              <a:gd name="connsiteX3" fmla="*/ 6350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45388" y="57127"/>
                  <a:pt x="57033" y="45702"/>
                  <a:pt x="57033" y="31738"/>
                </a:cubicBezTo>
                <a:cubicBezTo>
                  <a:pt x="57033" y="17775"/>
                  <a:pt x="45629" y="6350"/>
                  <a:pt x="31691" y="6350"/>
                </a:cubicBezTo>
                <a:cubicBezTo>
                  <a:pt x="17753" y="6350"/>
                  <a:pt x="6350" y="17775"/>
                  <a:pt x="6350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12800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480057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6350 w 63383"/>
              <a:gd name="connsiteY1" fmla="*/ 31738 h 63477"/>
              <a:gd name="connsiteX2" fmla="*/ 31691 w 63383"/>
              <a:gd name="connsiteY2" fmla="*/ 6350 h 63477"/>
              <a:gd name="connsiteX3" fmla="*/ 57033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17753" y="57127"/>
                  <a:pt x="6350" y="45702"/>
                  <a:pt x="6350" y="31738"/>
                </a:cubicBezTo>
                <a:cubicBezTo>
                  <a:pt x="6350" y="17775"/>
                  <a:pt x="17753" y="6350"/>
                  <a:pt x="31691" y="6350"/>
                </a:cubicBezTo>
                <a:cubicBezTo>
                  <a:pt x="45629" y="6350"/>
                  <a:pt x="57033" y="17775"/>
                  <a:pt x="57033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515535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308481" y="856510"/>
            <a:ext cx="3980471" cy="82346"/>
          </a:xfrm>
          <a:custGeom>
            <a:avLst/>
            <a:gdLst>
              <a:gd name="connsiteX0" fmla="*/ 0 w 3980471"/>
              <a:gd name="connsiteY0" fmla="*/ 50776 h 82346"/>
              <a:gd name="connsiteX1" fmla="*/ 50683 w 3980471"/>
              <a:gd name="connsiteY1" fmla="*/ 0 h 82346"/>
              <a:gd name="connsiteX2" fmla="*/ 3929788 w 3980471"/>
              <a:gd name="connsiteY2" fmla="*/ 0 h 82346"/>
              <a:gd name="connsiteX3" fmla="*/ 3980471 w 3980471"/>
              <a:gd name="connsiteY3" fmla="*/ 50776 h 82346"/>
              <a:gd name="connsiteX4" fmla="*/ 3980471 w 3980471"/>
              <a:gd name="connsiteY4" fmla="*/ 82346 h 82346"/>
              <a:gd name="connsiteX5" fmla="*/ 0 w 3980471"/>
              <a:gd name="connsiteY5" fmla="*/ 82346 h 82346"/>
              <a:gd name="connsiteX6" fmla="*/ 0 w 3980471"/>
              <a:gd name="connsiteY6" fmla="*/ 50776 h 823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82346">
                <a:moveTo>
                  <a:pt x="0" y="50776"/>
                </a:moveTo>
                <a:cubicBezTo>
                  <a:pt x="0" y="22849"/>
                  <a:pt x="22807" y="0"/>
                  <a:pt x="50683" y="0"/>
                </a:cubicBezTo>
                <a:lnTo>
                  <a:pt x="3929788" y="0"/>
                </a:lnTo>
                <a:cubicBezTo>
                  <a:pt x="3957663" y="0"/>
                  <a:pt x="3980471" y="22849"/>
                  <a:pt x="3980471" y="50776"/>
                </a:cubicBezTo>
                <a:lnTo>
                  <a:pt x="3980471" y="82346"/>
                </a:lnTo>
                <a:lnTo>
                  <a:pt x="0" y="82346"/>
                </a:lnTo>
                <a:lnTo>
                  <a:pt x="0" y="50776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08481" y="900917"/>
            <a:ext cx="3980471" cy="718357"/>
          </a:xfrm>
          <a:custGeom>
            <a:avLst/>
            <a:gdLst>
              <a:gd name="connsiteX0" fmla="*/ 0 w 3980471"/>
              <a:gd name="connsiteY0" fmla="*/ 667581 h 718357"/>
              <a:gd name="connsiteX1" fmla="*/ 50683 w 3980471"/>
              <a:gd name="connsiteY1" fmla="*/ 718357 h 718357"/>
              <a:gd name="connsiteX2" fmla="*/ 3929788 w 3980471"/>
              <a:gd name="connsiteY2" fmla="*/ 718357 h 718357"/>
              <a:gd name="connsiteX3" fmla="*/ 3980471 w 3980471"/>
              <a:gd name="connsiteY3" fmla="*/ 667581 h 718357"/>
              <a:gd name="connsiteX4" fmla="*/ 3980471 w 3980471"/>
              <a:gd name="connsiteY4" fmla="*/ 0 h 718357"/>
              <a:gd name="connsiteX5" fmla="*/ 0 w 3980471"/>
              <a:gd name="connsiteY5" fmla="*/ 0 h 718357"/>
              <a:gd name="connsiteX6" fmla="*/ 0 w 3980471"/>
              <a:gd name="connsiteY6" fmla="*/ 667581 h 7183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718357">
                <a:moveTo>
                  <a:pt x="0" y="667581"/>
                </a:moveTo>
                <a:cubicBezTo>
                  <a:pt x="0" y="695508"/>
                  <a:pt x="22807" y="718357"/>
                  <a:pt x="50683" y="718357"/>
                </a:cubicBezTo>
                <a:lnTo>
                  <a:pt x="3929788" y="718357"/>
                </a:lnTo>
                <a:cubicBezTo>
                  <a:pt x="3957663" y="718357"/>
                  <a:pt x="3980471" y="695508"/>
                  <a:pt x="3980471" y="667581"/>
                </a:cubicBezTo>
                <a:lnTo>
                  <a:pt x="3980471" y="0"/>
                </a:lnTo>
                <a:lnTo>
                  <a:pt x="0" y="0"/>
                </a:lnTo>
                <a:lnTo>
                  <a:pt x="0" y="667581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4282603" y="938784"/>
            <a:ext cx="12700" cy="655105"/>
          </a:xfrm>
          <a:custGeom>
            <a:avLst/>
            <a:gdLst>
              <a:gd name="connsiteX0" fmla="*/ 6350 w 12700"/>
              <a:gd name="connsiteY0" fmla="*/ 648755 h 655105"/>
              <a:gd name="connsiteX1" fmla="*/ 6350 w 12700"/>
              <a:gd name="connsiteY1" fmla="*/ 6350 h 6551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655105">
                <a:moveTo>
                  <a:pt x="6350" y="648755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7E7D7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4282603" y="926090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AEADA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4282603" y="913395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CCB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4282603" y="900701"/>
            <a:ext cx="12700" cy="12700"/>
          </a:xfrm>
          <a:custGeom>
            <a:avLst/>
            <a:gdLst>
              <a:gd name="connsiteX0" fmla="*/ 6350 w 12700"/>
              <a:gd name="connsiteY0" fmla="*/ 19043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3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EDEBE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282603" y="881660"/>
            <a:ext cx="12700" cy="31741"/>
          </a:xfrm>
          <a:custGeom>
            <a:avLst/>
            <a:gdLst>
              <a:gd name="connsiteX0" fmla="*/ 6350 w 12700"/>
              <a:gd name="connsiteY0" fmla="*/ 25391 h 31741"/>
              <a:gd name="connsiteX1" fmla="*/ 6350 w 12700"/>
              <a:gd name="connsiteY1" fmla="*/ 6350 h 317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41">
                <a:moveTo>
                  <a:pt x="6350" y="25391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CF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308481" y="1771122"/>
            <a:ext cx="3980471" cy="82346"/>
          </a:xfrm>
          <a:custGeom>
            <a:avLst/>
            <a:gdLst>
              <a:gd name="connsiteX0" fmla="*/ 0 w 3980471"/>
              <a:gd name="connsiteY0" fmla="*/ 50776 h 82346"/>
              <a:gd name="connsiteX1" fmla="*/ 50683 w 3980471"/>
              <a:gd name="connsiteY1" fmla="*/ 0 h 82346"/>
              <a:gd name="connsiteX2" fmla="*/ 3929788 w 3980471"/>
              <a:gd name="connsiteY2" fmla="*/ 0 h 82346"/>
              <a:gd name="connsiteX3" fmla="*/ 3980471 w 3980471"/>
              <a:gd name="connsiteY3" fmla="*/ 50776 h 82346"/>
              <a:gd name="connsiteX4" fmla="*/ 3980471 w 3980471"/>
              <a:gd name="connsiteY4" fmla="*/ 82346 h 82346"/>
              <a:gd name="connsiteX5" fmla="*/ 0 w 3980471"/>
              <a:gd name="connsiteY5" fmla="*/ 82346 h 82346"/>
              <a:gd name="connsiteX6" fmla="*/ 0 w 3980471"/>
              <a:gd name="connsiteY6" fmla="*/ 50776 h 823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82346">
                <a:moveTo>
                  <a:pt x="0" y="50776"/>
                </a:moveTo>
                <a:cubicBezTo>
                  <a:pt x="0" y="22849"/>
                  <a:pt x="22807" y="0"/>
                  <a:pt x="50683" y="0"/>
                </a:cubicBezTo>
                <a:lnTo>
                  <a:pt x="3929788" y="0"/>
                </a:lnTo>
                <a:cubicBezTo>
                  <a:pt x="3957663" y="0"/>
                  <a:pt x="3980471" y="22849"/>
                  <a:pt x="3980471" y="50776"/>
                </a:cubicBezTo>
                <a:lnTo>
                  <a:pt x="3980471" y="82346"/>
                </a:lnTo>
                <a:lnTo>
                  <a:pt x="0" y="82346"/>
                </a:lnTo>
                <a:lnTo>
                  <a:pt x="0" y="50776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308481" y="1815528"/>
            <a:ext cx="3980471" cy="713509"/>
          </a:xfrm>
          <a:custGeom>
            <a:avLst/>
            <a:gdLst>
              <a:gd name="connsiteX0" fmla="*/ 0 w 3980471"/>
              <a:gd name="connsiteY0" fmla="*/ 662732 h 713509"/>
              <a:gd name="connsiteX1" fmla="*/ 50683 w 3980471"/>
              <a:gd name="connsiteY1" fmla="*/ 713509 h 713509"/>
              <a:gd name="connsiteX2" fmla="*/ 3929788 w 3980471"/>
              <a:gd name="connsiteY2" fmla="*/ 713509 h 713509"/>
              <a:gd name="connsiteX3" fmla="*/ 3980471 w 3980471"/>
              <a:gd name="connsiteY3" fmla="*/ 662732 h 713509"/>
              <a:gd name="connsiteX4" fmla="*/ 3980471 w 3980471"/>
              <a:gd name="connsiteY4" fmla="*/ 0 h 713509"/>
              <a:gd name="connsiteX5" fmla="*/ 0 w 3980471"/>
              <a:gd name="connsiteY5" fmla="*/ 0 h 713509"/>
              <a:gd name="connsiteX6" fmla="*/ 0 w 3980471"/>
              <a:gd name="connsiteY6" fmla="*/ 662732 h 7135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713509">
                <a:moveTo>
                  <a:pt x="0" y="662732"/>
                </a:moveTo>
                <a:cubicBezTo>
                  <a:pt x="0" y="690660"/>
                  <a:pt x="22807" y="713509"/>
                  <a:pt x="50683" y="713509"/>
                </a:cubicBezTo>
                <a:lnTo>
                  <a:pt x="3929788" y="713509"/>
                </a:lnTo>
                <a:cubicBezTo>
                  <a:pt x="3957663" y="713509"/>
                  <a:pt x="3980471" y="690660"/>
                  <a:pt x="3980471" y="662732"/>
                </a:cubicBezTo>
                <a:lnTo>
                  <a:pt x="3980471" y="0"/>
                </a:lnTo>
                <a:lnTo>
                  <a:pt x="0" y="0"/>
                </a:lnTo>
                <a:lnTo>
                  <a:pt x="0" y="662732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282603" y="1853395"/>
            <a:ext cx="12700" cy="650257"/>
          </a:xfrm>
          <a:custGeom>
            <a:avLst/>
            <a:gdLst>
              <a:gd name="connsiteX0" fmla="*/ 6350 w 12700"/>
              <a:gd name="connsiteY0" fmla="*/ 643907 h 650257"/>
              <a:gd name="connsiteX1" fmla="*/ 6350 w 12700"/>
              <a:gd name="connsiteY1" fmla="*/ 6350 h 6502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650257">
                <a:moveTo>
                  <a:pt x="6350" y="643907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7E7D7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4282603" y="1840701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AEADA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4282603" y="1828006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CCB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4282603" y="1815312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EDEBE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4282603" y="1796271"/>
            <a:ext cx="12700" cy="31741"/>
          </a:xfrm>
          <a:custGeom>
            <a:avLst/>
            <a:gdLst>
              <a:gd name="connsiteX0" fmla="*/ 6350 w 12700"/>
              <a:gd name="connsiteY0" fmla="*/ 25391 h 31741"/>
              <a:gd name="connsiteX1" fmla="*/ 6350 w 12700"/>
              <a:gd name="connsiteY1" fmla="*/ 6350 h 317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41">
                <a:moveTo>
                  <a:pt x="6350" y="25391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CF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0" y="3308062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804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2298692" y="3308062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A679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51200"/>
            <a:ext cx="4597400" cy="203200"/>
          </a:xfrm>
          <a:prstGeom prst="rect">
            <a:avLst/>
          </a:prstGeom>
          <a:noFill/>
        </p:spPr>
      </p:pic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2400" y="50800"/>
            <a:ext cx="1282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Etapas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AED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355600" y="939800"/>
            <a:ext cx="38354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AED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extrai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informações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conjunto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dados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sem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peso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suposições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modelo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probabilístico.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técnicas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gráﬁcas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desempenham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importante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papel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nesta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forma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abordagem.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355600" y="1854200"/>
            <a:ext cx="38227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Para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AED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possa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ser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compreendida,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seguir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mostramos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estratégia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análise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Estatística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Clássica,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Estatística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Bayesiana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estas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duas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são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confrontadas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Análise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Exploratória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Dados.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74905" y="3216978"/>
            <a:ext cx="55620" cy="43052"/>
          </a:xfrm>
          <a:custGeom>
            <a:avLst/>
            <a:gdLst>
              <a:gd name="connsiteX0" fmla="*/ 6350 w 55620"/>
              <a:gd name="connsiteY0" fmla="*/ 36702 h 43052"/>
              <a:gd name="connsiteX1" fmla="*/ 49270 w 55620"/>
              <a:gd name="connsiteY1" fmla="*/ 36702 h 43052"/>
              <a:gd name="connsiteX2" fmla="*/ 49270 w 55620"/>
              <a:gd name="connsiteY2" fmla="*/ 6350 h 43052"/>
              <a:gd name="connsiteX3" fmla="*/ 6350 w 55620"/>
              <a:gd name="connsiteY3" fmla="*/ 6350 h 43052"/>
              <a:gd name="connsiteX4" fmla="*/ 6350 w 55620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20" h="43052">
                <a:moveTo>
                  <a:pt x="6350" y="36702"/>
                </a:moveTo>
                <a:lnTo>
                  <a:pt x="49270" y="36702"/>
                </a:lnTo>
                <a:lnTo>
                  <a:pt x="49270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01821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179214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24999" y="3227095"/>
            <a:ext cx="55619" cy="43052"/>
          </a:xfrm>
          <a:custGeom>
            <a:avLst/>
            <a:gdLst>
              <a:gd name="connsiteX0" fmla="*/ 6350 w 55619"/>
              <a:gd name="connsiteY0" fmla="*/ 36702 h 43052"/>
              <a:gd name="connsiteX1" fmla="*/ 49269 w 55619"/>
              <a:gd name="connsiteY1" fmla="*/ 36702 h 43052"/>
              <a:gd name="connsiteX2" fmla="*/ 49269 w 55619"/>
              <a:gd name="connsiteY2" fmla="*/ 6350 h 43052"/>
              <a:gd name="connsiteX3" fmla="*/ 6350 w 55619"/>
              <a:gd name="connsiteY3" fmla="*/ 6350 h 43052"/>
              <a:gd name="connsiteX4" fmla="*/ 6350 w 55619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19" h="43052">
                <a:moveTo>
                  <a:pt x="6350" y="36702"/>
                </a:moveTo>
                <a:lnTo>
                  <a:pt x="49269" y="36702"/>
                </a:lnTo>
                <a:lnTo>
                  <a:pt x="49269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335466" y="3216826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45603" y="3206670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68325" y="3219367"/>
            <a:ext cx="25342" cy="38082"/>
          </a:xfrm>
          <a:custGeom>
            <a:avLst/>
            <a:gdLst>
              <a:gd name="connsiteX0" fmla="*/ 25342 w 25342"/>
              <a:gd name="connsiteY0" fmla="*/ 38082 h 38082"/>
              <a:gd name="connsiteX1" fmla="*/ 0 w 25342"/>
              <a:gd name="connsiteY1" fmla="*/ 19041 h 38082"/>
              <a:gd name="connsiteX2" fmla="*/ 25342 w 25342"/>
              <a:gd name="connsiteY2" fmla="*/ 0 h 38082"/>
              <a:gd name="connsiteX3" fmla="*/ 25342 w 25342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2" h="38082">
                <a:moveTo>
                  <a:pt x="25342" y="38082"/>
                </a:moveTo>
                <a:lnTo>
                  <a:pt x="0" y="19041"/>
                </a:lnTo>
                <a:lnTo>
                  <a:pt x="25342" y="0"/>
                </a:lnTo>
                <a:lnTo>
                  <a:pt x="25342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445718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617176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534830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712223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04505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617176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4505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617176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871022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83693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83693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01347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978740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871022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83693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37527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50197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0197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37527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50197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434441" y="3237137"/>
            <a:ext cx="32973" cy="33010"/>
          </a:xfrm>
          <a:custGeom>
            <a:avLst/>
            <a:gdLst>
              <a:gd name="connsiteX0" fmla="*/ 6350 w 32973"/>
              <a:gd name="connsiteY0" fmla="*/ 6350 h 33010"/>
              <a:gd name="connsiteX1" fmla="*/ 26623 w 32973"/>
              <a:gd name="connsiteY1" fmla="*/ 26660 h 33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973" h="33010">
                <a:moveTo>
                  <a:pt x="6350" y="6350"/>
                </a:moveTo>
                <a:lnTo>
                  <a:pt x="26623" y="2666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07439" y="3210654"/>
            <a:ext cx="42996" cy="43052"/>
          </a:xfrm>
          <a:custGeom>
            <a:avLst/>
            <a:gdLst>
              <a:gd name="connsiteX0" fmla="*/ 36646 w 42996"/>
              <a:gd name="connsiteY0" fmla="*/ 21526 h 43052"/>
              <a:gd name="connsiteX1" fmla="*/ 21498 w 42996"/>
              <a:gd name="connsiteY1" fmla="*/ 6350 h 43052"/>
              <a:gd name="connsiteX2" fmla="*/ 6350 w 42996"/>
              <a:gd name="connsiteY2" fmla="*/ 21526 h 43052"/>
              <a:gd name="connsiteX3" fmla="*/ 21498 w 42996"/>
              <a:gd name="connsiteY3" fmla="*/ 36702 h 43052"/>
              <a:gd name="connsiteX4" fmla="*/ 36646 w 42996"/>
              <a:gd name="connsiteY4" fmla="*/ 21526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96" h="43052">
                <a:moveTo>
                  <a:pt x="36646" y="21526"/>
                </a:moveTo>
                <a:cubicBezTo>
                  <a:pt x="36646" y="13103"/>
                  <a:pt x="29905" y="6350"/>
                  <a:pt x="21498" y="6350"/>
                </a:cubicBezTo>
                <a:cubicBezTo>
                  <a:pt x="13091" y="6350"/>
                  <a:pt x="6350" y="13103"/>
                  <a:pt x="6350" y="21526"/>
                </a:cubicBezTo>
                <a:cubicBezTo>
                  <a:pt x="6350" y="29948"/>
                  <a:pt x="13091" y="36702"/>
                  <a:pt x="21498" y="36702"/>
                </a:cubicBezTo>
                <a:cubicBezTo>
                  <a:pt x="29905" y="36702"/>
                  <a:pt x="36646" y="29948"/>
                  <a:pt x="36646" y="2152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328005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57033 w 63383"/>
              <a:gd name="connsiteY1" fmla="*/ 31738 h 63477"/>
              <a:gd name="connsiteX2" fmla="*/ 31691 w 63383"/>
              <a:gd name="connsiteY2" fmla="*/ 6350 h 63477"/>
              <a:gd name="connsiteX3" fmla="*/ 6350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45388" y="57127"/>
                  <a:pt x="57033" y="45702"/>
                  <a:pt x="57033" y="31738"/>
                </a:cubicBezTo>
                <a:cubicBezTo>
                  <a:pt x="57033" y="17775"/>
                  <a:pt x="45629" y="6350"/>
                  <a:pt x="31691" y="6350"/>
                </a:cubicBezTo>
                <a:cubicBezTo>
                  <a:pt x="17753" y="6350"/>
                  <a:pt x="6350" y="17775"/>
                  <a:pt x="6350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12800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480057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6350 w 63383"/>
              <a:gd name="connsiteY1" fmla="*/ 31738 h 63477"/>
              <a:gd name="connsiteX2" fmla="*/ 31691 w 63383"/>
              <a:gd name="connsiteY2" fmla="*/ 6350 h 63477"/>
              <a:gd name="connsiteX3" fmla="*/ 57033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17753" y="57127"/>
                  <a:pt x="6350" y="45702"/>
                  <a:pt x="6350" y="31738"/>
                </a:cubicBezTo>
                <a:cubicBezTo>
                  <a:pt x="6350" y="17775"/>
                  <a:pt x="17753" y="6350"/>
                  <a:pt x="31691" y="6350"/>
                </a:cubicBezTo>
                <a:cubicBezTo>
                  <a:pt x="45629" y="6350"/>
                  <a:pt x="57033" y="17775"/>
                  <a:pt x="57033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515535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352815" y="527247"/>
            <a:ext cx="4096136" cy="17747"/>
          </a:xfrm>
          <a:custGeom>
            <a:avLst/>
            <a:gdLst>
              <a:gd name="connsiteX0" fmla="*/ 6350 w 4096136"/>
              <a:gd name="connsiteY0" fmla="*/ 6350 h 17747"/>
              <a:gd name="connsiteX1" fmla="*/ 4089786 w 4096136"/>
              <a:gd name="connsiteY1" fmla="*/ 6350 h 17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96136" h="17747">
                <a:moveTo>
                  <a:pt x="6350" y="6350"/>
                </a:moveTo>
                <a:lnTo>
                  <a:pt x="408978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52815" y="810528"/>
            <a:ext cx="4096136" cy="17747"/>
          </a:xfrm>
          <a:custGeom>
            <a:avLst/>
            <a:gdLst>
              <a:gd name="connsiteX0" fmla="*/ 6350 w 4096136"/>
              <a:gd name="connsiteY0" fmla="*/ 6350 h 17747"/>
              <a:gd name="connsiteX1" fmla="*/ 4089786 w 4096136"/>
              <a:gd name="connsiteY1" fmla="*/ 6350 h 17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96136" h="17747">
                <a:moveTo>
                  <a:pt x="6350" y="6350"/>
                </a:moveTo>
                <a:lnTo>
                  <a:pt x="408978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352815" y="1372040"/>
            <a:ext cx="4096136" cy="17747"/>
          </a:xfrm>
          <a:custGeom>
            <a:avLst/>
            <a:gdLst>
              <a:gd name="connsiteX0" fmla="*/ 6350 w 4096136"/>
              <a:gd name="connsiteY0" fmla="*/ 6350 h 17747"/>
              <a:gd name="connsiteX1" fmla="*/ 4089786 w 4096136"/>
              <a:gd name="connsiteY1" fmla="*/ 6350 h 17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96136" h="17747">
                <a:moveTo>
                  <a:pt x="6350" y="6350"/>
                </a:moveTo>
                <a:lnTo>
                  <a:pt x="408978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308481" y="1671840"/>
            <a:ext cx="3980471" cy="82346"/>
          </a:xfrm>
          <a:custGeom>
            <a:avLst/>
            <a:gdLst>
              <a:gd name="connsiteX0" fmla="*/ 0 w 3980471"/>
              <a:gd name="connsiteY0" fmla="*/ 50776 h 82346"/>
              <a:gd name="connsiteX1" fmla="*/ 50683 w 3980471"/>
              <a:gd name="connsiteY1" fmla="*/ 0 h 82346"/>
              <a:gd name="connsiteX2" fmla="*/ 3929788 w 3980471"/>
              <a:gd name="connsiteY2" fmla="*/ 0 h 82346"/>
              <a:gd name="connsiteX3" fmla="*/ 3980471 w 3980471"/>
              <a:gd name="connsiteY3" fmla="*/ 50776 h 82346"/>
              <a:gd name="connsiteX4" fmla="*/ 3980471 w 3980471"/>
              <a:gd name="connsiteY4" fmla="*/ 82346 h 82346"/>
              <a:gd name="connsiteX5" fmla="*/ 0 w 3980471"/>
              <a:gd name="connsiteY5" fmla="*/ 82346 h 82346"/>
              <a:gd name="connsiteX6" fmla="*/ 0 w 3980471"/>
              <a:gd name="connsiteY6" fmla="*/ 50776 h 823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82346">
                <a:moveTo>
                  <a:pt x="0" y="50776"/>
                </a:moveTo>
                <a:cubicBezTo>
                  <a:pt x="0" y="22849"/>
                  <a:pt x="22807" y="0"/>
                  <a:pt x="50683" y="0"/>
                </a:cubicBezTo>
                <a:lnTo>
                  <a:pt x="3929788" y="0"/>
                </a:lnTo>
                <a:cubicBezTo>
                  <a:pt x="3957663" y="0"/>
                  <a:pt x="3980471" y="22849"/>
                  <a:pt x="3980471" y="50776"/>
                </a:cubicBezTo>
                <a:lnTo>
                  <a:pt x="3980471" y="82346"/>
                </a:lnTo>
                <a:lnTo>
                  <a:pt x="0" y="82346"/>
                </a:lnTo>
                <a:lnTo>
                  <a:pt x="0" y="50776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308481" y="1716230"/>
            <a:ext cx="3980471" cy="888692"/>
          </a:xfrm>
          <a:custGeom>
            <a:avLst/>
            <a:gdLst>
              <a:gd name="connsiteX0" fmla="*/ 0 w 3980471"/>
              <a:gd name="connsiteY0" fmla="*/ 837915 h 888692"/>
              <a:gd name="connsiteX1" fmla="*/ 50683 w 3980471"/>
              <a:gd name="connsiteY1" fmla="*/ 888692 h 888692"/>
              <a:gd name="connsiteX2" fmla="*/ 3929788 w 3980471"/>
              <a:gd name="connsiteY2" fmla="*/ 888692 h 888692"/>
              <a:gd name="connsiteX3" fmla="*/ 3980471 w 3980471"/>
              <a:gd name="connsiteY3" fmla="*/ 837915 h 888692"/>
              <a:gd name="connsiteX4" fmla="*/ 3980471 w 3980471"/>
              <a:gd name="connsiteY4" fmla="*/ 0 h 888692"/>
              <a:gd name="connsiteX5" fmla="*/ 0 w 3980471"/>
              <a:gd name="connsiteY5" fmla="*/ 0 h 888692"/>
              <a:gd name="connsiteX6" fmla="*/ 0 w 3980471"/>
              <a:gd name="connsiteY6" fmla="*/ 837915 h 8886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888692">
                <a:moveTo>
                  <a:pt x="0" y="837915"/>
                </a:moveTo>
                <a:cubicBezTo>
                  <a:pt x="0" y="865842"/>
                  <a:pt x="22807" y="888692"/>
                  <a:pt x="50683" y="888692"/>
                </a:cubicBezTo>
                <a:lnTo>
                  <a:pt x="3929788" y="888692"/>
                </a:lnTo>
                <a:cubicBezTo>
                  <a:pt x="3957663" y="888692"/>
                  <a:pt x="3980471" y="865842"/>
                  <a:pt x="3980471" y="837915"/>
                </a:cubicBezTo>
                <a:lnTo>
                  <a:pt x="3980471" y="0"/>
                </a:lnTo>
                <a:lnTo>
                  <a:pt x="0" y="0"/>
                </a:lnTo>
                <a:lnTo>
                  <a:pt x="0" y="837915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4282603" y="1754096"/>
            <a:ext cx="12700" cy="825439"/>
          </a:xfrm>
          <a:custGeom>
            <a:avLst/>
            <a:gdLst>
              <a:gd name="connsiteX0" fmla="*/ 6350 w 12700"/>
              <a:gd name="connsiteY0" fmla="*/ 819089 h 825439"/>
              <a:gd name="connsiteX1" fmla="*/ 6350 w 12700"/>
              <a:gd name="connsiteY1" fmla="*/ 6350 h 8254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825439">
                <a:moveTo>
                  <a:pt x="6350" y="819089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7E7D7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282603" y="1741402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AEADA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282603" y="1728708"/>
            <a:ext cx="12700" cy="12700"/>
          </a:xfrm>
          <a:custGeom>
            <a:avLst/>
            <a:gdLst>
              <a:gd name="connsiteX0" fmla="*/ 6350 w 12700"/>
              <a:gd name="connsiteY0" fmla="*/ 19043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3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CCB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282603" y="1716014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EDEBE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282603" y="1696973"/>
            <a:ext cx="12700" cy="31741"/>
          </a:xfrm>
          <a:custGeom>
            <a:avLst/>
            <a:gdLst>
              <a:gd name="connsiteX0" fmla="*/ 6350 w 12700"/>
              <a:gd name="connsiteY0" fmla="*/ 25391 h 31741"/>
              <a:gd name="connsiteX1" fmla="*/ 6350 w 12700"/>
              <a:gd name="connsiteY1" fmla="*/ 6350 h 317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41">
                <a:moveTo>
                  <a:pt x="6350" y="25391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CF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308481" y="2718839"/>
            <a:ext cx="3980471" cy="82346"/>
          </a:xfrm>
          <a:custGeom>
            <a:avLst/>
            <a:gdLst>
              <a:gd name="connsiteX0" fmla="*/ 0 w 3980471"/>
              <a:gd name="connsiteY0" fmla="*/ 50776 h 82346"/>
              <a:gd name="connsiteX1" fmla="*/ 50683 w 3980471"/>
              <a:gd name="connsiteY1" fmla="*/ 0 h 82346"/>
              <a:gd name="connsiteX2" fmla="*/ 3929788 w 3980471"/>
              <a:gd name="connsiteY2" fmla="*/ 0 h 82346"/>
              <a:gd name="connsiteX3" fmla="*/ 3980471 w 3980471"/>
              <a:gd name="connsiteY3" fmla="*/ 50776 h 82346"/>
              <a:gd name="connsiteX4" fmla="*/ 3980471 w 3980471"/>
              <a:gd name="connsiteY4" fmla="*/ 82346 h 82346"/>
              <a:gd name="connsiteX5" fmla="*/ 0 w 3980471"/>
              <a:gd name="connsiteY5" fmla="*/ 82346 h 82346"/>
              <a:gd name="connsiteX6" fmla="*/ 0 w 3980471"/>
              <a:gd name="connsiteY6" fmla="*/ 50776 h 823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82346">
                <a:moveTo>
                  <a:pt x="0" y="50776"/>
                </a:moveTo>
                <a:cubicBezTo>
                  <a:pt x="0" y="22849"/>
                  <a:pt x="22807" y="0"/>
                  <a:pt x="50683" y="0"/>
                </a:cubicBezTo>
                <a:lnTo>
                  <a:pt x="3929788" y="0"/>
                </a:lnTo>
                <a:cubicBezTo>
                  <a:pt x="3957663" y="0"/>
                  <a:pt x="3980471" y="22849"/>
                  <a:pt x="3980471" y="50776"/>
                </a:cubicBezTo>
                <a:lnTo>
                  <a:pt x="3980471" y="82346"/>
                </a:lnTo>
                <a:lnTo>
                  <a:pt x="0" y="82346"/>
                </a:lnTo>
                <a:lnTo>
                  <a:pt x="0" y="50776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308481" y="2763239"/>
            <a:ext cx="3980471" cy="546360"/>
          </a:xfrm>
          <a:custGeom>
            <a:avLst/>
            <a:gdLst>
              <a:gd name="connsiteX0" fmla="*/ 0 w 3980471"/>
              <a:gd name="connsiteY0" fmla="*/ 495583 h 546360"/>
              <a:gd name="connsiteX1" fmla="*/ 50683 w 3980471"/>
              <a:gd name="connsiteY1" fmla="*/ 546360 h 546360"/>
              <a:gd name="connsiteX2" fmla="*/ 3929788 w 3980471"/>
              <a:gd name="connsiteY2" fmla="*/ 546360 h 546360"/>
              <a:gd name="connsiteX3" fmla="*/ 3980471 w 3980471"/>
              <a:gd name="connsiteY3" fmla="*/ 495583 h 546360"/>
              <a:gd name="connsiteX4" fmla="*/ 3980471 w 3980471"/>
              <a:gd name="connsiteY4" fmla="*/ 0 h 546360"/>
              <a:gd name="connsiteX5" fmla="*/ 0 w 3980471"/>
              <a:gd name="connsiteY5" fmla="*/ 0 h 546360"/>
              <a:gd name="connsiteX6" fmla="*/ 0 w 3980471"/>
              <a:gd name="connsiteY6" fmla="*/ 495583 h 546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546360">
                <a:moveTo>
                  <a:pt x="0" y="495583"/>
                </a:moveTo>
                <a:cubicBezTo>
                  <a:pt x="0" y="523510"/>
                  <a:pt x="22807" y="546360"/>
                  <a:pt x="50683" y="546360"/>
                </a:cubicBezTo>
                <a:lnTo>
                  <a:pt x="3929788" y="546360"/>
                </a:lnTo>
                <a:cubicBezTo>
                  <a:pt x="3957663" y="546360"/>
                  <a:pt x="3980471" y="523510"/>
                  <a:pt x="3980471" y="495583"/>
                </a:cubicBezTo>
                <a:lnTo>
                  <a:pt x="3980471" y="0"/>
                </a:lnTo>
                <a:lnTo>
                  <a:pt x="0" y="0"/>
                </a:lnTo>
                <a:lnTo>
                  <a:pt x="0" y="495583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4282603" y="2801105"/>
            <a:ext cx="12700" cy="483107"/>
          </a:xfrm>
          <a:custGeom>
            <a:avLst/>
            <a:gdLst>
              <a:gd name="connsiteX0" fmla="*/ 6350 w 12700"/>
              <a:gd name="connsiteY0" fmla="*/ 476757 h 483107"/>
              <a:gd name="connsiteX1" fmla="*/ 6350 w 12700"/>
              <a:gd name="connsiteY1" fmla="*/ 6350 h 483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483107">
                <a:moveTo>
                  <a:pt x="6350" y="476757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7E7D7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4282603" y="2788411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AEADA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4282603" y="2775717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CCB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4282603" y="2763023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EDEBE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4282603" y="2743982"/>
            <a:ext cx="12700" cy="31741"/>
          </a:xfrm>
          <a:custGeom>
            <a:avLst/>
            <a:gdLst>
              <a:gd name="connsiteX0" fmla="*/ 6350 w 12700"/>
              <a:gd name="connsiteY0" fmla="*/ 25391 h 31741"/>
              <a:gd name="connsiteX1" fmla="*/ 6350 w 12700"/>
              <a:gd name="connsiteY1" fmla="*/ 6350 h 317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41">
                <a:moveTo>
                  <a:pt x="6350" y="25391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CF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0" y="3308062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804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2298692" y="3308062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A679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51200"/>
            <a:ext cx="4597400" cy="203200"/>
          </a:xfrm>
          <a:prstGeom prst="rect">
            <a:avLst/>
          </a:prstGeom>
          <a:noFill/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21" y="14202"/>
            <a:ext cx="4597400" cy="345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07408" y="63939"/>
            <a:ext cx="13462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279400" algn="l"/>
              </a:tabLst>
            </a:pP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Etapas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AED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500"/>
              </a:lnSpc>
              <a:tabLst>
                <a:tab pos="279400" algn="l"/>
              </a:tabLst>
            </a:pPr>
            <a:r>
              <a:rPr lang="en-US" altLang="zh-CN" dirty="0"/>
              <a:t>	</a:t>
            </a:r>
            <a:r>
              <a:rPr lang="en-US" altLang="zh-CN" sz="8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Abordagem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200"/>
              </a:lnSpc>
              <a:tabLst>
                <a:tab pos="279400" algn="l"/>
              </a:tabLst>
            </a:pPr>
            <a:r>
              <a:rPr lang="en-US" altLang="zh-CN" dirty="0"/>
              <a:t>	</a:t>
            </a:r>
            <a:r>
              <a:rPr lang="en-US" altLang="zh-CN" sz="8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Estatística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Clássica</a:t>
            </a:r>
          </a:p>
          <a:p>
            <a:pPr>
              <a:lnSpc>
                <a:spcPts val="1000"/>
              </a:lnSpc>
              <a:tabLst>
                <a:tab pos="279400" algn="l"/>
              </a:tabLst>
            </a:pPr>
            <a:r>
              <a:rPr lang="en-US" altLang="zh-CN" dirty="0"/>
              <a:t>	</a:t>
            </a:r>
            <a:r>
              <a:rPr lang="en-US" altLang="zh-CN" sz="8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Estatística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Bayesiana</a:t>
            </a:r>
          </a:p>
          <a:p>
            <a:pPr>
              <a:lnSpc>
                <a:spcPts val="1000"/>
              </a:lnSpc>
              <a:tabLst>
                <a:tab pos="279400" algn="l"/>
              </a:tabLst>
            </a:pPr>
            <a:r>
              <a:rPr lang="en-US" altLang="zh-CN" dirty="0"/>
              <a:t>	</a:t>
            </a:r>
            <a:r>
              <a:rPr lang="en-US" altLang="zh-CN" sz="8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EDA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1749895" y="716002"/>
            <a:ext cx="2387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Estratégia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200"/>
              </a:lnSpc>
              <a:tabLst/>
            </a:pPr>
            <a:r>
              <a:rPr lang="en-US" altLang="zh-CN" sz="8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Problema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Dados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Modelo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Análise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8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Problema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Dados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Modelo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Priori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Análise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8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Problema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Dados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Análise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Modelo</a:t>
            </a:r>
          </a:p>
        </p:txBody>
      </p:sp>
      <p:sp>
        <p:nvSpPr>
          <p:cNvPr id="58" name="TextBox 1"/>
          <p:cNvSpPr txBox="1"/>
          <p:nvPr/>
        </p:nvSpPr>
        <p:spPr>
          <a:xfrm>
            <a:off x="355600" y="1790700"/>
            <a:ext cx="3632405" cy="153375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acordo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err="1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tabela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diferentemente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é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feito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Estatística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Clássica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Estatística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Bayesiana,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Análise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Exploratória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Dados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não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há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imposição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modelo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aos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dados,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sim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trabalho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mineração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dados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eventualmente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indicar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qual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melhor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modelo.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AED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vai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além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uso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descritivo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estatística,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procura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olhar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forma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mais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profunda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dados,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sem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resumir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muito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quantidade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informações.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74905" y="3216978"/>
            <a:ext cx="55620" cy="43052"/>
          </a:xfrm>
          <a:custGeom>
            <a:avLst/>
            <a:gdLst>
              <a:gd name="connsiteX0" fmla="*/ 6350 w 55620"/>
              <a:gd name="connsiteY0" fmla="*/ 36702 h 43052"/>
              <a:gd name="connsiteX1" fmla="*/ 49270 w 55620"/>
              <a:gd name="connsiteY1" fmla="*/ 36702 h 43052"/>
              <a:gd name="connsiteX2" fmla="*/ 49270 w 55620"/>
              <a:gd name="connsiteY2" fmla="*/ 6350 h 43052"/>
              <a:gd name="connsiteX3" fmla="*/ 6350 w 55620"/>
              <a:gd name="connsiteY3" fmla="*/ 6350 h 43052"/>
              <a:gd name="connsiteX4" fmla="*/ 6350 w 55620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20" h="43052">
                <a:moveTo>
                  <a:pt x="6350" y="36702"/>
                </a:moveTo>
                <a:lnTo>
                  <a:pt x="49270" y="36702"/>
                </a:lnTo>
                <a:lnTo>
                  <a:pt x="49270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01821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179214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24999" y="3227095"/>
            <a:ext cx="55619" cy="43052"/>
          </a:xfrm>
          <a:custGeom>
            <a:avLst/>
            <a:gdLst>
              <a:gd name="connsiteX0" fmla="*/ 6350 w 55619"/>
              <a:gd name="connsiteY0" fmla="*/ 36702 h 43052"/>
              <a:gd name="connsiteX1" fmla="*/ 49269 w 55619"/>
              <a:gd name="connsiteY1" fmla="*/ 36702 h 43052"/>
              <a:gd name="connsiteX2" fmla="*/ 49269 w 55619"/>
              <a:gd name="connsiteY2" fmla="*/ 6350 h 43052"/>
              <a:gd name="connsiteX3" fmla="*/ 6350 w 55619"/>
              <a:gd name="connsiteY3" fmla="*/ 6350 h 43052"/>
              <a:gd name="connsiteX4" fmla="*/ 6350 w 55619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19" h="43052">
                <a:moveTo>
                  <a:pt x="6350" y="36702"/>
                </a:moveTo>
                <a:lnTo>
                  <a:pt x="49269" y="36702"/>
                </a:lnTo>
                <a:lnTo>
                  <a:pt x="49269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335466" y="3216826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45603" y="3206670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68325" y="3219367"/>
            <a:ext cx="25342" cy="38082"/>
          </a:xfrm>
          <a:custGeom>
            <a:avLst/>
            <a:gdLst>
              <a:gd name="connsiteX0" fmla="*/ 25342 w 25342"/>
              <a:gd name="connsiteY0" fmla="*/ 38082 h 38082"/>
              <a:gd name="connsiteX1" fmla="*/ 0 w 25342"/>
              <a:gd name="connsiteY1" fmla="*/ 19041 h 38082"/>
              <a:gd name="connsiteX2" fmla="*/ 25342 w 25342"/>
              <a:gd name="connsiteY2" fmla="*/ 0 h 38082"/>
              <a:gd name="connsiteX3" fmla="*/ 25342 w 25342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2" h="38082">
                <a:moveTo>
                  <a:pt x="25342" y="38082"/>
                </a:moveTo>
                <a:lnTo>
                  <a:pt x="0" y="19041"/>
                </a:lnTo>
                <a:lnTo>
                  <a:pt x="25342" y="0"/>
                </a:lnTo>
                <a:lnTo>
                  <a:pt x="25342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445718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617176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534830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712223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04505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617176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4505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617176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871022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83693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83693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01347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978740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871022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83693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37527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50197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0197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37527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50197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434441" y="3237137"/>
            <a:ext cx="32973" cy="33010"/>
          </a:xfrm>
          <a:custGeom>
            <a:avLst/>
            <a:gdLst>
              <a:gd name="connsiteX0" fmla="*/ 6350 w 32973"/>
              <a:gd name="connsiteY0" fmla="*/ 6350 h 33010"/>
              <a:gd name="connsiteX1" fmla="*/ 26623 w 32973"/>
              <a:gd name="connsiteY1" fmla="*/ 26660 h 33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973" h="33010">
                <a:moveTo>
                  <a:pt x="6350" y="6350"/>
                </a:moveTo>
                <a:lnTo>
                  <a:pt x="26623" y="2666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07439" y="3210654"/>
            <a:ext cx="42996" cy="43052"/>
          </a:xfrm>
          <a:custGeom>
            <a:avLst/>
            <a:gdLst>
              <a:gd name="connsiteX0" fmla="*/ 36646 w 42996"/>
              <a:gd name="connsiteY0" fmla="*/ 21526 h 43052"/>
              <a:gd name="connsiteX1" fmla="*/ 21498 w 42996"/>
              <a:gd name="connsiteY1" fmla="*/ 6350 h 43052"/>
              <a:gd name="connsiteX2" fmla="*/ 6350 w 42996"/>
              <a:gd name="connsiteY2" fmla="*/ 21526 h 43052"/>
              <a:gd name="connsiteX3" fmla="*/ 21498 w 42996"/>
              <a:gd name="connsiteY3" fmla="*/ 36702 h 43052"/>
              <a:gd name="connsiteX4" fmla="*/ 36646 w 42996"/>
              <a:gd name="connsiteY4" fmla="*/ 21526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96" h="43052">
                <a:moveTo>
                  <a:pt x="36646" y="21526"/>
                </a:moveTo>
                <a:cubicBezTo>
                  <a:pt x="36646" y="13103"/>
                  <a:pt x="29905" y="6350"/>
                  <a:pt x="21498" y="6350"/>
                </a:cubicBezTo>
                <a:cubicBezTo>
                  <a:pt x="13091" y="6350"/>
                  <a:pt x="6350" y="13103"/>
                  <a:pt x="6350" y="21526"/>
                </a:cubicBezTo>
                <a:cubicBezTo>
                  <a:pt x="6350" y="29948"/>
                  <a:pt x="13091" y="36702"/>
                  <a:pt x="21498" y="36702"/>
                </a:cubicBezTo>
                <a:cubicBezTo>
                  <a:pt x="29905" y="36702"/>
                  <a:pt x="36646" y="29948"/>
                  <a:pt x="36646" y="2152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328005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57033 w 63383"/>
              <a:gd name="connsiteY1" fmla="*/ 31738 h 63477"/>
              <a:gd name="connsiteX2" fmla="*/ 31691 w 63383"/>
              <a:gd name="connsiteY2" fmla="*/ 6350 h 63477"/>
              <a:gd name="connsiteX3" fmla="*/ 6350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45388" y="57127"/>
                  <a:pt x="57033" y="45702"/>
                  <a:pt x="57033" y="31738"/>
                </a:cubicBezTo>
                <a:cubicBezTo>
                  <a:pt x="57033" y="17775"/>
                  <a:pt x="45629" y="6350"/>
                  <a:pt x="31691" y="6350"/>
                </a:cubicBezTo>
                <a:cubicBezTo>
                  <a:pt x="17753" y="6350"/>
                  <a:pt x="6350" y="17775"/>
                  <a:pt x="6350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12800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480057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6350 w 63383"/>
              <a:gd name="connsiteY1" fmla="*/ 31738 h 63477"/>
              <a:gd name="connsiteX2" fmla="*/ 31691 w 63383"/>
              <a:gd name="connsiteY2" fmla="*/ 6350 h 63477"/>
              <a:gd name="connsiteX3" fmla="*/ 57033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17753" y="57127"/>
                  <a:pt x="6350" y="45702"/>
                  <a:pt x="6350" y="31738"/>
                </a:cubicBezTo>
                <a:cubicBezTo>
                  <a:pt x="6350" y="17775"/>
                  <a:pt x="17753" y="6350"/>
                  <a:pt x="31691" y="6350"/>
                </a:cubicBezTo>
                <a:cubicBezTo>
                  <a:pt x="45629" y="6350"/>
                  <a:pt x="57033" y="17775"/>
                  <a:pt x="57033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515535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308481" y="443951"/>
            <a:ext cx="3980471" cy="82346"/>
          </a:xfrm>
          <a:custGeom>
            <a:avLst/>
            <a:gdLst>
              <a:gd name="connsiteX0" fmla="*/ 0 w 3980471"/>
              <a:gd name="connsiteY0" fmla="*/ 50776 h 82346"/>
              <a:gd name="connsiteX1" fmla="*/ 50683 w 3980471"/>
              <a:gd name="connsiteY1" fmla="*/ 0 h 82346"/>
              <a:gd name="connsiteX2" fmla="*/ 3929788 w 3980471"/>
              <a:gd name="connsiteY2" fmla="*/ 0 h 82346"/>
              <a:gd name="connsiteX3" fmla="*/ 3980471 w 3980471"/>
              <a:gd name="connsiteY3" fmla="*/ 50776 h 82346"/>
              <a:gd name="connsiteX4" fmla="*/ 3980471 w 3980471"/>
              <a:gd name="connsiteY4" fmla="*/ 82346 h 82346"/>
              <a:gd name="connsiteX5" fmla="*/ 0 w 3980471"/>
              <a:gd name="connsiteY5" fmla="*/ 82346 h 82346"/>
              <a:gd name="connsiteX6" fmla="*/ 0 w 3980471"/>
              <a:gd name="connsiteY6" fmla="*/ 50776 h 823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82346">
                <a:moveTo>
                  <a:pt x="0" y="50776"/>
                </a:moveTo>
                <a:cubicBezTo>
                  <a:pt x="0" y="22849"/>
                  <a:pt x="22807" y="0"/>
                  <a:pt x="50683" y="0"/>
                </a:cubicBezTo>
                <a:lnTo>
                  <a:pt x="3929788" y="0"/>
                </a:lnTo>
                <a:cubicBezTo>
                  <a:pt x="3957663" y="0"/>
                  <a:pt x="3980471" y="22849"/>
                  <a:pt x="3980471" y="50776"/>
                </a:cubicBezTo>
                <a:lnTo>
                  <a:pt x="3980471" y="82346"/>
                </a:lnTo>
                <a:lnTo>
                  <a:pt x="0" y="82346"/>
                </a:lnTo>
                <a:lnTo>
                  <a:pt x="0" y="50776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08481" y="488346"/>
            <a:ext cx="3980471" cy="718357"/>
          </a:xfrm>
          <a:custGeom>
            <a:avLst/>
            <a:gdLst>
              <a:gd name="connsiteX0" fmla="*/ 0 w 3980471"/>
              <a:gd name="connsiteY0" fmla="*/ 667581 h 718357"/>
              <a:gd name="connsiteX1" fmla="*/ 50683 w 3980471"/>
              <a:gd name="connsiteY1" fmla="*/ 718357 h 718357"/>
              <a:gd name="connsiteX2" fmla="*/ 3929788 w 3980471"/>
              <a:gd name="connsiteY2" fmla="*/ 718357 h 718357"/>
              <a:gd name="connsiteX3" fmla="*/ 3980471 w 3980471"/>
              <a:gd name="connsiteY3" fmla="*/ 667581 h 718357"/>
              <a:gd name="connsiteX4" fmla="*/ 3980471 w 3980471"/>
              <a:gd name="connsiteY4" fmla="*/ 0 h 718357"/>
              <a:gd name="connsiteX5" fmla="*/ 0 w 3980471"/>
              <a:gd name="connsiteY5" fmla="*/ 0 h 718357"/>
              <a:gd name="connsiteX6" fmla="*/ 0 w 3980471"/>
              <a:gd name="connsiteY6" fmla="*/ 667581 h 7183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718357">
                <a:moveTo>
                  <a:pt x="0" y="667581"/>
                </a:moveTo>
                <a:cubicBezTo>
                  <a:pt x="0" y="695508"/>
                  <a:pt x="22807" y="718357"/>
                  <a:pt x="50683" y="718357"/>
                </a:cubicBezTo>
                <a:lnTo>
                  <a:pt x="3929788" y="718357"/>
                </a:lnTo>
                <a:cubicBezTo>
                  <a:pt x="3957663" y="718357"/>
                  <a:pt x="3980471" y="695508"/>
                  <a:pt x="3980471" y="667581"/>
                </a:cubicBezTo>
                <a:lnTo>
                  <a:pt x="3980471" y="0"/>
                </a:lnTo>
                <a:lnTo>
                  <a:pt x="0" y="0"/>
                </a:lnTo>
                <a:lnTo>
                  <a:pt x="0" y="667581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4282603" y="526213"/>
            <a:ext cx="12700" cy="655105"/>
          </a:xfrm>
          <a:custGeom>
            <a:avLst/>
            <a:gdLst>
              <a:gd name="connsiteX0" fmla="*/ 6350 w 12700"/>
              <a:gd name="connsiteY0" fmla="*/ 648755 h 655105"/>
              <a:gd name="connsiteX1" fmla="*/ 6350 w 12700"/>
              <a:gd name="connsiteY1" fmla="*/ 6350 h 6551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655105">
                <a:moveTo>
                  <a:pt x="6350" y="648755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7E7D7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4282603" y="513519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AEADA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4282603" y="500824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CCB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4282603" y="488130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EDEBE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282603" y="469089"/>
            <a:ext cx="12700" cy="31741"/>
          </a:xfrm>
          <a:custGeom>
            <a:avLst/>
            <a:gdLst>
              <a:gd name="connsiteX0" fmla="*/ 6350 w 12700"/>
              <a:gd name="connsiteY0" fmla="*/ 25391 h 31741"/>
              <a:gd name="connsiteX1" fmla="*/ 6350 w 12700"/>
              <a:gd name="connsiteY1" fmla="*/ 6350 h 317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41">
                <a:moveTo>
                  <a:pt x="6350" y="25391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CF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308481" y="1358563"/>
            <a:ext cx="3980471" cy="82346"/>
          </a:xfrm>
          <a:custGeom>
            <a:avLst/>
            <a:gdLst>
              <a:gd name="connsiteX0" fmla="*/ 0 w 3980471"/>
              <a:gd name="connsiteY0" fmla="*/ 50776 h 82346"/>
              <a:gd name="connsiteX1" fmla="*/ 50683 w 3980471"/>
              <a:gd name="connsiteY1" fmla="*/ 0 h 82346"/>
              <a:gd name="connsiteX2" fmla="*/ 3929788 w 3980471"/>
              <a:gd name="connsiteY2" fmla="*/ 0 h 82346"/>
              <a:gd name="connsiteX3" fmla="*/ 3980471 w 3980471"/>
              <a:gd name="connsiteY3" fmla="*/ 50776 h 82346"/>
              <a:gd name="connsiteX4" fmla="*/ 3980471 w 3980471"/>
              <a:gd name="connsiteY4" fmla="*/ 82346 h 82346"/>
              <a:gd name="connsiteX5" fmla="*/ 0 w 3980471"/>
              <a:gd name="connsiteY5" fmla="*/ 82346 h 82346"/>
              <a:gd name="connsiteX6" fmla="*/ 0 w 3980471"/>
              <a:gd name="connsiteY6" fmla="*/ 50776 h 823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82346">
                <a:moveTo>
                  <a:pt x="0" y="50776"/>
                </a:moveTo>
                <a:cubicBezTo>
                  <a:pt x="0" y="22849"/>
                  <a:pt x="22807" y="0"/>
                  <a:pt x="50683" y="0"/>
                </a:cubicBezTo>
                <a:lnTo>
                  <a:pt x="3929788" y="0"/>
                </a:lnTo>
                <a:cubicBezTo>
                  <a:pt x="3957663" y="0"/>
                  <a:pt x="3980471" y="22849"/>
                  <a:pt x="3980471" y="50776"/>
                </a:cubicBezTo>
                <a:lnTo>
                  <a:pt x="3980471" y="82346"/>
                </a:lnTo>
                <a:lnTo>
                  <a:pt x="0" y="82346"/>
                </a:lnTo>
                <a:lnTo>
                  <a:pt x="0" y="50776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308481" y="1402951"/>
            <a:ext cx="3980471" cy="861134"/>
          </a:xfrm>
          <a:custGeom>
            <a:avLst/>
            <a:gdLst>
              <a:gd name="connsiteX0" fmla="*/ 0 w 3980471"/>
              <a:gd name="connsiteY0" fmla="*/ 810357 h 861134"/>
              <a:gd name="connsiteX1" fmla="*/ 50683 w 3980471"/>
              <a:gd name="connsiteY1" fmla="*/ 861134 h 861134"/>
              <a:gd name="connsiteX2" fmla="*/ 3929788 w 3980471"/>
              <a:gd name="connsiteY2" fmla="*/ 861134 h 861134"/>
              <a:gd name="connsiteX3" fmla="*/ 3980471 w 3980471"/>
              <a:gd name="connsiteY3" fmla="*/ 810357 h 861134"/>
              <a:gd name="connsiteX4" fmla="*/ 3980471 w 3980471"/>
              <a:gd name="connsiteY4" fmla="*/ 0 h 861134"/>
              <a:gd name="connsiteX5" fmla="*/ 0 w 3980471"/>
              <a:gd name="connsiteY5" fmla="*/ 0 h 861134"/>
              <a:gd name="connsiteX6" fmla="*/ 0 w 3980471"/>
              <a:gd name="connsiteY6" fmla="*/ 810357 h 8611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861134">
                <a:moveTo>
                  <a:pt x="0" y="810357"/>
                </a:moveTo>
                <a:cubicBezTo>
                  <a:pt x="0" y="838284"/>
                  <a:pt x="22807" y="861134"/>
                  <a:pt x="50683" y="861134"/>
                </a:cubicBezTo>
                <a:lnTo>
                  <a:pt x="3929788" y="861134"/>
                </a:lnTo>
                <a:cubicBezTo>
                  <a:pt x="3957663" y="861134"/>
                  <a:pt x="3980471" y="838284"/>
                  <a:pt x="3980471" y="810357"/>
                </a:cubicBezTo>
                <a:lnTo>
                  <a:pt x="3980471" y="0"/>
                </a:lnTo>
                <a:lnTo>
                  <a:pt x="0" y="0"/>
                </a:lnTo>
                <a:lnTo>
                  <a:pt x="0" y="810357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282603" y="1440818"/>
            <a:ext cx="12700" cy="797881"/>
          </a:xfrm>
          <a:custGeom>
            <a:avLst/>
            <a:gdLst>
              <a:gd name="connsiteX0" fmla="*/ 6350 w 12700"/>
              <a:gd name="connsiteY0" fmla="*/ 791531 h 797881"/>
              <a:gd name="connsiteX1" fmla="*/ 6350 w 12700"/>
              <a:gd name="connsiteY1" fmla="*/ 6350 h 7978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797881">
                <a:moveTo>
                  <a:pt x="6350" y="791531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7E7D7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4282603" y="1428124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AEADA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4282603" y="1415430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CCB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4282603" y="1402736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EDEBE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4282603" y="1383694"/>
            <a:ext cx="12700" cy="31741"/>
          </a:xfrm>
          <a:custGeom>
            <a:avLst/>
            <a:gdLst>
              <a:gd name="connsiteX0" fmla="*/ 6350 w 12700"/>
              <a:gd name="connsiteY0" fmla="*/ 25391 h 31741"/>
              <a:gd name="connsiteX1" fmla="*/ 6350 w 12700"/>
              <a:gd name="connsiteY1" fmla="*/ 6350 h 317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41">
                <a:moveTo>
                  <a:pt x="6350" y="25391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CF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308481" y="2415947"/>
            <a:ext cx="3980471" cy="82346"/>
          </a:xfrm>
          <a:custGeom>
            <a:avLst/>
            <a:gdLst>
              <a:gd name="connsiteX0" fmla="*/ 0 w 3980471"/>
              <a:gd name="connsiteY0" fmla="*/ 50776 h 82346"/>
              <a:gd name="connsiteX1" fmla="*/ 50683 w 3980471"/>
              <a:gd name="connsiteY1" fmla="*/ 0 h 82346"/>
              <a:gd name="connsiteX2" fmla="*/ 3929788 w 3980471"/>
              <a:gd name="connsiteY2" fmla="*/ 0 h 82346"/>
              <a:gd name="connsiteX3" fmla="*/ 3980471 w 3980471"/>
              <a:gd name="connsiteY3" fmla="*/ 50776 h 82346"/>
              <a:gd name="connsiteX4" fmla="*/ 3980471 w 3980471"/>
              <a:gd name="connsiteY4" fmla="*/ 82346 h 82346"/>
              <a:gd name="connsiteX5" fmla="*/ 0 w 3980471"/>
              <a:gd name="connsiteY5" fmla="*/ 82346 h 82346"/>
              <a:gd name="connsiteX6" fmla="*/ 0 w 3980471"/>
              <a:gd name="connsiteY6" fmla="*/ 50776 h 823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82346">
                <a:moveTo>
                  <a:pt x="0" y="50776"/>
                </a:moveTo>
                <a:cubicBezTo>
                  <a:pt x="0" y="22849"/>
                  <a:pt x="22807" y="0"/>
                  <a:pt x="50683" y="0"/>
                </a:cubicBezTo>
                <a:lnTo>
                  <a:pt x="3929788" y="0"/>
                </a:lnTo>
                <a:cubicBezTo>
                  <a:pt x="3957663" y="0"/>
                  <a:pt x="3980471" y="22849"/>
                  <a:pt x="3980471" y="50776"/>
                </a:cubicBezTo>
                <a:lnTo>
                  <a:pt x="3980471" y="82346"/>
                </a:lnTo>
                <a:lnTo>
                  <a:pt x="0" y="82346"/>
                </a:lnTo>
                <a:lnTo>
                  <a:pt x="0" y="50776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308481" y="2460345"/>
            <a:ext cx="3980471" cy="687545"/>
          </a:xfrm>
          <a:custGeom>
            <a:avLst/>
            <a:gdLst>
              <a:gd name="connsiteX0" fmla="*/ 0 w 3980471"/>
              <a:gd name="connsiteY0" fmla="*/ 636768 h 687545"/>
              <a:gd name="connsiteX1" fmla="*/ 50683 w 3980471"/>
              <a:gd name="connsiteY1" fmla="*/ 687545 h 687545"/>
              <a:gd name="connsiteX2" fmla="*/ 3929788 w 3980471"/>
              <a:gd name="connsiteY2" fmla="*/ 687545 h 687545"/>
              <a:gd name="connsiteX3" fmla="*/ 3980471 w 3980471"/>
              <a:gd name="connsiteY3" fmla="*/ 636768 h 687545"/>
              <a:gd name="connsiteX4" fmla="*/ 3980471 w 3980471"/>
              <a:gd name="connsiteY4" fmla="*/ 0 h 687545"/>
              <a:gd name="connsiteX5" fmla="*/ 0 w 3980471"/>
              <a:gd name="connsiteY5" fmla="*/ 0 h 687545"/>
              <a:gd name="connsiteX6" fmla="*/ 0 w 3980471"/>
              <a:gd name="connsiteY6" fmla="*/ 636768 h 6875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687545">
                <a:moveTo>
                  <a:pt x="0" y="636768"/>
                </a:moveTo>
                <a:cubicBezTo>
                  <a:pt x="0" y="664695"/>
                  <a:pt x="22807" y="687545"/>
                  <a:pt x="50683" y="687545"/>
                </a:cubicBezTo>
                <a:lnTo>
                  <a:pt x="3929788" y="687545"/>
                </a:lnTo>
                <a:cubicBezTo>
                  <a:pt x="3957663" y="687545"/>
                  <a:pt x="3980471" y="664695"/>
                  <a:pt x="3980471" y="636768"/>
                </a:cubicBezTo>
                <a:lnTo>
                  <a:pt x="3980471" y="0"/>
                </a:lnTo>
                <a:lnTo>
                  <a:pt x="0" y="0"/>
                </a:lnTo>
                <a:lnTo>
                  <a:pt x="0" y="636768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4282603" y="2498211"/>
            <a:ext cx="12700" cy="624293"/>
          </a:xfrm>
          <a:custGeom>
            <a:avLst/>
            <a:gdLst>
              <a:gd name="connsiteX0" fmla="*/ 6350 w 12700"/>
              <a:gd name="connsiteY0" fmla="*/ 617943 h 624293"/>
              <a:gd name="connsiteX1" fmla="*/ 6350 w 12700"/>
              <a:gd name="connsiteY1" fmla="*/ 6350 h 6242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624293">
                <a:moveTo>
                  <a:pt x="6350" y="617943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7E7D7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4282603" y="2485517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AEADA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4282603" y="2472823"/>
            <a:ext cx="12700" cy="12700"/>
          </a:xfrm>
          <a:custGeom>
            <a:avLst/>
            <a:gdLst>
              <a:gd name="connsiteX0" fmla="*/ 6350 w 12700"/>
              <a:gd name="connsiteY0" fmla="*/ 19043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3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CCB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3"/>
          <p:cNvSpPr/>
          <p:nvPr/>
        </p:nvSpPr>
        <p:spPr>
          <a:xfrm>
            <a:off x="4282603" y="2460129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EDEBE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3"/>
          <p:cNvSpPr/>
          <p:nvPr/>
        </p:nvSpPr>
        <p:spPr>
          <a:xfrm>
            <a:off x="4282603" y="2441088"/>
            <a:ext cx="12700" cy="31741"/>
          </a:xfrm>
          <a:custGeom>
            <a:avLst/>
            <a:gdLst>
              <a:gd name="connsiteX0" fmla="*/ 6350 w 12700"/>
              <a:gd name="connsiteY0" fmla="*/ 25391 h 31741"/>
              <a:gd name="connsiteX1" fmla="*/ 6350 w 12700"/>
              <a:gd name="connsiteY1" fmla="*/ 6350 h 317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41">
                <a:moveTo>
                  <a:pt x="6350" y="25391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CF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Freeform 3"/>
          <p:cNvSpPr/>
          <p:nvPr/>
        </p:nvSpPr>
        <p:spPr>
          <a:xfrm>
            <a:off x="0" y="3308065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804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Freeform 3"/>
          <p:cNvSpPr/>
          <p:nvPr/>
        </p:nvSpPr>
        <p:spPr>
          <a:xfrm>
            <a:off x="2298692" y="3308065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A679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51200"/>
            <a:ext cx="4597400" cy="203200"/>
          </a:xfrm>
          <a:prstGeom prst="rect">
            <a:avLst/>
          </a:prstGeom>
          <a:noFill/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35"/>
            <a:ext cx="4597400" cy="345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2400" y="50800"/>
            <a:ext cx="3556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Técnicas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Gráﬁcas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Resumos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Numéricos</a:t>
            </a:r>
          </a:p>
        </p:txBody>
      </p:sp>
      <p:sp>
        <p:nvSpPr>
          <p:cNvPr id="61" name="TextBox 1"/>
          <p:cNvSpPr txBox="1"/>
          <p:nvPr/>
        </p:nvSpPr>
        <p:spPr>
          <a:xfrm>
            <a:off x="355600" y="533400"/>
            <a:ext cx="37973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gráﬁcos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constituem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formas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mais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eﬁcientes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apresentação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dados.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gráﬁco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é,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essencialmente,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ﬁgura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constituída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partir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tabela,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pois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é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quase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sempre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possível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localizar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dado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tabulado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num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gráﬁco.</a:t>
            </a:r>
          </a:p>
        </p:txBody>
      </p:sp>
      <p:sp>
        <p:nvSpPr>
          <p:cNvPr id="62" name="TextBox 1"/>
          <p:cNvSpPr txBox="1"/>
          <p:nvPr/>
        </p:nvSpPr>
        <p:spPr>
          <a:xfrm>
            <a:off x="355600" y="1447800"/>
            <a:ext cx="38608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Enquanto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tabelas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fornecem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idéia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mais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precisa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possibilitam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tratamento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mais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rigoroso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dados,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gráﬁcos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são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mais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indicados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situações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cujo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objetivo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é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dar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visão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mais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rápida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fácil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variáveis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às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quais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referem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dados.</a:t>
            </a:r>
          </a:p>
        </p:txBody>
      </p:sp>
      <p:sp>
        <p:nvSpPr>
          <p:cNvPr id="63" name="TextBox 1"/>
          <p:cNvSpPr txBox="1"/>
          <p:nvPr/>
        </p:nvSpPr>
        <p:spPr>
          <a:xfrm>
            <a:off x="355600" y="2501900"/>
            <a:ext cx="35687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Portanto,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qualidade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representação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gráﬁca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deve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ser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pautada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clareza,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simplicidade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autoexplicação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.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técnicas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gráﬁcas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desempenham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papel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fundamental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74905" y="3216978"/>
            <a:ext cx="55620" cy="43052"/>
          </a:xfrm>
          <a:custGeom>
            <a:avLst/>
            <a:gdLst>
              <a:gd name="connsiteX0" fmla="*/ 6350 w 55620"/>
              <a:gd name="connsiteY0" fmla="*/ 36702 h 43052"/>
              <a:gd name="connsiteX1" fmla="*/ 49270 w 55620"/>
              <a:gd name="connsiteY1" fmla="*/ 36702 h 43052"/>
              <a:gd name="connsiteX2" fmla="*/ 49270 w 55620"/>
              <a:gd name="connsiteY2" fmla="*/ 6350 h 43052"/>
              <a:gd name="connsiteX3" fmla="*/ 6350 w 55620"/>
              <a:gd name="connsiteY3" fmla="*/ 6350 h 43052"/>
              <a:gd name="connsiteX4" fmla="*/ 6350 w 55620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20" h="43052">
                <a:moveTo>
                  <a:pt x="6350" y="36702"/>
                </a:moveTo>
                <a:lnTo>
                  <a:pt x="49270" y="36702"/>
                </a:lnTo>
                <a:lnTo>
                  <a:pt x="49270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01821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179214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24999" y="3227095"/>
            <a:ext cx="55619" cy="43052"/>
          </a:xfrm>
          <a:custGeom>
            <a:avLst/>
            <a:gdLst>
              <a:gd name="connsiteX0" fmla="*/ 6350 w 55619"/>
              <a:gd name="connsiteY0" fmla="*/ 36702 h 43052"/>
              <a:gd name="connsiteX1" fmla="*/ 49269 w 55619"/>
              <a:gd name="connsiteY1" fmla="*/ 36702 h 43052"/>
              <a:gd name="connsiteX2" fmla="*/ 49269 w 55619"/>
              <a:gd name="connsiteY2" fmla="*/ 6350 h 43052"/>
              <a:gd name="connsiteX3" fmla="*/ 6350 w 55619"/>
              <a:gd name="connsiteY3" fmla="*/ 6350 h 43052"/>
              <a:gd name="connsiteX4" fmla="*/ 6350 w 55619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19" h="43052">
                <a:moveTo>
                  <a:pt x="6350" y="36702"/>
                </a:moveTo>
                <a:lnTo>
                  <a:pt x="49269" y="36702"/>
                </a:lnTo>
                <a:lnTo>
                  <a:pt x="49269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335466" y="3216826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45603" y="3206670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68325" y="3219367"/>
            <a:ext cx="25342" cy="38082"/>
          </a:xfrm>
          <a:custGeom>
            <a:avLst/>
            <a:gdLst>
              <a:gd name="connsiteX0" fmla="*/ 25342 w 25342"/>
              <a:gd name="connsiteY0" fmla="*/ 38082 h 38082"/>
              <a:gd name="connsiteX1" fmla="*/ 0 w 25342"/>
              <a:gd name="connsiteY1" fmla="*/ 19041 h 38082"/>
              <a:gd name="connsiteX2" fmla="*/ 25342 w 25342"/>
              <a:gd name="connsiteY2" fmla="*/ 0 h 38082"/>
              <a:gd name="connsiteX3" fmla="*/ 25342 w 25342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2" h="38082">
                <a:moveTo>
                  <a:pt x="25342" y="38082"/>
                </a:moveTo>
                <a:lnTo>
                  <a:pt x="0" y="19041"/>
                </a:lnTo>
                <a:lnTo>
                  <a:pt x="25342" y="0"/>
                </a:lnTo>
                <a:lnTo>
                  <a:pt x="25342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445718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617176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534830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712223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04505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617176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4505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617176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871022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83693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83693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01347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978740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871022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83693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37527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50197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0197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37527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50197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434441" y="3237137"/>
            <a:ext cx="32973" cy="33010"/>
          </a:xfrm>
          <a:custGeom>
            <a:avLst/>
            <a:gdLst>
              <a:gd name="connsiteX0" fmla="*/ 6350 w 32973"/>
              <a:gd name="connsiteY0" fmla="*/ 6350 h 33010"/>
              <a:gd name="connsiteX1" fmla="*/ 26623 w 32973"/>
              <a:gd name="connsiteY1" fmla="*/ 26660 h 33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973" h="33010">
                <a:moveTo>
                  <a:pt x="6350" y="6350"/>
                </a:moveTo>
                <a:lnTo>
                  <a:pt x="26623" y="2666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07439" y="3210654"/>
            <a:ext cx="42996" cy="43052"/>
          </a:xfrm>
          <a:custGeom>
            <a:avLst/>
            <a:gdLst>
              <a:gd name="connsiteX0" fmla="*/ 36646 w 42996"/>
              <a:gd name="connsiteY0" fmla="*/ 21526 h 43052"/>
              <a:gd name="connsiteX1" fmla="*/ 21498 w 42996"/>
              <a:gd name="connsiteY1" fmla="*/ 6350 h 43052"/>
              <a:gd name="connsiteX2" fmla="*/ 6350 w 42996"/>
              <a:gd name="connsiteY2" fmla="*/ 21526 h 43052"/>
              <a:gd name="connsiteX3" fmla="*/ 21498 w 42996"/>
              <a:gd name="connsiteY3" fmla="*/ 36702 h 43052"/>
              <a:gd name="connsiteX4" fmla="*/ 36646 w 42996"/>
              <a:gd name="connsiteY4" fmla="*/ 21526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96" h="43052">
                <a:moveTo>
                  <a:pt x="36646" y="21526"/>
                </a:moveTo>
                <a:cubicBezTo>
                  <a:pt x="36646" y="13103"/>
                  <a:pt x="29905" y="6350"/>
                  <a:pt x="21498" y="6350"/>
                </a:cubicBezTo>
                <a:cubicBezTo>
                  <a:pt x="13091" y="6350"/>
                  <a:pt x="6350" y="13103"/>
                  <a:pt x="6350" y="21526"/>
                </a:cubicBezTo>
                <a:cubicBezTo>
                  <a:pt x="6350" y="29948"/>
                  <a:pt x="13091" y="36702"/>
                  <a:pt x="21498" y="36702"/>
                </a:cubicBezTo>
                <a:cubicBezTo>
                  <a:pt x="29905" y="36702"/>
                  <a:pt x="36646" y="29948"/>
                  <a:pt x="36646" y="2152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328005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57033 w 63383"/>
              <a:gd name="connsiteY1" fmla="*/ 31738 h 63477"/>
              <a:gd name="connsiteX2" fmla="*/ 31691 w 63383"/>
              <a:gd name="connsiteY2" fmla="*/ 6350 h 63477"/>
              <a:gd name="connsiteX3" fmla="*/ 6350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45388" y="57127"/>
                  <a:pt x="57033" y="45702"/>
                  <a:pt x="57033" y="31738"/>
                </a:cubicBezTo>
                <a:cubicBezTo>
                  <a:pt x="57033" y="17775"/>
                  <a:pt x="45629" y="6350"/>
                  <a:pt x="31691" y="6350"/>
                </a:cubicBezTo>
                <a:cubicBezTo>
                  <a:pt x="17753" y="6350"/>
                  <a:pt x="6350" y="17775"/>
                  <a:pt x="6350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12800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480057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6350 w 63383"/>
              <a:gd name="connsiteY1" fmla="*/ 31738 h 63477"/>
              <a:gd name="connsiteX2" fmla="*/ 31691 w 63383"/>
              <a:gd name="connsiteY2" fmla="*/ 6350 h 63477"/>
              <a:gd name="connsiteX3" fmla="*/ 57033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17753" y="57127"/>
                  <a:pt x="6350" y="45702"/>
                  <a:pt x="6350" y="31738"/>
                </a:cubicBezTo>
                <a:cubicBezTo>
                  <a:pt x="6350" y="17775"/>
                  <a:pt x="17753" y="6350"/>
                  <a:pt x="31691" y="6350"/>
                </a:cubicBezTo>
                <a:cubicBezTo>
                  <a:pt x="45629" y="6350"/>
                  <a:pt x="57033" y="17775"/>
                  <a:pt x="57033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515535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308479" y="918850"/>
            <a:ext cx="3980471" cy="82346"/>
          </a:xfrm>
          <a:custGeom>
            <a:avLst/>
            <a:gdLst>
              <a:gd name="connsiteX0" fmla="*/ 0 w 3980471"/>
              <a:gd name="connsiteY0" fmla="*/ 50776 h 82346"/>
              <a:gd name="connsiteX1" fmla="*/ 50683 w 3980471"/>
              <a:gd name="connsiteY1" fmla="*/ 0 h 82346"/>
              <a:gd name="connsiteX2" fmla="*/ 3929788 w 3980471"/>
              <a:gd name="connsiteY2" fmla="*/ 0 h 82346"/>
              <a:gd name="connsiteX3" fmla="*/ 3980471 w 3980471"/>
              <a:gd name="connsiteY3" fmla="*/ 50776 h 82346"/>
              <a:gd name="connsiteX4" fmla="*/ 3980471 w 3980471"/>
              <a:gd name="connsiteY4" fmla="*/ 82346 h 82346"/>
              <a:gd name="connsiteX5" fmla="*/ 0 w 3980471"/>
              <a:gd name="connsiteY5" fmla="*/ 82346 h 82346"/>
              <a:gd name="connsiteX6" fmla="*/ 0 w 3980471"/>
              <a:gd name="connsiteY6" fmla="*/ 50776 h 823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82346">
                <a:moveTo>
                  <a:pt x="0" y="50776"/>
                </a:moveTo>
                <a:cubicBezTo>
                  <a:pt x="0" y="22849"/>
                  <a:pt x="22807" y="0"/>
                  <a:pt x="50683" y="0"/>
                </a:cubicBezTo>
                <a:lnTo>
                  <a:pt x="3929788" y="0"/>
                </a:lnTo>
                <a:cubicBezTo>
                  <a:pt x="3957663" y="0"/>
                  <a:pt x="3980471" y="22849"/>
                  <a:pt x="3980471" y="50776"/>
                </a:cubicBezTo>
                <a:lnTo>
                  <a:pt x="3980471" y="82346"/>
                </a:lnTo>
                <a:lnTo>
                  <a:pt x="0" y="82346"/>
                </a:lnTo>
                <a:lnTo>
                  <a:pt x="0" y="50776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08479" y="963230"/>
            <a:ext cx="3980471" cy="2034498"/>
          </a:xfrm>
          <a:custGeom>
            <a:avLst/>
            <a:gdLst>
              <a:gd name="connsiteX0" fmla="*/ 0 w 3980471"/>
              <a:gd name="connsiteY0" fmla="*/ 1983721 h 2034498"/>
              <a:gd name="connsiteX1" fmla="*/ 50683 w 3980471"/>
              <a:gd name="connsiteY1" fmla="*/ 2034498 h 2034498"/>
              <a:gd name="connsiteX2" fmla="*/ 3929788 w 3980471"/>
              <a:gd name="connsiteY2" fmla="*/ 2034498 h 2034498"/>
              <a:gd name="connsiteX3" fmla="*/ 3980471 w 3980471"/>
              <a:gd name="connsiteY3" fmla="*/ 1983721 h 2034498"/>
              <a:gd name="connsiteX4" fmla="*/ 3980471 w 3980471"/>
              <a:gd name="connsiteY4" fmla="*/ 0 h 2034498"/>
              <a:gd name="connsiteX5" fmla="*/ 0 w 3980471"/>
              <a:gd name="connsiteY5" fmla="*/ 0 h 2034498"/>
              <a:gd name="connsiteX6" fmla="*/ 0 w 3980471"/>
              <a:gd name="connsiteY6" fmla="*/ 1983721 h 20344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2034498">
                <a:moveTo>
                  <a:pt x="0" y="1983721"/>
                </a:moveTo>
                <a:cubicBezTo>
                  <a:pt x="0" y="2011648"/>
                  <a:pt x="22807" y="2034498"/>
                  <a:pt x="50683" y="2034498"/>
                </a:cubicBezTo>
                <a:lnTo>
                  <a:pt x="3929788" y="2034498"/>
                </a:lnTo>
                <a:cubicBezTo>
                  <a:pt x="3957663" y="2034498"/>
                  <a:pt x="3980471" y="2011648"/>
                  <a:pt x="3980471" y="1983721"/>
                </a:cubicBezTo>
                <a:lnTo>
                  <a:pt x="3980471" y="0"/>
                </a:lnTo>
                <a:lnTo>
                  <a:pt x="0" y="0"/>
                </a:lnTo>
                <a:lnTo>
                  <a:pt x="0" y="1983721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4282601" y="1001097"/>
            <a:ext cx="12700" cy="1971245"/>
          </a:xfrm>
          <a:custGeom>
            <a:avLst/>
            <a:gdLst>
              <a:gd name="connsiteX0" fmla="*/ 6350 w 12700"/>
              <a:gd name="connsiteY0" fmla="*/ 1964895 h 1971245"/>
              <a:gd name="connsiteX1" fmla="*/ 6350 w 12700"/>
              <a:gd name="connsiteY1" fmla="*/ 6350 h 19712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971245">
                <a:moveTo>
                  <a:pt x="6350" y="1964895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7E7D7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4282601" y="988403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AEADA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4282601" y="975709"/>
            <a:ext cx="12700" cy="12700"/>
          </a:xfrm>
          <a:custGeom>
            <a:avLst/>
            <a:gdLst>
              <a:gd name="connsiteX0" fmla="*/ 6350 w 12700"/>
              <a:gd name="connsiteY0" fmla="*/ 19043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3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CCB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4282601" y="963014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EDEBE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282601" y="943973"/>
            <a:ext cx="12700" cy="31741"/>
          </a:xfrm>
          <a:custGeom>
            <a:avLst/>
            <a:gdLst>
              <a:gd name="connsiteX0" fmla="*/ 6350 w 12700"/>
              <a:gd name="connsiteY0" fmla="*/ 25391 h 31741"/>
              <a:gd name="connsiteX1" fmla="*/ 6350 w 12700"/>
              <a:gd name="connsiteY1" fmla="*/ 6350 h 317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41">
                <a:moveTo>
                  <a:pt x="6350" y="25391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CF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-2" y="3308060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804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2298691" y="3308060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A679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51200"/>
            <a:ext cx="4597400" cy="203200"/>
          </a:xfrm>
          <a:prstGeom prst="rect">
            <a:avLst/>
          </a:prstGeom>
          <a:noFill/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2400" y="50800"/>
            <a:ext cx="2044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Escalas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Mensuração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355600" y="520700"/>
            <a:ext cx="3505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técnicas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serem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utilizadas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dependem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natureza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mensuração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variáveis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interesse: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635000" y="990600"/>
            <a:ext cx="3530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Nominal: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variáveis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são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medidas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classes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discretas,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não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é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possível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estabelecer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ordem.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635000" y="1384300"/>
            <a:ext cx="35814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Ordinal: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variáveis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são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medidas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classes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discretas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entre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quais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é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possível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deﬁnir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ordem,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segundo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relação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descritível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não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quantiﬁcável.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609600" y="1930400"/>
            <a:ext cx="3429000" cy="50783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Intervalar: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variáveis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assumem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valores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quantitativos,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não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possuem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zero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absoluto,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i.e.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não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possuem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medida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ausência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atributo.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635000" y="2489200"/>
            <a:ext cx="34798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Razão: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variáveis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assumem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valores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quantitativos,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cuja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relação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exata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entre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estes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é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possível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deﬁnir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porque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esta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escala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possui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zero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absoluto.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74905" y="3216978"/>
            <a:ext cx="55620" cy="43052"/>
          </a:xfrm>
          <a:custGeom>
            <a:avLst/>
            <a:gdLst>
              <a:gd name="connsiteX0" fmla="*/ 6350 w 55620"/>
              <a:gd name="connsiteY0" fmla="*/ 36702 h 43052"/>
              <a:gd name="connsiteX1" fmla="*/ 49270 w 55620"/>
              <a:gd name="connsiteY1" fmla="*/ 36702 h 43052"/>
              <a:gd name="connsiteX2" fmla="*/ 49270 w 55620"/>
              <a:gd name="connsiteY2" fmla="*/ 6350 h 43052"/>
              <a:gd name="connsiteX3" fmla="*/ 6350 w 55620"/>
              <a:gd name="connsiteY3" fmla="*/ 6350 h 43052"/>
              <a:gd name="connsiteX4" fmla="*/ 6350 w 55620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20" h="43052">
                <a:moveTo>
                  <a:pt x="6350" y="36702"/>
                </a:moveTo>
                <a:lnTo>
                  <a:pt x="49270" y="36702"/>
                </a:lnTo>
                <a:lnTo>
                  <a:pt x="49270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01821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179214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24999" y="3227095"/>
            <a:ext cx="55619" cy="43052"/>
          </a:xfrm>
          <a:custGeom>
            <a:avLst/>
            <a:gdLst>
              <a:gd name="connsiteX0" fmla="*/ 6350 w 55619"/>
              <a:gd name="connsiteY0" fmla="*/ 36702 h 43052"/>
              <a:gd name="connsiteX1" fmla="*/ 49269 w 55619"/>
              <a:gd name="connsiteY1" fmla="*/ 36702 h 43052"/>
              <a:gd name="connsiteX2" fmla="*/ 49269 w 55619"/>
              <a:gd name="connsiteY2" fmla="*/ 6350 h 43052"/>
              <a:gd name="connsiteX3" fmla="*/ 6350 w 55619"/>
              <a:gd name="connsiteY3" fmla="*/ 6350 h 43052"/>
              <a:gd name="connsiteX4" fmla="*/ 6350 w 55619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19" h="43052">
                <a:moveTo>
                  <a:pt x="6350" y="36702"/>
                </a:moveTo>
                <a:lnTo>
                  <a:pt x="49269" y="36702"/>
                </a:lnTo>
                <a:lnTo>
                  <a:pt x="49269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335466" y="3216826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45603" y="3206670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68325" y="3219367"/>
            <a:ext cx="25342" cy="38082"/>
          </a:xfrm>
          <a:custGeom>
            <a:avLst/>
            <a:gdLst>
              <a:gd name="connsiteX0" fmla="*/ 25342 w 25342"/>
              <a:gd name="connsiteY0" fmla="*/ 38082 h 38082"/>
              <a:gd name="connsiteX1" fmla="*/ 0 w 25342"/>
              <a:gd name="connsiteY1" fmla="*/ 19041 h 38082"/>
              <a:gd name="connsiteX2" fmla="*/ 25342 w 25342"/>
              <a:gd name="connsiteY2" fmla="*/ 0 h 38082"/>
              <a:gd name="connsiteX3" fmla="*/ 25342 w 25342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2" h="38082">
                <a:moveTo>
                  <a:pt x="25342" y="38082"/>
                </a:moveTo>
                <a:lnTo>
                  <a:pt x="0" y="19041"/>
                </a:lnTo>
                <a:lnTo>
                  <a:pt x="25342" y="0"/>
                </a:lnTo>
                <a:lnTo>
                  <a:pt x="25342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445718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617176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534830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712223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04505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617176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4505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617176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871022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83693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83693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01347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978740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871022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83693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37527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50197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0197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37527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50197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434441" y="3237137"/>
            <a:ext cx="32973" cy="33010"/>
          </a:xfrm>
          <a:custGeom>
            <a:avLst/>
            <a:gdLst>
              <a:gd name="connsiteX0" fmla="*/ 6350 w 32973"/>
              <a:gd name="connsiteY0" fmla="*/ 6350 h 33010"/>
              <a:gd name="connsiteX1" fmla="*/ 26623 w 32973"/>
              <a:gd name="connsiteY1" fmla="*/ 26660 h 33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973" h="33010">
                <a:moveTo>
                  <a:pt x="6350" y="6350"/>
                </a:moveTo>
                <a:lnTo>
                  <a:pt x="26623" y="2666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07439" y="3210654"/>
            <a:ext cx="42996" cy="43052"/>
          </a:xfrm>
          <a:custGeom>
            <a:avLst/>
            <a:gdLst>
              <a:gd name="connsiteX0" fmla="*/ 36646 w 42996"/>
              <a:gd name="connsiteY0" fmla="*/ 21526 h 43052"/>
              <a:gd name="connsiteX1" fmla="*/ 21498 w 42996"/>
              <a:gd name="connsiteY1" fmla="*/ 6350 h 43052"/>
              <a:gd name="connsiteX2" fmla="*/ 6350 w 42996"/>
              <a:gd name="connsiteY2" fmla="*/ 21526 h 43052"/>
              <a:gd name="connsiteX3" fmla="*/ 21498 w 42996"/>
              <a:gd name="connsiteY3" fmla="*/ 36702 h 43052"/>
              <a:gd name="connsiteX4" fmla="*/ 36646 w 42996"/>
              <a:gd name="connsiteY4" fmla="*/ 21526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96" h="43052">
                <a:moveTo>
                  <a:pt x="36646" y="21526"/>
                </a:moveTo>
                <a:cubicBezTo>
                  <a:pt x="36646" y="13103"/>
                  <a:pt x="29905" y="6350"/>
                  <a:pt x="21498" y="6350"/>
                </a:cubicBezTo>
                <a:cubicBezTo>
                  <a:pt x="13091" y="6350"/>
                  <a:pt x="6350" y="13103"/>
                  <a:pt x="6350" y="21526"/>
                </a:cubicBezTo>
                <a:cubicBezTo>
                  <a:pt x="6350" y="29948"/>
                  <a:pt x="13091" y="36702"/>
                  <a:pt x="21498" y="36702"/>
                </a:cubicBezTo>
                <a:cubicBezTo>
                  <a:pt x="29905" y="36702"/>
                  <a:pt x="36646" y="29948"/>
                  <a:pt x="36646" y="2152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328005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57033 w 63383"/>
              <a:gd name="connsiteY1" fmla="*/ 31738 h 63477"/>
              <a:gd name="connsiteX2" fmla="*/ 31691 w 63383"/>
              <a:gd name="connsiteY2" fmla="*/ 6350 h 63477"/>
              <a:gd name="connsiteX3" fmla="*/ 6350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45388" y="57127"/>
                  <a:pt x="57033" y="45702"/>
                  <a:pt x="57033" y="31738"/>
                </a:cubicBezTo>
                <a:cubicBezTo>
                  <a:pt x="57033" y="17775"/>
                  <a:pt x="45629" y="6350"/>
                  <a:pt x="31691" y="6350"/>
                </a:cubicBezTo>
                <a:cubicBezTo>
                  <a:pt x="17753" y="6350"/>
                  <a:pt x="6350" y="17775"/>
                  <a:pt x="6350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12800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480057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6350 w 63383"/>
              <a:gd name="connsiteY1" fmla="*/ 31738 h 63477"/>
              <a:gd name="connsiteX2" fmla="*/ 31691 w 63383"/>
              <a:gd name="connsiteY2" fmla="*/ 6350 h 63477"/>
              <a:gd name="connsiteX3" fmla="*/ 57033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17753" y="57127"/>
                  <a:pt x="6350" y="45702"/>
                  <a:pt x="6350" y="31738"/>
                </a:cubicBezTo>
                <a:cubicBezTo>
                  <a:pt x="6350" y="17775"/>
                  <a:pt x="17753" y="6350"/>
                  <a:pt x="31691" y="6350"/>
                </a:cubicBezTo>
                <a:cubicBezTo>
                  <a:pt x="45629" y="6350"/>
                  <a:pt x="57033" y="17775"/>
                  <a:pt x="57033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515535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308481" y="586720"/>
            <a:ext cx="3980471" cy="82346"/>
          </a:xfrm>
          <a:custGeom>
            <a:avLst/>
            <a:gdLst>
              <a:gd name="connsiteX0" fmla="*/ 0 w 3980471"/>
              <a:gd name="connsiteY0" fmla="*/ 50776 h 82346"/>
              <a:gd name="connsiteX1" fmla="*/ 50683 w 3980471"/>
              <a:gd name="connsiteY1" fmla="*/ 0 h 82346"/>
              <a:gd name="connsiteX2" fmla="*/ 3929788 w 3980471"/>
              <a:gd name="connsiteY2" fmla="*/ 0 h 82346"/>
              <a:gd name="connsiteX3" fmla="*/ 3980471 w 3980471"/>
              <a:gd name="connsiteY3" fmla="*/ 50776 h 82346"/>
              <a:gd name="connsiteX4" fmla="*/ 3980471 w 3980471"/>
              <a:gd name="connsiteY4" fmla="*/ 82346 h 82346"/>
              <a:gd name="connsiteX5" fmla="*/ 0 w 3980471"/>
              <a:gd name="connsiteY5" fmla="*/ 82346 h 82346"/>
              <a:gd name="connsiteX6" fmla="*/ 0 w 3980471"/>
              <a:gd name="connsiteY6" fmla="*/ 50776 h 823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82346">
                <a:moveTo>
                  <a:pt x="0" y="50776"/>
                </a:moveTo>
                <a:cubicBezTo>
                  <a:pt x="0" y="22849"/>
                  <a:pt x="22807" y="0"/>
                  <a:pt x="50683" y="0"/>
                </a:cubicBezTo>
                <a:lnTo>
                  <a:pt x="3929788" y="0"/>
                </a:lnTo>
                <a:cubicBezTo>
                  <a:pt x="3957663" y="0"/>
                  <a:pt x="3980471" y="22849"/>
                  <a:pt x="3980471" y="50776"/>
                </a:cubicBezTo>
                <a:lnTo>
                  <a:pt x="3980471" y="82346"/>
                </a:lnTo>
                <a:lnTo>
                  <a:pt x="0" y="82346"/>
                </a:lnTo>
                <a:lnTo>
                  <a:pt x="0" y="50776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08481" y="631126"/>
            <a:ext cx="3980471" cy="716695"/>
          </a:xfrm>
          <a:custGeom>
            <a:avLst/>
            <a:gdLst>
              <a:gd name="connsiteX0" fmla="*/ 0 w 3980471"/>
              <a:gd name="connsiteY0" fmla="*/ 665918 h 716695"/>
              <a:gd name="connsiteX1" fmla="*/ 50683 w 3980471"/>
              <a:gd name="connsiteY1" fmla="*/ 716695 h 716695"/>
              <a:gd name="connsiteX2" fmla="*/ 3929788 w 3980471"/>
              <a:gd name="connsiteY2" fmla="*/ 716695 h 716695"/>
              <a:gd name="connsiteX3" fmla="*/ 3980471 w 3980471"/>
              <a:gd name="connsiteY3" fmla="*/ 665918 h 716695"/>
              <a:gd name="connsiteX4" fmla="*/ 3980471 w 3980471"/>
              <a:gd name="connsiteY4" fmla="*/ 0 h 716695"/>
              <a:gd name="connsiteX5" fmla="*/ 0 w 3980471"/>
              <a:gd name="connsiteY5" fmla="*/ 0 h 716695"/>
              <a:gd name="connsiteX6" fmla="*/ 0 w 3980471"/>
              <a:gd name="connsiteY6" fmla="*/ 665918 h 7166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716695">
                <a:moveTo>
                  <a:pt x="0" y="665918"/>
                </a:moveTo>
                <a:cubicBezTo>
                  <a:pt x="0" y="693845"/>
                  <a:pt x="22807" y="716695"/>
                  <a:pt x="50683" y="716695"/>
                </a:cubicBezTo>
                <a:lnTo>
                  <a:pt x="3929788" y="716695"/>
                </a:lnTo>
                <a:cubicBezTo>
                  <a:pt x="3957663" y="716695"/>
                  <a:pt x="3980471" y="693845"/>
                  <a:pt x="3980471" y="665918"/>
                </a:cubicBezTo>
                <a:lnTo>
                  <a:pt x="3980471" y="0"/>
                </a:lnTo>
                <a:lnTo>
                  <a:pt x="0" y="0"/>
                </a:lnTo>
                <a:lnTo>
                  <a:pt x="0" y="665918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4282603" y="668993"/>
            <a:ext cx="12700" cy="653442"/>
          </a:xfrm>
          <a:custGeom>
            <a:avLst/>
            <a:gdLst>
              <a:gd name="connsiteX0" fmla="*/ 6350 w 12700"/>
              <a:gd name="connsiteY0" fmla="*/ 647092 h 653442"/>
              <a:gd name="connsiteX1" fmla="*/ 6350 w 12700"/>
              <a:gd name="connsiteY1" fmla="*/ 6350 h 6534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653442">
                <a:moveTo>
                  <a:pt x="6350" y="647092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7E7D7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4282603" y="656299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AEADA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4282603" y="643605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CCB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4282603" y="630911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EDEBE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282603" y="611869"/>
            <a:ext cx="12700" cy="31741"/>
          </a:xfrm>
          <a:custGeom>
            <a:avLst/>
            <a:gdLst>
              <a:gd name="connsiteX0" fmla="*/ 6350 w 12700"/>
              <a:gd name="connsiteY0" fmla="*/ 25391 h 31741"/>
              <a:gd name="connsiteX1" fmla="*/ 6350 w 12700"/>
              <a:gd name="connsiteY1" fmla="*/ 6350 h 317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41">
                <a:moveTo>
                  <a:pt x="6350" y="25391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CF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79510" y="1559035"/>
            <a:ext cx="3638366" cy="17747"/>
          </a:xfrm>
          <a:custGeom>
            <a:avLst/>
            <a:gdLst>
              <a:gd name="connsiteX0" fmla="*/ 6350 w 3638366"/>
              <a:gd name="connsiteY0" fmla="*/ 6350 h 17747"/>
              <a:gd name="connsiteX1" fmla="*/ 3632016 w 3638366"/>
              <a:gd name="connsiteY1" fmla="*/ 6350 h 17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638366" h="17747">
                <a:moveTo>
                  <a:pt x="6350" y="6350"/>
                </a:moveTo>
                <a:lnTo>
                  <a:pt x="363201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79510" y="1829674"/>
            <a:ext cx="3638366" cy="17747"/>
          </a:xfrm>
          <a:custGeom>
            <a:avLst/>
            <a:gdLst>
              <a:gd name="connsiteX0" fmla="*/ 6350 w 3638366"/>
              <a:gd name="connsiteY0" fmla="*/ 6350 h 17747"/>
              <a:gd name="connsiteX1" fmla="*/ 3632016 w 3638366"/>
              <a:gd name="connsiteY1" fmla="*/ 6350 h 17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638366" h="17747">
                <a:moveTo>
                  <a:pt x="6350" y="6350"/>
                </a:moveTo>
                <a:lnTo>
                  <a:pt x="363201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79510" y="2188841"/>
            <a:ext cx="3638366" cy="17747"/>
          </a:xfrm>
          <a:custGeom>
            <a:avLst/>
            <a:gdLst>
              <a:gd name="connsiteX0" fmla="*/ 6350 w 3638366"/>
              <a:gd name="connsiteY0" fmla="*/ 6350 h 17747"/>
              <a:gd name="connsiteX1" fmla="*/ 3632016 w 3638366"/>
              <a:gd name="connsiteY1" fmla="*/ 6350 h 17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638366" h="17747">
                <a:moveTo>
                  <a:pt x="6350" y="6350"/>
                </a:moveTo>
                <a:lnTo>
                  <a:pt x="363201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479510" y="2370964"/>
            <a:ext cx="3638366" cy="17747"/>
          </a:xfrm>
          <a:custGeom>
            <a:avLst/>
            <a:gdLst>
              <a:gd name="connsiteX0" fmla="*/ 6350 w 3638366"/>
              <a:gd name="connsiteY0" fmla="*/ 6350 h 17747"/>
              <a:gd name="connsiteX1" fmla="*/ 3632016 w 3638366"/>
              <a:gd name="connsiteY1" fmla="*/ 6350 h 17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638366" h="17747">
                <a:moveTo>
                  <a:pt x="6350" y="6350"/>
                </a:moveTo>
                <a:lnTo>
                  <a:pt x="363201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479510" y="2641602"/>
            <a:ext cx="3638366" cy="17747"/>
          </a:xfrm>
          <a:custGeom>
            <a:avLst/>
            <a:gdLst>
              <a:gd name="connsiteX0" fmla="*/ 6350 w 3638366"/>
              <a:gd name="connsiteY0" fmla="*/ 6350 h 17747"/>
              <a:gd name="connsiteX1" fmla="*/ 3632016 w 3638366"/>
              <a:gd name="connsiteY1" fmla="*/ 6350 h 17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638366" h="17747">
                <a:moveTo>
                  <a:pt x="6350" y="6350"/>
                </a:moveTo>
                <a:lnTo>
                  <a:pt x="363201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479510" y="2823712"/>
            <a:ext cx="3638366" cy="17747"/>
          </a:xfrm>
          <a:custGeom>
            <a:avLst/>
            <a:gdLst>
              <a:gd name="connsiteX0" fmla="*/ 6350 w 3638366"/>
              <a:gd name="connsiteY0" fmla="*/ 6350 h 17747"/>
              <a:gd name="connsiteX1" fmla="*/ 3632016 w 3638366"/>
              <a:gd name="connsiteY1" fmla="*/ 6350 h 17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638366" h="17747">
                <a:moveTo>
                  <a:pt x="6350" y="6350"/>
                </a:moveTo>
                <a:lnTo>
                  <a:pt x="363201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0" y="3308059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804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2298692" y="3308059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A679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51200"/>
            <a:ext cx="4597400" cy="203200"/>
          </a:xfrm>
          <a:prstGeom prst="rect">
            <a:avLst/>
          </a:prstGeom>
          <a:noFill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597400" cy="345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2400" y="88900"/>
            <a:ext cx="40767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203200" algn="l"/>
              </a:tabLst>
            </a:pP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Escalas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Mensuração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>
                <a:tab pos="203200" algn="l"/>
              </a:tabLst>
            </a:pPr>
            <a:r>
              <a:rPr lang="en-US" altLang="zh-CN" dirty="0"/>
              <a:t>	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tipo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análise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ser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realizado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depende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escala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</a:p>
          <a:p>
            <a:pPr>
              <a:lnSpc>
                <a:spcPts val="1300"/>
              </a:lnSpc>
              <a:tabLst>
                <a:tab pos="203200" algn="l"/>
              </a:tabLst>
            </a:pPr>
            <a:r>
              <a:rPr lang="en-US" altLang="zh-CN" dirty="0"/>
              <a:t>	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medida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variável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analizada.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tabela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seguir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sugerem</a:t>
            </a:r>
          </a:p>
          <a:p>
            <a:pPr>
              <a:lnSpc>
                <a:spcPts val="1300"/>
              </a:lnSpc>
              <a:tabLst>
                <a:tab pos="203200" algn="l"/>
              </a:tabLst>
            </a:pPr>
            <a:r>
              <a:rPr lang="en-US" altLang="zh-CN" dirty="0"/>
              <a:t>	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representações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gráﬁcas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resumos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descritivos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numéricos</a:t>
            </a:r>
          </a:p>
          <a:p>
            <a:pPr>
              <a:lnSpc>
                <a:spcPts val="1300"/>
              </a:lnSpc>
              <a:tabLst>
                <a:tab pos="203200" algn="l"/>
              </a:tabLst>
            </a:pPr>
            <a:r>
              <a:rPr lang="en-US" altLang="zh-CN" dirty="0"/>
              <a:t>	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mais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recomendáveis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para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realizar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essa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análise.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558800" y="1676400"/>
            <a:ext cx="3302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Escala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medida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100"/>
              </a:lnSpc>
              <a:tabLst/>
            </a:pP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Nominal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100"/>
              </a:lnSpc>
              <a:tabLst/>
            </a:pP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Ordinal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1193800" y="1676400"/>
            <a:ext cx="6604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Representações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Gráﬁcas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Diagrama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barras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Diagrama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linhas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Diagrama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pizza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Boxplot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2311400" y="1676400"/>
            <a:ext cx="5715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Medidas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tendência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central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100"/>
              </a:lnSpc>
              <a:tabLst/>
            </a:pP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Moda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100"/>
              </a:lnSpc>
              <a:tabLst/>
            </a:pP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Mediana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3225800" y="1676400"/>
            <a:ext cx="7620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Medidas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dispersão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200"/>
              </a:lnSpc>
              <a:tabLst/>
            </a:pP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Intervalo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Interquartílico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1193800" y="2476500"/>
            <a:ext cx="419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Histogramas</a:t>
            </a:r>
          </a:p>
        </p:txBody>
      </p:sp>
      <p:sp>
        <p:nvSpPr>
          <p:cNvPr id="58" name="TextBox 1"/>
          <p:cNvSpPr txBox="1"/>
          <p:nvPr/>
        </p:nvSpPr>
        <p:spPr>
          <a:xfrm>
            <a:off x="1193800" y="2565400"/>
            <a:ext cx="812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Polígono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frequências</a:t>
            </a:r>
          </a:p>
        </p:txBody>
      </p:sp>
      <p:sp>
        <p:nvSpPr>
          <p:cNvPr id="59" name="TextBox 1"/>
          <p:cNvSpPr txBox="1"/>
          <p:nvPr/>
        </p:nvSpPr>
        <p:spPr>
          <a:xfrm>
            <a:off x="558800" y="2565400"/>
            <a:ext cx="279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Intervalo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Razão</a:t>
            </a:r>
          </a:p>
        </p:txBody>
      </p:sp>
      <p:sp>
        <p:nvSpPr>
          <p:cNvPr id="60" name="TextBox 1"/>
          <p:cNvSpPr txBox="1"/>
          <p:nvPr/>
        </p:nvSpPr>
        <p:spPr>
          <a:xfrm>
            <a:off x="2311400" y="2565400"/>
            <a:ext cx="609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Média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Média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Geométrica</a:t>
            </a:r>
          </a:p>
        </p:txBody>
      </p:sp>
      <p:sp>
        <p:nvSpPr>
          <p:cNvPr id="61" name="TextBox 1"/>
          <p:cNvSpPr txBox="1"/>
          <p:nvPr/>
        </p:nvSpPr>
        <p:spPr>
          <a:xfrm>
            <a:off x="3225800" y="2565400"/>
            <a:ext cx="787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Desvio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padrão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Coeﬁciente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Variação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74905" y="3216978"/>
            <a:ext cx="55620" cy="43052"/>
          </a:xfrm>
          <a:custGeom>
            <a:avLst/>
            <a:gdLst>
              <a:gd name="connsiteX0" fmla="*/ 6350 w 55620"/>
              <a:gd name="connsiteY0" fmla="*/ 36702 h 43052"/>
              <a:gd name="connsiteX1" fmla="*/ 49270 w 55620"/>
              <a:gd name="connsiteY1" fmla="*/ 36702 h 43052"/>
              <a:gd name="connsiteX2" fmla="*/ 49270 w 55620"/>
              <a:gd name="connsiteY2" fmla="*/ 6350 h 43052"/>
              <a:gd name="connsiteX3" fmla="*/ 6350 w 55620"/>
              <a:gd name="connsiteY3" fmla="*/ 6350 h 43052"/>
              <a:gd name="connsiteX4" fmla="*/ 6350 w 55620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20" h="43052">
                <a:moveTo>
                  <a:pt x="6350" y="36702"/>
                </a:moveTo>
                <a:lnTo>
                  <a:pt x="49270" y="36702"/>
                </a:lnTo>
                <a:lnTo>
                  <a:pt x="49270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01821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179214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24999" y="3227095"/>
            <a:ext cx="55619" cy="43052"/>
          </a:xfrm>
          <a:custGeom>
            <a:avLst/>
            <a:gdLst>
              <a:gd name="connsiteX0" fmla="*/ 6350 w 55619"/>
              <a:gd name="connsiteY0" fmla="*/ 36702 h 43052"/>
              <a:gd name="connsiteX1" fmla="*/ 49269 w 55619"/>
              <a:gd name="connsiteY1" fmla="*/ 36702 h 43052"/>
              <a:gd name="connsiteX2" fmla="*/ 49269 w 55619"/>
              <a:gd name="connsiteY2" fmla="*/ 6350 h 43052"/>
              <a:gd name="connsiteX3" fmla="*/ 6350 w 55619"/>
              <a:gd name="connsiteY3" fmla="*/ 6350 h 43052"/>
              <a:gd name="connsiteX4" fmla="*/ 6350 w 55619"/>
              <a:gd name="connsiteY4" fmla="*/ 36702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19" h="43052">
                <a:moveTo>
                  <a:pt x="6350" y="36702"/>
                </a:moveTo>
                <a:lnTo>
                  <a:pt x="49269" y="36702"/>
                </a:lnTo>
                <a:lnTo>
                  <a:pt x="49269" y="6350"/>
                </a:lnTo>
                <a:lnTo>
                  <a:pt x="6350" y="6350"/>
                </a:lnTo>
                <a:lnTo>
                  <a:pt x="6350" y="36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335466" y="3216826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45603" y="3206670"/>
            <a:ext cx="55781" cy="43166"/>
          </a:xfrm>
          <a:custGeom>
            <a:avLst/>
            <a:gdLst>
              <a:gd name="connsiteX0" fmla="*/ 6350 w 55781"/>
              <a:gd name="connsiteY0" fmla="*/ 16505 h 43166"/>
              <a:gd name="connsiteX1" fmla="*/ 6350 w 55781"/>
              <a:gd name="connsiteY1" fmla="*/ 6350 h 43166"/>
              <a:gd name="connsiteX2" fmla="*/ 49431 w 55781"/>
              <a:gd name="connsiteY2" fmla="*/ 6350 h 43166"/>
              <a:gd name="connsiteX3" fmla="*/ 49431 w 55781"/>
              <a:gd name="connsiteY3" fmla="*/ 36816 h 43166"/>
              <a:gd name="connsiteX4" fmla="*/ 39294 w 55781"/>
              <a:gd name="connsiteY4" fmla="*/ 36816 h 43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81" h="43166">
                <a:moveTo>
                  <a:pt x="6350" y="16505"/>
                </a:moveTo>
                <a:lnTo>
                  <a:pt x="6350" y="6350"/>
                </a:lnTo>
                <a:lnTo>
                  <a:pt x="49431" y="6350"/>
                </a:lnTo>
                <a:lnTo>
                  <a:pt x="49431" y="36816"/>
                </a:lnTo>
                <a:lnTo>
                  <a:pt x="39294" y="36816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68325" y="3219367"/>
            <a:ext cx="25342" cy="38082"/>
          </a:xfrm>
          <a:custGeom>
            <a:avLst/>
            <a:gdLst>
              <a:gd name="connsiteX0" fmla="*/ 25342 w 25342"/>
              <a:gd name="connsiteY0" fmla="*/ 38082 h 38082"/>
              <a:gd name="connsiteX1" fmla="*/ 0 w 25342"/>
              <a:gd name="connsiteY1" fmla="*/ 19041 h 38082"/>
              <a:gd name="connsiteX2" fmla="*/ 25342 w 25342"/>
              <a:gd name="connsiteY2" fmla="*/ 0 h 38082"/>
              <a:gd name="connsiteX3" fmla="*/ 25342 w 25342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2" h="38082">
                <a:moveTo>
                  <a:pt x="25342" y="38082"/>
                </a:moveTo>
                <a:lnTo>
                  <a:pt x="0" y="19041"/>
                </a:lnTo>
                <a:lnTo>
                  <a:pt x="25342" y="0"/>
                </a:lnTo>
                <a:lnTo>
                  <a:pt x="25342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445718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617176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534830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712223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04505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617176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4505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617176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871022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83693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83693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01347" y="3219367"/>
            <a:ext cx="25341" cy="38082"/>
          </a:xfrm>
          <a:custGeom>
            <a:avLst/>
            <a:gdLst>
              <a:gd name="connsiteX0" fmla="*/ 25341 w 25341"/>
              <a:gd name="connsiteY0" fmla="*/ 38082 h 38082"/>
              <a:gd name="connsiteX1" fmla="*/ 0 w 25341"/>
              <a:gd name="connsiteY1" fmla="*/ 19041 h 38082"/>
              <a:gd name="connsiteX2" fmla="*/ 25341 w 25341"/>
              <a:gd name="connsiteY2" fmla="*/ 0 h 38082"/>
              <a:gd name="connsiteX3" fmla="*/ 25341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25341" y="38082"/>
                </a:moveTo>
                <a:lnTo>
                  <a:pt x="0" y="19041"/>
                </a:lnTo>
                <a:lnTo>
                  <a:pt x="25341" y="0"/>
                </a:lnTo>
                <a:lnTo>
                  <a:pt x="25341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978740" y="3219367"/>
            <a:ext cx="25341" cy="38082"/>
          </a:xfrm>
          <a:custGeom>
            <a:avLst/>
            <a:gdLst>
              <a:gd name="connsiteX0" fmla="*/ 0 w 25341"/>
              <a:gd name="connsiteY0" fmla="*/ 38082 h 38082"/>
              <a:gd name="connsiteX1" fmla="*/ 25341 w 25341"/>
              <a:gd name="connsiteY1" fmla="*/ 19041 h 38082"/>
              <a:gd name="connsiteX2" fmla="*/ 0 w 25341"/>
              <a:gd name="connsiteY2" fmla="*/ 0 h 38082"/>
              <a:gd name="connsiteX3" fmla="*/ 0 w 25341"/>
              <a:gd name="connsiteY3" fmla="*/ 38082 h 38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341" h="38082">
                <a:moveTo>
                  <a:pt x="0" y="38082"/>
                </a:moveTo>
                <a:lnTo>
                  <a:pt x="25341" y="19041"/>
                </a:lnTo>
                <a:lnTo>
                  <a:pt x="0" y="0"/>
                </a:lnTo>
                <a:lnTo>
                  <a:pt x="0" y="38082"/>
                </a:lnTo>
              </a:path>
            </a:pathLst>
          </a:custGeom>
          <a:solidFill>
            <a:srgbClr val="E3D5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871022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83693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E3D5C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37527" y="3206670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50197" y="3219365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0197" y="3232059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37527" y="3244753"/>
            <a:ext cx="50712" cy="20281"/>
          </a:xfrm>
          <a:custGeom>
            <a:avLst/>
            <a:gdLst>
              <a:gd name="connsiteX0" fmla="*/ 6350 w 50712"/>
              <a:gd name="connsiteY0" fmla="*/ 6350 h 20281"/>
              <a:gd name="connsiteX1" fmla="*/ 44362 w 50712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2" h="20281">
                <a:moveTo>
                  <a:pt x="6350" y="6350"/>
                </a:moveTo>
                <a:lnTo>
                  <a:pt x="44362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50197" y="3257447"/>
            <a:ext cx="50713" cy="20281"/>
          </a:xfrm>
          <a:custGeom>
            <a:avLst/>
            <a:gdLst>
              <a:gd name="connsiteX0" fmla="*/ 6350 w 50713"/>
              <a:gd name="connsiteY0" fmla="*/ 6350 h 20281"/>
              <a:gd name="connsiteX1" fmla="*/ 44363 w 50713"/>
              <a:gd name="connsiteY1" fmla="*/ 6350 h 202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13" h="20281">
                <a:moveTo>
                  <a:pt x="6350" y="6350"/>
                </a:moveTo>
                <a:lnTo>
                  <a:pt x="44363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434441" y="3237137"/>
            <a:ext cx="32973" cy="33010"/>
          </a:xfrm>
          <a:custGeom>
            <a:avLst/>
            <a:gdLst>
              <a:gd name="connsiteX0" fmla="*/ 6350 w 32973"/>
              <a:gd name="connsiteY0" fmla="*/ 6350 h 33010"/>
              <a:gd name="connsiteX1" fmla="*/ 26623 w 32973"/>
              <a:gd name="connsiteY1" fmla="*/ 26660 h 33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973" h="33010">
                <a:moveTo>
                  <a:pt x="6350" y="6350"/>
                </a:moveTo>
                <a:lnTo>
                  <a:pt x="26623" y="2666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07439" y="3210654"/>
            <a:ext cx="42996" cy="43052"/>
          </a:xfrm>
          <a:custGeom>
            <a:avLst/>
            <a:gdLst>
              <a:gd name="connsiteX0" fmla="*/ 36646 w 42996"/>
              <a:gd name="connsiteY0" fmla="*/ 21526 h 43052"/>
              <a:gd name="connsiteX1" fmla="*/ 21498 w 42996"/>
              <a:gd name="connsiteY1" fmla="*/ 6350 h 43052"/>
              <a:gd name="connsiteX2" fmla="*/ 6350 w 42996"/>
              <a:gd name="connsiteY2" fmla="*/ 21526 h 43052"/>
              <a:gd name="connsiteX3" fmla="*/ 21498 w 42996"/>
              <a:gd name="connsiteY3" fmla="*/ 36702 h 43052"/>
              <a:gd name="connsiteX4" fmla="*/ 36646 w 42996"/>
              <a:gd name="connsiteY4" fmla="*/ 21526 h 43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96" h="43052">
                <a:moveTo>
                  <a:pt x="36646" y="21526"/>
                </a:moveTo>
                <a:cubicBezTo>
                  <a:pt x="36646" y="13103"/>
                  <a:pt x="29905" y="6350"/>
                  <a:pt x="21498" y="6350"/>
                </a:cubicBezTo>
                <a:cubicBezTo>
                  <a:pt x="13091" y="6350"/>
                  <a:pt x="6350" y="13103"/>
                  <a:pt x="6350" y="21526"/>
                </a:cubicBezTo>
                <a:cubicBezTo>
                  <a:pt x="6350" y="29948"/>
                  <a:pt x="13091" y="36702"/>
                  <a:pt x="21498" y="36702"/>
                </a:cubicBezTo>
                <a:cubicBezTo>
                  <a:pt x="29905" y="36702"/>
                  <a:pt x="36646" y="29948"/>
                  <a:pt x="36646" y="2152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328005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57033 w 63383"/>
              <a:gd name="connsiteY1" fmla="*/ 31738 h 63477"/>
              <a:gd name="connsiteX2" fmla="*/ 31691 w 63383"/>
              <a:gd name="connsiteY2" fmla="*/ 6350 h 63477"/>
              <a:gd name="connsiteX3" fmla="*/ 6350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45388" y="57127"/>
                  <a:pt x="57033" y="45702"/>
                  <a:pt x="57033" y="31738"/>
                </a:cubicBezTo>
                <a:cubicBezTo>
                  <a:pt x="57033" y="17775"/>
                  <a:pt x="45629" y="6350"/>
                  <a:pt x="31691" y="6350"/>
                </a:cubicBezTo>
                <a:cubicBezTo>
                  <a:pt x="17753" y="6350"/>
                  <a:pt x="6350" y="17775"/>
                  <a:pt x="6350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12800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480057" y="3206670"/>
            <a:ext cx="63383" cy="63477"/>
          </a:xfrm>
          <a:custGeom>
            <a:avLst/>
            <a:gdLst>
              <a:gd name="connsiteX0" fmla="*/ 31691 w 63383"/>
              <a:gd name="connsiteY0" fmla="*/ 57127 h 63477"/>
              <a:gd name="connsiteX1" fmla="*/ 6350 w 63383"/>
              <a:gd name="connsiteY1" fmla="*/ 31738 h 63477"/>
              <a:gd name="connsiteX2" fmla="*/ 31691 w 63383"/>
              <a:gd name="connsiteY2" fmla="*/ 6350 h 63477"/>
              <a:gd name="connsiteX3" fmla="*/ 57033 w 63383"/>
              <a:gd name="connsiteY3" fmla="*/ 31738 h 63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383" h="63477">
                <a:moveTo>
                  <a:pt x="31691" y="57127"/>
                </a:moveTo>
                <a:cubicBezTo>
                  <a:pt x="17753" y="57127"/>
                  <a:pt x="6350" y="45702"/>
                  <a:pt x="6350" y="31738"/>
                </a:cubicBezTo>
                <a:cubicBezTo>
                  <a:pt x="6350" y="17775"/>
                  <a:pt x="17753" y="6350"/>
                  <a:pt x="31691" y="6350"/>
                </a:cubicBezTo>
                <a:cubicBezTo>
                  <a:pt x="45629" y="6350"/>
                  <a:pt x="57033" y="17775"/>
                  <a:pt x="57033" y="31738"/>
                </a:cubicBez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515535" y="3224442"/>
            <a:ext cx="43110" cy="25394"/>
          </a:xfrm>
          <a:custGeom>
            <a:avLst/>
            <a:gdLst>
              <a:gd name="connsiteX0" fmla="*/ 36760 w 43110"/>
              <a:gd name="connsiteY0" fmla="*/ 6350 h 25394"/>
              <a:gd name="connsiteX1" fmla="*/ 21555 w 43110"/>
              <a:gd name="connsiteY1" fmla="*/ 19044 h 25394"/>
              <a:gd name="connsiteX2" fmla="*/ 6350 w 43110"/>
              <a:gd name="connsiteY2" fmla="*/ 6350 h 25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10" h="25394">
                <a:moveTo>
                  <a:pt x="36760" y="6350"/>
                </a:moveTo>
                <a:lnTo>
                  <a:pt x="21555" y="19044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CAB09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308481" y="608110"/>
            <a:ext cx="3980471" cy="186831"/>
          </a:xfrm>
          <a:custGeom>
            <a:avLst/>
            <a:gdLst>
              <a:gd name="connsiteX0" fmla="*/ 0 w 3980471"/>
              <a:gd name="connsiteY0" fmla="*/ 50776 h 186831"/>
              <a:gd name="connsiteX1" fmla="*/ 50683 w 3980471"/>
              <a:gd name="connsiteY1" fmla="*/ 0 h 186831"/>
              <a:gd name="connsiteX2" fmla="*/ 3929788 w 3980471"/>
              <a:gd name="connsiteY2" fmla="*/ 0 h 186831"/>
              <a:gd name="connsiteX3" fmla="*/ 3980471 w 3980471"/>
              <a:gd name="connsiteY3" fmla="*/ 50776 h 186831"/>
              <a:gd name="connsiteX4" fmla="*/ 3980471 w 3980471"/>
              <a:gd name="connsiteY4" fmla="*/ 186831 h 186831"/>
              <a:gd name="connsiteX5" fmla="*/ 0 w 3980471"/>
              <a:gd name="connsiteY5" fmla="*/ 186831 h 186831"/>
              <a:gd name="connsiteX6" fmla="*/ 0 w 3980471"/>
              <a:gd name="connsiteY6" fmla="*/ 50776 h 1868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186831">
                <a:moveTo>
                  <a:pt x="0" y="50776"/>
                </a:moveTo>
                <a:cubicBezTo>
                  <a:pt x="0" y="22849"/>
                  <a:pt x="22807" y="0"/>
                  <a:pt x="50683" y="0"/>
                </a:cubicBezTo>
                <a:lnTo>
                  <a:pt x="3929788" y="0"/>
                </a:lnTo>
                <a:cubicBezTo>
                  <a:pt x="3957663" y="0"/>
                  <a:pt x="3980471" y="22849"/>
                  <a:pt x="3980471" y="50776"/>
                </a:cubicBezTo>
                <a:lnTo>
                  <a:pt x="3980471" y="186831"/>
                </a:lnTo>
                <a:lnTo>
                  <a:pt x="0" y="186831"/>
                </a:lnTo>
                <a:lnTo>
                  <a:pt x="0" y="50776"/>
                </a:lnTo>
              </a:path>
            </a:pathLst>
          </a:custGeom>
          <a:solidFill>
            <a:srgbClr val="804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08481" y="826555"/>
            <a:ext cx="3980471" cy="202365"/>
          </a:xfrm>
          <a:custGeom>
            <a:avLst/>
            <a:gdLst>
              <a:gd name="connsiteX0" fmla="*/ 0 w 3980471"/>
              <a:gd name="connsiteY0" fmla="*/ 151589 h 202365"/>
              <a:gd name="connsiteX1" fmla="*/ 50683 w 3980471"/>
              <a:gd name="connsiteY1" fmla="*/ 202365 h 202365"/>
              <a:gd name="connsiteX2" fmla="*/ 3929788 w 3980471"/>
              <a:gd name="connsiteY2" fmla="*/ 202365 h 202365"/>
              <a:gd name="connsiteX3" fmla="*/ 3980471 w 3980471"/>
              <a:gd name="connsiteY3" fmla="*/ 151589 h 202365"/>
              <a:gd name="connsiteX4" fmla="*/ 3980471 w 3980471"/>
              <a:gd name="connsiteY4" fmla="*/ 0 h 202365"/>
              <a:gd name="connsiteX5" fmla="*/ 0 w 3980471"/>
              <a:gd name="connsiteY5" fmla="*/ 0 h 202365"/>
              <a:gd name="connsiteX6" fmla="*/ 0 w 3980471"/>
              <a:gd name="connsiteY6" fmla="*/ 151589 h 202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0471" h="202365">
                <a:moveTo>
                  <a:pt x="0" y="151589"/>
                </a:moveTo>
                <a:cubicBezTo>
                  <a:pt x="0" y="179516"/>
                  <a:pt x="22807" y="202365"/>
                  <a:pt x="50683" y="202365"/>
                </a:cubicBezTo>
                <a:lnTo>
                  <a:pt x="3929788" y="202365"/>
                </a:lnTo>
                <a:cubicBezTo>
                  <a:pt x="3957663" y="202365"/>
                  <a:pt x="3980471" y="179516"/>
                  <a:pt x="3980471" y="151589"/>
                </a:cubicBezTo>
                <a:lnTo>
                  <a:pt x="3980471" y="0"/>
                </a:lnTo>
                <a:lnTo>
                  <a:pt x="0" y="0"/>
                </a:lnTo>
                <a:lnTo>
                  <a:pt x="0" y="151589"/>
                </a:lnTo>
              </a:path>
            </a:pathLst>
          </a:custGeom>
          <a:solidFill>
            <a:srgbClr val="DDCC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4282603" y="684057"/>
            <a:ext cx="12700" cy="319478"/>
          </a:xfrm>
          <a:custGeom>
            <a:avLst/>
            <a:gdLst>
              <a:gd name="connsiteX0" fmla="*/ 6350 w 12700"/>
              <a:gd name="connsiteY0" fmla="*/ 313128 h 319478"/>
              <a:gd name="connsiteX1" fmla="*/ 6350 w 12700"/>
              <a:gd name="connsiteY1" fmla="*/ 6350 h 3194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9478">
                <a:moveTo>
                  <a:pt x="6350" y="313128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7E7D7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4282603" y="671363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AEADA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4282603" y="658669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CCB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4282603" y="645974"/>
            <a:ext cx="12700" cy="12700"/>
          </a:xfrm>
          <a:custGeom>
            <a:avLst/>
            <a:gdLst>
              <a:gd name="connsiteX0" fmla="*/ 6350 w 12700"/>
              <a:gd name="connsiteY0" fmla="*/ 19044 h 12700"/>
              <a:gd name="connsiteX1" fmla="*/ 6350 w 12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2700">
                <a:moveTo>
                  <a:pt x="6350" y="190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EDEBE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282603" y="626933"/>
            <a:ext cx="12700" cy="31741"/>
          </a:xfrm>
          <a:custGeom>
            <a:avLst/>
            <a:gdLst>
              <a:gd name="connsiteX0" fmla="*/ 6350 w 12700"/>
              <a:gd name="connsiteY0" fmla="*/ 25391 h 31741"/>
              <a:gd name="connsiteX1" fmla="*/ 6350 w 12700"/>
              <a:gd name="connsiteY1" fmla="*/ 6350 h 317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41">
                <a:moveTo>
                  <a:pt x="6350" y="25391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CF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0" y="3308061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804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2298692" y="3308061"/>
            <a:ext cx="2298693" cy="146337"/>
          </a:xfrm>
          <a:custGeom>
            <a:avLst/>
            <a:gdLst>
              <a:gd name="connsiteX0" fmla="*/ 0 w 2298693"/>
              <a:gd name="connsiteY0" fmla="*/ 146337 h 146337"/>
              <a:gd name="connsiteX1" fmla="*/ 2298693 w 2298693"/>
              <a:gd name="connsiteY1" fmla="*/ 146337 h 146337"/>
              <a:gd name="connsiteX2" fmla="*/ 2298693 w 2298693"/>
              <a:gd name="connsiteY2" fmla="*/ 0 h 146337"/>
              <a:gd name="connsiteX3" fmla="*/ 0 w 2298693"/>
              <a:gd name="connsiteY3" fmla="*/ 0 h 146337"/>
              <a:gd name="connsiteX4" fmla="*/ 0 w 2298693"/>
              <a:gd name="connsiteY4" fmla="*/ 146337 h 146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693" h="146337">
                <a:moveTo>
                  <a:pt x="0" y="146337"/>
                </a:moveTo>
                <a:lnTo>
                  <a:pt x="2298693" y="146337"/>
                </a:lnTo>
                <a:lnTo>
                  <a:pt x="2298693" y="0"/>
                </a:lnTo>
                <a:lnTo>
                  <a:pt x="0" y="0"/>
                </a:lnTo>
                <a:lnTo>
                  <a:pt x="0" y="146337"/>
                </a:lnTo>
              </a:path>
            </a:pathLst>
          </a:custGeom>
          <a:solidFill>
            <a:srgbClr val="A679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51200"/>
            <a:ext cx="4597400" cy="203200"/>
          </a:xfrm>
          <a:prstGeom prst="rect">
            <a:avLst/>
          </a:prstGeom>
          <a:noFill/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60310" y="-56798"/>
            <a:ext cx="4597400" cy="345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2400" y="50800"/>
            <a:ext cx="1562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Tipos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4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variáveis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355600" y="647700"/>
            <a:ext cx="5588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b="1" dirty="0">
                <a:solidFill>
                  <a:srgbClr val="FFF8F0"/>
                </a:solidFill>
                <a:latin typeface="Times New Roman" pitchFamily="18" charset="0"/>
                <a:cs typeface="Times New Roman" pitchFamily="18" charset="0"/>
              </a:rPr>
              <a:t>Variável: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355600" y="850900"/>
            <a:ext cx="3175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Qualquer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característica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associada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população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355600" y="1155700"/>
            <a:ext cx="927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Classiﬁcação: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635000" y="1346200"/>
            <a:ext cx="35560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Qualitativa: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são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aquelas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apresentam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como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possíveis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realizações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uma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qualidade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ou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atributo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indivíduo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pesquisado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901700" y="1828800"/>
            <a:ext cx="1612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Nominal: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sexo,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cor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dos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olhos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901700" y="1981200"/>
            <a:ext cx="22352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Ordinal: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classe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social,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grau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instrução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635000" y="2171700"/>
            <a:ext cx="30988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Quantitativa: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são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aquelas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que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apresentam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como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possíveis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realizações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números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resultantes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uma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contagem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ou</a:t>
            </a:r>
            <a:r>
              <a:rPr lang="en-US" altLang="zh-CN" sz="10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mensuração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901700" y="2654300"/>
            <a:ext cx="1231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Contínua: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peso,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altura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901700" y="2806700"/>
            <a:ext cx="2527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Discreta: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número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ﬁlhos,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número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PT Sans" pitchFamily="18" charset="0"/>
                <a:cs typeface="PT Sans" pitchFamily="18" charset="0"/>
              </a:rPr>
              <a:t>carros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2282</Words>
  <Application>Microsoft Macintosh PowerPoint</Application>
  <PresentationFormat>Personalizar</PresentationFormat>
  <Paragraphs>406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Arial</vt:lpstr>
      <vt:lpstr>Calibri</vt:lpstr>
      <vt:lpstr>PT Sans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Joao Pedro Albino</cp:lastModifiedBy>
  <cp:revision>3</cp:revision>
  <dcterms:created xsi:type="dcterms:W3CDTF">2006-08-16T00:00:00Z</dcterms:created>
  <dcterms:modified xsi:type="dcterms:W3CDTF">2020-06-01T14:47:41Z</dcterms:modified>
</cp:coreProperties>
</file>