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70" r:id="rId8"/>
    <p:sldId id="271" r:id="rId9"/>
    <p:sldId id="272" r:id="rId10"/>
    <p:sldId id="263" r:id="rId11"/>
    <p:sldId id="264" r:id="rId12"/>
    <p:sldId id="262" r:id="rId13"/>
    <p:sldId id="265" r:id="rId14"/>
    <p:sldId id="266" r:id="rId15"/>
    <p:sldId id="267" r:id="rId16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9"/>
        <p:sld r:id="rId8"/>
        <p:sld r:id="rId10"/>
        <p:sld r:id="rId11"/>
        <p:sld r:id="rId12"/>
        <p:sld r:id="rId13"/>
        <p:sld r:id="rId14"/>
        <p:sld r:id="rId15"/>
        <p:sld r:id="rId1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 autoAdjust="0"/>
    <p:restoredTop sz="94667"/>
  </p:normalViewPr>
  <p:slideViewPr>
    <p:cSldViewPr>
      <p:cViewPr varScale="1">
        <p:scale>
          <a:sx n="110" d="100"/>
          <a:sy n="110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B5008A-3BC5-4A72-8A28-48293E6672F6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6724D6-6588-40C2-8BC9-618F6ADCB013}" type="slidenum">
              <a:rPr lang="en-US" smtClean="0"/>
              <a:pPr/>
              <a:t>‹n.º›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R Programming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505200"/>
            <a:ext cx="771144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</a:t>
            </a:r>
          </a:p>
          <a:p>
            <a:r>
              <a:rPr lang="en-US" dirty="0" smtClean="0"/>
              <a:t>                              SEMINAR BY:</a:t>
            </a:r>
          </a:p>
          <a:p>
            <a:r>
              <a:rPr lang="en-US" dirty="0" smtClean="0"/>
              <a:t>                                          </a:t>
            </a:r>
            <a:r>
              <a:rPr lang="en-US" u="sng" dirty="0" smtClean="0"/>
              <a:t>SHANTANU V. PATIL</a:t>
            </a:r>
          </a:p>
          <a:p>
            <a:r>
              <a:rPr lang="en-US" dirty="0" smtClean="0"/>
              <a:t>                              GUIDED BY:</a:t>
            </a:r>
          </a:p>
          <a:p>
            <a:r>
              <a:rPr lang="en-US" dirty="0" smtClean="0"/>
              <a:t>                                           </a:t>
            </a:r>
            <a:r>
              <a:rPr lang="en-US" u="sng" smtClean="0"/>
              <a:t>Prof P.P.KATGAONKAR</a:t>
            </a:r>
            <a:endParaRPr lang="en-US" u="sng" dirty="0"/>
          </a:p>
        </p:txBody>
      </p:sp>
      <p:pic>
        <p:nvPicPr>
          <p:cNvPr id="4" name="Picture 3" descr="R-Programm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1981201"/>
            <a:ext cx="2514600" cy="1907628"/>
          </a:xfrm>
          <a:prstGeom prst="rect">
            <a:avLst/>
          </a:prstGeom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Merits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 is the most comprehensive statistical analysis package available . It incorporates all of the standard statistical tests, models, and analyses, as well as providing a comprehensive language for managing and manipulating data.</a:t>
            </a:r>
          </a:p>
          <a:p>
            <a:r>
              <a:rPr lang="en-US" sz="2800" dirty="0" smtClean="0"/>
              <a:t>R is a programming language and environment developed for statistical analysis by </a:t>
            </a:r>
            <a:r>
              <a:rPr lang="en-US" sz="2800" dirty="0" err="1" smtClean="0"/>
              <a:t>practising</a:t>
            </a:r>
            <a:r>
              <a:rPr lang="en-US" sz="2800" dirty="0" smtClean="0"/>
              <a:t> statisticians and researchers.</a:t>
            </a:r>
          </a:p>
          <a:p>
            <a:r>
              <a:rPr lang="en-US" sz="2800" dirty="0" smtClean="0"/>
              <a:t>The graphical capabilities of R are outstanding, providing a fully programmable graphics language that surpasses most other statistical and graphical packages. 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27392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5626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 is free and open source software, allowing anyone to use and, importantly, to modify it. R is licensed under the GNU General Public License, with copyright held by The R Foundation for Statistical Computing.</a:t>
            </a:r>
          </a:p>
          <a:p>
            <a:r>
              <a:rPr lang="en-US" sz="2800" dirty="0" smtClean="0"/>
              <a:t>R has over 4800 packages available from multiple repositories specializing in topics like econometrics, data mining, spatial analysis, and bio-informatics.</a:t>
            </a:r>
          </a:p>
          <a:p>
            <a:r>
              <a:rPr lang="en-US" sz="2800" dirty="0" smtClean="0"/>
              <a:t>R is cross-platform. R runs on many operating systems </a:t>
            </a:r>
            <a:r>
              <a:rPr lang="en-US" sz="2800" smtClean="0"/>
              <a:t>and different</a:t>
            </a:r>
            <a:r>
              <a:rPr lang="en-US" sz="2800" dirty="0" smtClean="0"/>
              <a:t> hardware. It is popularly used on GNU/Linux, Macintosh, and Microsoft Windows, running on both 32 and 64 bit processors. 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Demerits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is slow :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an interpreting language and is not very fast. Could be 1/40 of C.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Limitation of Memory: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All the objects are in memory. </a:t>
            </a:r>
          </a:p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is hard to learn: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has to memorize the commands/functions, and understand the logics of programming.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ﬂuency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R requires great time and energy.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Conclusion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u="sng" dirty="0" smtClean="0">
                <a:latin typeface="Times New Roman" pitchFamily="18" charset="0"/>
                <a:cs typeface="Times New Roman" pitchFamily="18" charset="0"/>
              </a:rPr>
              <a:t>Any Queries?</a:t>
            </a:r>
            <a:endParaRPr lang="en-US" sz="7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33067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Thanks..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3505200"/>
            <a:ext cx="6419088" cy="2743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History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Introduction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R Basics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Features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Comparison with other programming languages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Merits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Demerits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Conclusion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924800" cy="55626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programming language it was an implementation over S language.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was first designed by Ross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Ihaka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Robert Gentleman at the University of Auckland in 1993.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It was stable released on October 31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2014 the 4 months ago ,by R Development Core Team Under  GNU General Public License.</a:t>
            </a: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03592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programming language and software environment for statistical computing and graphics. The R language is widely used among statisticians and data miners for developing statistical software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data analysis.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compiles and runs on a wide variety of UNIX platforms, Windows and Mac OS. R can be downloaded and installed from CRAN website , CRAN stands for Comprehensive R Archive Network.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R Basics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R 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most extensive modeling resources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scientiﬁc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research.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ﬁne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publishing quality graphs.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Easy to develop your own model.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 is freely available under GNU General Public License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R Package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Package is a collection of R functions with comprehensive documents.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Package includes: R functions, Data Example, Help Files, Namespace and Description.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default installation is kept as minimum.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function of R could be extent by loading R packages.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 GUI</a:t>
            </a:r>
            <a:endParaRPr lang="en-US" u="sng" dirty="0"/>
          </a:p>
        </p:txBody>
      </p:sp>
      <p:pic>
        <p:nvPicPr>
          <p:cNvPr id="4" name="Content Placeholder 3" descr="rstudio-screen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377" y="1447800"/>
            <a:ext cx="5766796" cy="48006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Open Source: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The source code of R program and the extensions could be examined line by line.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Integrating with other Programming Language: 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R is an interpreting language, can be rather slow, but could integrate with high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eﬃcient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languages such as C, C++ or Fortran.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OS Independence: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UNIX, Linux, Windows,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FreeBSD...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Command line Driven: 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You have to write Commands...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Comparison with other languages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950677"/>
          <a:ext cx="7562849" cy="590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49"/>
                <a:gridCol w="2520950"/>
                <a:gridCol w="25209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 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6924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was stably</a:t>
                      </a:r>
                      <a:r>
                        <a:rPr lang="en-US" baseline="0" dirty="0" smtClean="0"/>
                        <a:t> released in 2014.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It was stably</a:t>
                      </a:r>
                      <a:r>
                        <a:rPr lang="en-US" baseline="0" dirty="0" smtClean="0"/>
                        <a:t> released in 1996.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was stably</a:t>
                      </a:r>
                      <a:r>
                        <a:rPr lang="en-US" baseline="0" dirty="0" smtClean="0"/>
                        <a:t> released in 1995.</a:t>
                      </a:r>
                      <a:endParaRPr lang="en-US" dirty="0"/>
                    </a:p>
                  </a:txBody>
                  <a:tcPr/>
                </a:tc>
              </a:tr>
              <a:tr h="98928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has more functions and packages.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has less functions and packages.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has large number of inbuilt functions and packages.</a:t>
                      </a:r>
                      <a:endParaRPr lang="en-US" dirty="0"/>
                    </a:p>
                  </a:txBody>
                  <a:tcPr/>
                </a:tc>
              </a:tr>
              <a:tr h="6924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an interpreter base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an interpreter base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interpreter and compiled based language.</a:t>
                      </a:r>
                      <a:endParaRPr lang="en-US" dirty="0"/>
                    </a:p>
                  </a:txBody>
                  <a:tcPr/>
                </a:tc>
              </a:tr>
              <a:tr h="128606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 statistical design and graphics programming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 general purpose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general purpose programming language designed for web applications .</a:t>
                      </a:r>
                      <a:endParaRPr lang="en-US" dirty="0"/>
                    </a:p>
                  </a:txBody>
                  <a:tcPr/>
                </a:tc>
              </a:tr>
              <a:tr h="6924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difficult</a:t>
                      </a:r>
                      <a:r>
                        <a:rPr lang="en-US" baseline="0" dirty="0" smtClean="0"/>
                        <a:t> to learn and understand.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easy to understand.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easy to learn and understand.</a:t>
                      </a:r>
                      <a:endParaRPr lang="en-US" dirty="0"/>
                    </a:p>
                  </a:txBody>
                  <a:tcPr/>
                </a:tc>
              </a:tr>
              <a:tr h="111334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 is mostly</a:t>
                      </a:r>
                      <a:r>
                        <a:rPr lang="en-US" baseline="0" dirty="0" smtClean="0"/>
                        <a:t> use for </a:t>
                      </a:r>
                      <a:r>
                        <a:rPr lang="en-US" dirty="0" smtClean="0"/>
                        <a:t>data analysis.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Generic programming tasks such as design</a:t>
                      </a:r>
                      <a:r>
                        <a:rPr lang="en-US" baseline="0" dirty="0" smtClean="0"/>
                        <a:t> of software's or desktop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Java is mostly</a:t>
                      </a:r>
                      <a:r>
                        <a:rPr lang="en-US" baseline="0" dirty="0" smtClean="0"/>
                        <a:t> used in design of windows applications and web applications.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719</TotalTime>
  <Words>581</Words>
  <Application>Microsoft Macintosh PowerPoint</Application>
  <PresentationFormat>Apresentação na tela (4:3)</PresentationFormat>
  <Paragraphs>86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  <vt:variant>
        <vt:lpstr>Apresentações Personalizadas</vt:lpstr>
      </vt:variant>
      <vt:variant>
        <vt:i4>1</vt:i4>
      </vt:variant>
    </vt:vector>
  </HeadingPairs>
  <TitlesOfParts>
    <vt:vector size="22" baseType="lpstr">
      <vt:lpstr>Gill Sans MT</vt:lpstr>
      <vt:lpstr>Times New Roman</vt:lpstr>
      <vt:lpstr>Verdana</vt:lpstr>
      <vt:lpstr>Wingdings 2</vt:lpstr>
      <vt:lpstr>Arial</vt:lpstr>
      <vt:lpstr>Solstice</vt:lpstr>
      <vt:lpstr>R Programming</vt:lpstr>
      <vt:lpstr>TABLE OF CONTENTS</vt:lpstr>
      <vt:lpstr>History</vt:lpstr>
      <vt:lpstr>Introduction </vt:lpstr>
      <vt:lpstr>R Basics </vt:lpstr>
      <vt:lpstr>R Package </vt:lpstr>
      <vt:lpstr>R GUI</vt:lpstr>
      <vt:lpstr>Features</vt:lpstr>
      <vt:lpstr>Comparison with other languages</vt:lpstr>
      <vt:lpstr>Merits</vt:lpstr>
      <vt:lpstr>Apresentação do PowerPoint</vt:lpstr>
      <vt:lpstr>Demerits</vt:lpstr>
      <vt:lpstr>Conclusion </vt:lpstr>
      <vt:lpstr>Any Queries?</vt:lpstr>
      <vt:lpstr>      Thanks..</vt:lpstr>
      <vt:lpstr>Custom Show 1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Max</dc:creator>
  <cp:lastModifiedBy>Joao Albino</cp:lastModifiedBy>
  <cp:revision>64</cp:revision>
  <dcterms:created xsi:type="dcterms:W3CDTF">2015-02-06T12:24:18Z</dcterms:created>
  <dcterms:modified xsi:type="dcterms:W3CDTF">2017-09-04T22:42:28Z</dcterms:modified>
</cp:coreProperties>
</file>