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3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pPr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pPr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pPr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pPr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pPr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pPr/>
              <a:t>02/06/2023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pPr/>
              <a:t>02/06/2023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pPr/>
              <a:t>02/06/2023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pPr/>
              <a:t>02/06/2023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pPr/>
              <a:t>02/06/2023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F83-8F50-4ED7-8B5E-AF070D111B7D}" type="datetimeFigureOut">
              <a:rPr lang="pt-BR" smtClean="0"/>
              <a:pPr/>
              <a:t>02/06/2023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1103-DA9F-4D89-8B1B-53021F5151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EFF83-8F50-4ED7-8B5E-AF070D111B7D}" type="datetimeFigureOut">
              <a:rPr lang="pt-BR" smtClean="0"/>
              <a:pPr/>
              <a:t>02/06/2023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1103-DA9F-4D89-8B1B-53021F5151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pt-B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COVID-19 no Brasil</a:t>
            </a:r>
            <a:endParaRPr lang="pt-BR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2483768" y="4581128"/>
            <a:ext cx="6264696" cy="175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err="1" smtClean="0"/>
              <a:t>Grafico</a:t>
            </a:r>
            <a:r>
              <a:rPr lang="pt-BR" dirty="0" smtClean="0"/>
              <a:t> Sinais e Sintomas</a:t>
            </a:r>
            <a:endParaRPr lang="pt-BR" dirty="0"/>
          </a:p>
        </p:txBody>
      </p:sp>
      <p:sp>
        <p:nvSpPr>
          <p:cNvPr id="5" name="Subtítulo 3"/>
          <p:cNvSpPr txBox="1">
            <a:spLocks/>
          </p:cNvSpPr>
          <p:nvPr/>
        </p:nvSpPr>
        <p:spPr>
          <a:xfrm>
            <a:off x="2483768" y="2636912"/>
            <a:ext cx="6336704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Grafico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Fatores de Risco</a:t>
            </a:r>
          </a:p>
        </p:txBody>
      </p:sp>
      <p:pic>
        <p:nvPicPr>
          <p:cNvPr id="6" name="Imagem 5" descr="01_mapa_obitos_B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916832"/>
            <a:ext cx="2339752" cy="2376264"/>
          </a:xfrm>
          <a:prstGeom prst="rect">
            <a:avLst/>
          </a:prstGeom>
        </p:spPr>
      </p:pic>
      <p:sp>
        <p:nvSpPr>
          <p:cNvPr id="7" name="Subtítulo 3"/>
          <p:cNvSpPr txBox="1">
            <a:spLocks/>
          </p:cNvSpPr>
          <p:nvPr/>
        </p:nvSpPr>
        <p:spPr>
          <a:xfrm>
            <a:off x="107504" y="620688"/>
            <a:ext cx="223224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Numero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Notificacacoes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200" dirty="0" smtClean="0">
                <a:solidFill>
                  <a:schemeClr val="tx1">
                    <a:tint val="75000"/>
                  </a:schemeClr>
                </a:solidFill>
              </a:rPr>
              <a:t>120.0000</a:t>
            </a:r>
            <a:endParaRPr lang="pt-BR" sz="1200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ítulo 3"/>
          <p:cNvSpPr txBox="1">
            <a:spLocks/>
          </p:cNvSpPr>
          <p:nvPr/>
        </p:nvSpPr>
        <p:spPr>
          <a:xfrm>
            <a:off x="5580112" y="612011"/>
            <a:ext cx="324036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Grafico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Sexo</a:t>
            </a: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2483768" y="612011"/>
            <a:ext cx="3024336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Grafico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Idade</a:t>
            </a:r>
          </a:p>
        </p:txBody>
      </p:sp>
      <p:sp>
        <p:nvSpPr>
          <p:cNvPr id="10" name="Subtítulo 3"/>
          <p:cNvSpPr txBox="1">
            <a:spLocks/>
          </p:cNvSpPr>
          <p:nvPr/>
        </p:nvSpPr>
        <p:spPr>
          <a:xfrm>
            <a:off x="107504" y="1268760"/>
            <a:ext cx="223224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Numero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Obitos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200" dirty="0" smtClean="0">
                <a:solidFill>
                  <a:schemeClr val="tx1">
                    <a:tint val="75000"/>
                  </a:schemeClr>
                </a:solidFill>
              </a:rPr>
              <a:t>120.0000</a:t>
            </a:r>
            <a:endParaRPr lang="pt-BR" sz="1200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ubtítulo 3"/>
          <p:cNvSpPr txBox="1">
            <a:spLocks/>
          </p:cNvSpPr>
          <p:nvPr/>
        </p:nvSpPr>
        <p:spPr>
          <a:xfrm>
            <a:off x="107504" y="4437112"/>
            <a:ext cx="2232248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Tabelas Estados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Obitos</a:t>
            </a:r>
            <a:endParaRPr lang="pt-BR" sz="1200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391581" y="44624"/>
            <a:ext cx="124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Visão Geral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635896" y="446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2021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55976" y="446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2022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999377" y="446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2023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ítulo 3"/>
          <p:cNvSpPr txBox="1">
            <a:spLocks/>
          </p:cNvSpPr>
          <p:nvPr/>
        </p:nvSpPr>
        <p:spPr>
          <a:xfrm>
            <a:off x="144016" y="1412776"/>
            <a:ext cx="1728000" cy="525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Obitos</a:t>
            </a:r>
            <a:endParaRPr lang="pt-BR" sz="1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200" dirty="0" smtClean="0">
                <a:solidFill>
                  <a:schemeClr val="tx1">
                    <a:tint val="75000"/>
                  </a:schemeClr>
                </a:solidFill>
              </a:rPr>
              <a:t>Media Idade </a:t>
            </a:r>
            <a:r>
              <a:rPr lang="pt-BR" sz="1200" dirty="0" err="1" smtClean="0">
                <a:solidFill>
                  <a:schemeClr val="tx1">
                    <a:tint val="75000"/>
                  </a:schemeClr>
                </a:solidFill>
              </a:rPr>
              <a:t>Obitos</a:t>
            </a:r>
            <a:endParaRPr lang="pt-BR" sz="1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200" dirty="0" smtClean="0">
                <a:solidFill>
                  <a:schemeClr val="tx1">
                    <a:tint val="75000"/>
                  </a:schemeClr>
                </a:solidFill>
              </a:rPr>
              <a:t>Sexo Mortalidade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200" dirty="0" smtClean="0">
                <a:solidFill>
                  <a:schemeClr val="tx1">
                    <a:tint val="75000"/>
                  </a:schemeClr>
                </a:solidFill>
              </a:rPr>
              <a:t>Principal  Fator de Risco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200" dirty="0" smtClean="0">
                <a:solidFill>
                  <a:schemeClr val="tx1">
                    <a:tint val="75000"/>
                  </a:schemeClr>
                </a:solidFill>
              </a:rPr>
              <a:t>Principal Sinal e Sintoma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sz="1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sz="1200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476671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pt-BR" sz="15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COVID-19 no Brasil</a:t>
            </a:r>
            <a:endParaRPr lang="pt-BR" sz="1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4374482" y="3356992"/>
            <a:ext cx="4662014" cy="175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pt-BR" sz="1200" dirty="0" err="1" smtClean="0"/>
              <a:t>Grafico</a:t>
            </a:r>
            <a:r>
              <a:rPr lang="pt-BR" sz="1200" dirty="0" smtClean="0"/>
              <a:t> Sinais e Sintomas</a:t>
            </a:r>
            <a:endParaRPr lang="pt-BR" sz="1200" dirty="0"/>
          </a:p>
        </p:txBody>
      </p:sp>
      <p:sp>
        <p:nvSpPr>
          <p:cNvPr id="5" name="Subtítulo 3"/>
          <p:cNvSpPr txBox="1">
            <a:spLocks/>
          </p:cNvSpPr>
          <p:nvPr/>
        </p:nvSpPr>
        <p:spPr>
          <a:xfrm>
            <a:off x="4355976" y="1412775"/>
            <a:ext cx="4680520" cy="1827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Grafico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Fatores de Risco</a:t>
            </a:r>
          </a:p>
        </p:txBody>
      </p:sp>
      <p:pic>
        <p:nvPicPr>
          <p:cNvPr id="6" name="Imagem 5" descr="01_mapa_obitos_B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140968"/>
            <a:ext cx="1296144" cy="1316371"/>
          </a:xfrm>
          <a:prstGeom prst="rect">
            <a:avLst/>
          </a:prstGeom>
        </p:spPr>
      </p:pic>
      <p:sp>
        <p:nvSpPr>
          <p:cNvPr id="8" name="Subtítulo 3"/>
          <p:cNvSpPr txBox="1">
            <a:spLocks/>
          </p:cNvSpPr>
          <p:nvPr/>
        </p:nvSpPr>
        <p:spPr>
          <a:xfrm>
            <a:off x="1979712" y="3356992"/>
            <a:ext cx="2232248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Grafico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Sexo</a:t>
            </a: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1979712" y="1412775"/>
            <a:ext cx="2232248" cy="1827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Grafico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Idade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Obito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ubtítulo 3"/>
          <p:cNvSpPr txBox="1">
            <a:spLocks/>
          </p:cNvSpPr>
          <p:nvPr/>
        </p:nvSpPr>
        <p:spPr>
          <a:xfrm>
            <a:off x="323528" y="5301208"/>
            <a:ext cx="1296144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Tabelas Estados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Obitos</a:t>
            </a:r>
            <a:endParaRPr lang="pt-BR" sz="1200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391581" y="44624"/>
            <a:ext cx="124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Visão Geral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635896" y="446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2021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55976" y="446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2022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999377" y="446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2023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Subtítulo 3"/>
          <p:cNvSpPr txBox="1">
            <a:spLocks/>
          </p:cNvSpPr>
          <p:nvPr/>
        </p:nvSpPr>
        <p:spPr>
          <a:xfrm>
            <a:off x="144016" y="548680"/>
            <a:ext cx="1728000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Gerais</a:t>
            </a:r>
            <a:endParaRPr lang="pt-BR" sz="1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200" dirty="0" smtClean="0">
                <a:solidFill>
                  <a:schemeClr val="tx1">
                    <a:tint val="75000"/>
                  </a:schemeClr>
                </a:solidFill>
              </a:rPr>
              <a:t>Numero </a:t>
            </a:r>
            <a:r>
              <a:rPr lang="pt-BR" sz="1200" dirty="0" err="1" smtClean="0">
                <a:solidFill>
                  <a:schemeClr val="tx1">
                    <a:tint val="75000"/>
                  </a:schemeClr>
                </a:solidFill>
              </a:rPr>
              <a:t>Notificacoes</a:t>
            </a:r>
            <a:endParaRPr lang="pt-BR" sz="1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Subtítulo 3"/>
          <p:cNvSpPr txBox="1">
            <a:spLocks/>
          </p:cNvSpPr>
          <p:nvPr/>
        </p:nvSpPr>
        <p:spPr>
          <a:xfrm>
            <a:off x="1979712" y="548680"/>
            <a:ext cx="1728000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pt-BR" sz="1200" dirty="0" smtClean="0">
                <a:solidFill>
                  <a:schemeClr val="tx1">
                    <a:tint val="75000"/>
                  </a:schemeClr>
                </a:solidFill>
              </a:rPr>
              <a:t>% </a:t>
            </a:r>
            <a:r>
              <a:rPr lang="pt-BR" sz="1200" dirty="0" err="1" smtClean="0">
                <a:solidFill>
                  <a:schemeClr val="tx1">
                    <a:tint val="75000"/>
                  </a:schemeClr>
                </a:solidFill>
              </a:rPr>
              <a:t>Obitos</a:t>
            </a:r>
            <a:r>
              <a:rPr lang="pt-BR" sz="1200" dirty="0" smtClean="0">
                <a:solidFill>
                  <a:schemeClr val="tx1">
                    <a:tint val="75000"/>
                  </a:schemeClr>
                </a:solidFill>
              </a:rPr>
              <a:t> e </a:t>
            </a:r>
            <a:r>
              <a:rPr lang="pt-BR" sz="1200" dirty="0" err="1" smtClean="0">
                <a:solidFill>
                  <a:schemeClr val="tx1">
                    <a:tint val="75000"/>
                  </a:schemeClr>
                </a:solidFill>
              </a:rPr>
              <a:t>Qtde</a:t>
            </a:r>
            <a:endParaRPr lang="pt-BR" sz="1200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pt-BR" sz="1200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pt-BR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1" name="Subtítulo 3"/>
          <p:cNvSpPr txBox="1">
            <a:spLocks/>
          </p:cNvSpPr>
          <p:nvPr/>
        </p:nvSpPr>
        <p:spPr>
          <a:xfrm>
            <a:off x="3779912" y="548680"/>
            <a:ext cx="172819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 Cura e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Qtde</a:t>
            </a:r>
            <a:endParaRPr lang="pt-BR" sz="1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Subtítulo 3"/>
          <p:cNvSpPr txBox="1">
            <a:spLocks/>
          </p:cNvSpPr>
          <p:nvPr/>
        </p:nvSpPr>
        <p:spPr>
          <a:xfrm>
            <a:off x="5580112" y="548680"/>
            <a:ext cx="1728000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200" dirty="0" smtClean="0">
                <a:solidFill>
                  <a:schemeClr val="tx1">
                    <a:tint val="75000"/>
                  </a:schemeClr>
                </a:solidFill>
              </a:rPr>
              <a:t>% </a:t>
            </a:r>
            <a:r>
              <a:rPr lang="pt-BR" sz="1200" dirty="0" err="1" smtClean="0">
                <a:solidFill>
                  <a:schemeClr val="tx1">
                    <a:tint val="75000"/>
                  </a:schemeClr>
                </a:solidFill>
              </a:rPr>
              <a:t>Obito</a:t>
            </a:r>
            <a:r>
              <a:rPr lang="pt-BR" sz="1200" dirty="0" smtClean="0">
                <a:solidFill>
                  <a:schemeClr val="tx1">
                    <a:tint val="75000"/>
                  </a:schemeClr>
                </a:solidFill>
              </a:rPr>
              <a:t> Outras </a:t>
            </a:r>
            <a:r>
              <a:rPr lang="pt-BR" sz="1200" dirty="0" err="1" smtClean="0">
                <a:solidFill>
                  <a:schemeClr val="tx1">
                    <a:tint val="75000"/>
                  </a:schemeClr>
                </a:solidFill>
              </a:rPr>
              <a:t>Doencas</a:t>
            </a:r>
            <a:r>
              <a:rPr lang="pt-BR" sz="1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pt-BR" sz="1200" dirty="0" err="1" smtClean="0">
                <a:solidFill>
                  <a:schemeClr val="tx1">
                    <a:tint val="75000"/>
                  </a:schemeClr>
                </a:solidFill>
              </a:rPr>
              <a:t>Qtde</a:t>
            </a:r>
            <a:endParaRPr lang="pt-BR" sz="1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ubtítulo 3"/>
          <p:cNvSpPr txBox="1">
            <a:spLocks/>
          </p:cNvSpPr>
          <p:nvPr/>
        </p:nvSpPr>
        <p:spPr>
          <a:xfrm>
            <a:off x="7361730" y="548680"/>
            <a:ext cx="1728000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200" dirty="0" smtClean="0">
                <a:solidFill>
                  <a:schemeClr val="tx1">
                    <a:tint val="75000"/>
                  </a:schemeClr>
                </a:solidFill>
              </a:rPr>
              <a:t>% Sem </a:t>
            </a:r>
            <a:r>
              <a:rPr lang="pt-BR" sz="1200" dirty="0" err="1" smtClean="0">
                <a:solidFill>
                  <a:schemeClr val="tx1">
                    <a:tint val="75000"/>
                  </a:schemeClr>
                </a:solidFill>
              </a:rPr>
              <a:t>info</a:t>
            </a:r>
            <a:endParaRPr lang="pt-BR" sz="1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Subtítulo 3"/>
          <p:cNvSpPr txBox="1">
            <a:spLocks/>
          </p:cNvSpPr>
          <p:nvPr/>
        </p:nvSpPr>
        <p:spPr>
          <a:xfrm>
            <a:off x="4355976" y="5229200"/>
            <a:ext cx="2376264" cy="1419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Nuvem de palavras </a:t>
            </a: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Ocupacao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Subtítulo 3"/>
          <p:cNvSpPr txBox="1">
            <a:spLocks/>
          </p:cNvSpPr>
          <p:nvPr/>
        </p:nvSpPr>
        <p:spPr>
          <a:xfrm>
            <a:off x="1979712" y="5229200"/>
            <a:ext cx="2232248" cy="1419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Grafico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Escolaridade</a:t>
            </a: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92</Words>
  <Application>Microsoft Office PowerPoint</Application>
  <PresentationFormat>Apresentação na tela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COVID-19 no Brasil</vt:lpstr>
      <vt:lpstr>COVID-19 no Brasil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COVID-19 no Brasil</dc:title>
  <dc:creator>MARCELO SANTOS</dc:creator>
  <cp:lastModifiedBy>MARCELO SANTOS</cp:lastModifiedBy>
  <cp:revision>11</cp:revision>
  <dcterms:created xsi:type="dcterms:W3CDTF">2023-05-15T22:39:16Z</dcterms:created>
  <dcterms:modified xsi:type="dcterms:W3CDTF">2023-06-02T17:28:05Z</dcterms:modified>
</cp:coreProperties>
</file>