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FF83-8F50-4ED7-8B5E-AF070D111B7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1103-DA9F-4D89-8B1B-53021F51516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t-B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COVID-19 no Brasil</a:t>
            </a:r>
            <a:endParaRPr lang="pt-BR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483768" y="4581128"/>
            <a:ext cx="6264696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err="1" smtClean="0"/>
              <a:t>Grafico</a:t>
            </a:r>
            <a:r>
              <a:rPr lang="pt-BR" dirty="0" smtClean="0"/>
              <a:t> Sinais e Sintomas</a:t>
            </a:r>
            <a:endParaRPr lang="pt-BR" dirty="0"/>
          </a:p>
        </p:txBody>
      </p:sp>
      <p:sp>
        <p:nvSpPr>
          <p:cNvPr id="5" name="Subtítulo 3"/>
          <p:cNvSpPr txBox="1">
            <a:spLocks/>
          </p:cNvSpPr>
          <p:nvPr/>
        </p:nvSpPr>
        <p:spPr>
          <a:xfrm>
            <a:off x="2483768" y="2636912"/>
            <a:ext cx="6336704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Fatores de Risco</a:t>
            </a:r>
          </a:p>
        </p:txBody>
      </p:sp>
      <p:pic>
        <p:nvPicPr>
          <p:cNvPr id="6" name="Imagem 5" descr="01_mapa_obitos_B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916832"/>
            <a:ext cx="2339752" cy="2376264"/>
          </a:xfrm>
          <a:prstGeom prst="rect">
            <a:avLst/>
          </a:prstGeom>
        </p:spPr>
      </p:pic>
      <p:sp>
        <p:nvSpPr>
          <p:cNvPr id="7" name="Subtítulo 3"/>
          <p:cNvSpPr txBox="1">
            <a:spLocks/>
          </p:cNvSpPr>
          <p:nvPr/>
        </p:nvSpPr>
        <p:spPr>
          <a:xfrm>
            <a:off x="107504" y="620688"/>
            <a:ext cx="223224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Numero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Notificacacoes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120.0000</a:t>
            </a: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ítulo 3"/>
          <p:cNvSpPr txBox="1">
            <a:spLocks/>
          </p:cNvSpPr>
          <p:nvPr/>
        </p:nvSpPr>
        <p:spPr>
          <a:xfrm>
            <a:off x="5580112" y="612011"/>
            <a:ext cx="324036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Sexo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2483768" y="612011"/>
            <a:ext cx="3024336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Idade</a:t>
            </a:r>
          </a:p>
        </p:txBody>
      </p:sp>
      <p:sp>
        <p:nvSpPr>
          <p:cNvPr id="10" name="Subtítulo 3"/>
          <p:cNvSpPr txBox="1">
            <a:spLocks/>
          </p:cNvSpPr>
          <p:nvPr/>
        </p:nvSpPr>
        <p:spPr>
          <a:xfrm>
            <a:off x="107504" y="1268760"/>
            <a:ext cx="223224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Numero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Obitos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120.0000</a:t>
            </a: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107504" y="4437112"/>
            <a:ext cx="223224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Tabelas Estados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Obitos</a:t>
            </a: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91581" y="44624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Visão Geral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35896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55976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99377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2023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COVID-19 no Brasil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COVID-19 no Brasil</dc:title>
  <dc:creator>MARCELO SANTOS</dc:creator>
  <cp:lastModifiedBy>MARCELO SANTOS</cp:lastModifiedBy>
  <cp:revision>3</cp:revision>
  <dcterms:created xsi:type="dcterms:W3CDTF">2023-05-15T22:39:16Z</dcterms:created>
  <dcterms:modified xsi:type="dcterms:W3CDTF">2023-05-15T23:08:39Z</dcterms:modified>
</cp:coreProperties>
</file>