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72" r:id="rId4"/>
  </p:sldMasterIdLst>
  <p:notesMasterIdLst>
    <p:notesMasterId r:id="rId49"/>
  </p:notesMasterIdLst>
  <p:handoutMasterIdLst>
    <p:handoutMasterId r:id="rId50"/>
  </p:handoutMasterIdLst>
  <p:sldIdLst>
    <p:sldId id="256" r:id="rId5"/>
    <p:sldId id="262" r:id="rId6"/>
    <p:sldId id="281" r:id="rId7"/>
    <p:sldId id="282" r:id="rId8"/>
    <p:sldId id="291" r:id="rId9"/>
    <p:sldId id="263" r:id="rId10"/>
    <p:sldId id="265" r:id="rId11"/>
    <p:sldId id="264" r:id="rId12"/>
    <p:sldId id="266" r:id="rId13"/>
    <p:sldId id="277" r:id="rId14"/>
    <p:sldId id="267" r:id="rId15"/>
    <p:sldId id="268" r:id="rId16"/>
    <p:sldId id="269" r:id="rId17"/>
    <p:sldId id="285" r:id="rId18"/>
    <p:sldId id="286" r:id="rId19"/>
    <p:sldId id="287" r:id="rId20"/>
    <p:sldId id="288" r:id="rId21"/>
    <p:sldId id="276" r:id="rId22"/>
    <p:sldId id="271" r:id="rId23"/>
    <p:sldId id="310" r:id="rId24"/>
    <p:sldId id="278" r:id="rId25"/>
    <p:sldId id="272" r:id="rId26"/>
    <p:sldId id="299" r:id="rId27"/>
    <p:sldId id="300" r:id="rId28"/>
    <p:sldId id="301" r:id="rId29"/>
    <p:sldId id="309" r:id="rId30"/>
    <p:sldId id="302" r:id="rId31"/>
    <p:sldId id="303" r:id="rId32"/>
    <p:sldId id="304" r:id="rId33"/>
    <p:sldId id="308" r:id="rId34"/>
    <p:sldId id="306" r:id="rId35"/>
    <p:sldId id="305" r:id="rId36"/>
    <p:sldId id="307" r:id="rId37"/>
    <p:sldId id="290" r:id="rId38"/>
    <p:sldId id="297" r:id="rId39"/>
    <p:sldId id="279" r:id="rId40"/>
    <p:sldId id="280" r:id="rId41"/>
    <p:sldId id="292" r:id="rId42"/>
    <p:sldId id="298" r:id="rId43"/>
    <p:sldId id="294" r:id="rId44"/>
    <p:sldId id="293" r:id="rId45"/>
    <p:sldId id="296" r:id="rId46"/>
    <p:sldId id="295" r:id="rId47"/>
    <p:sldId id="260" r:id="rId4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C0588-818B-42D6-A74F-33D267DA9639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4604DE9-8CA5-426F-9563-AF80C0A8B49E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Influência das tecnologias na vida das pessoas e da sociedade</a:t>
          </a:r>
        </a:p>
      </dgm:t>
    </dgm:pt>
    <dgm:pt modelId="{DD5919E3-DAD5-429E-9C48-A93A71361C22}" type="parTrans" cxnId="{6D92884F-F2E7-43A4-BDF4-EDBB144BF753}">
      <dgm:prSet/>
      <dgm:spPr/>
      <dgm:t>
        <a:bodyPr/>
        <a:lstStyle/>
        <a:p>
          <a:endParaRPr lang="pt-BR"/>
        </a:p>
      </dgm:t>
    </dgm:pt>
    <dgm:pt modelId="{3D0965BF-5BA3-4899-87B7-5B56DEAF2D2A}" type="sibTrans" cxnId="{6D92884F-F2E7-43A4-BDF4-EDBB144BF753}">
      <dgm:prSet/>
      <dgm:spPr/>
      <dgm:t>
        <a:bodyPr/>
        <a:lstStyle/>
        <a:p>
          <a:endParaRPr lang="pt-BR"/>
        </a:p>
      </dgm:t>
    </dgm:pt>
    <dgm:pt modelId="{5CFA63F2-9BB4-4D60-BA9D-1B86D7C0C190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Estilos de uso do espaço virtual</a:t>
          </a:r>
        </a:p>
      </dgm:t>
    </dgm:pt>
    <dgm:pt modelId="{725AEDEE-DB93-4C57-B918-FBC3A49D5495}" type="parTrans" cxnId="{13BB58B7-4156-42E2-8BA8-8ED842D3A9E6}">
      <dgm:prSet/>
      <dgm:spPr/>
      <dgm:t>
        <a:bodyPr/>
        <a:lstStyle/>
        <a:p>
          <a:endParaRPr lang="pt-BR"/>
        </a:p>
      </dgm:t>
    </dgm:pt>
    <dgm:pt modelId="{6CAE84C3-C7D5-4011-99E6-2DCDF5E6406B}" type="sibTrans" cxnId="{13BB58B7-4156-42E2-8BA8-8ED842D3A9E6}">
      <dgm:prSet/>
      <dgm:spPr/>
      <dgm:t>
        <a:bodyPr/>
        <a:lstStyle/>
        <a:p>
          <a:endParaRPr lang="pt-BR"/>
        </a:p>
      </dgm:t>
    </dgm:pt>
    <dgm:pt modelId="{835FD901-DC22-4520-AEB0-D99226EE6477}" type="pres">
      <dgm:prSet presAssocID="{2E4C0588-818B-42D6-A74F-33D267DA9639}" presName="composite" presStyleCnt="0">
        <dgm:presLayoutVars>
          <dgm:chMax val="1"/>
          <dgm:dir/>
          <dgm:resizeHandles val="exact"/>
        </dgm:presLayoutVars>
      </dgm:prSet>
      <dgm:spPr/>
    </dgm:pt>
    <dgm:pt modelId="{C9F9F777-46F4-42F1-9513-B195E4808ED3}" type="pres">
      <dgm:prSet presAssocID="{2E4C0588-818B-42D6-A74F-33D267DA9639}" presName="radial" presStyleCnt="0">
        <dgm:presLayoutVars>
          <dgm:animLvl val="ctr"/>
        </dgm:presLayoutVars>
      </dgm:prSet>
      <dgm:spPr/>
    </dgm:pt>
    <dgm:pt modelId="{8D0D65E0-E524-4E0B-B812-44ECA8FDD98F}" type="pres">
      <dgm:prSet presAssocID="{A4604DE9-8CA5-426F-9563-AF80C0A8B49E}" presName="centerShape" presStyleLbl="vennNode1" presStyleIdx="0" presStyleCnt="2" custLinFactNeighborX="-8803" custLinFactNeighborY="-4256"/>
      <dgm:spPr/>
    </dgm:pt>
    <dgm:pt modelId="{3FD69F82-0F49-477F-929F-52144FD60FBD}" type="pres">
      <dgm:prSet presAssocID="{5CFA63F2-9BB4-4D60-BA9D-1B86D7C0C190}" presName="node" presStyleLbl="vennNode1" presStyleIdx="1" presStyleCnt="2" custScaleX="202972" custScaleY="203885" custRadScaleRad="128091" custRadScaleInc="-1056">
        <dgm:presLayoutVars>
          <dgm:bulletEnabled val="1"/>
        </dgm:presLayoutVars>
      </dgm:prSet>
      <dgm:spPr/>
    </dgm:pt>
  </dgm:ptLst>
  <dgm:cxnLst>
    <dgm:cxn modelId="{2705234E-BC27-46FF-BEE8-5DFDFE7AE864}" type="presOf" srcId="{2E4C0588-818B-42D6-A74F-33D267DA9639}" destId="{835FD901-DC22-4520-AEB0-D99226EE6477}" srcOrd="0" destOrd="0" presId="urn:microsoft.com/office/officeart/2005/8/layout/radial3"/>
    <dgm:cxn modelId="{6D92884F-F2E7-43A4-BDF4-EDBB144BF753}" srcId="{2E4C0588-818B-42D6-A74F-33D267DA9639}" destId="{A4604DE9-8CA5-426F-9563-AF80C0A8B49E}" srcOrd="0" destOrd="0" parTransId="{DD5919E3-DAD5-429E-9C48-A93A71361C22}" sibTransId="{3D0965BF-5BA3-4899-87B7-5B56DEAF2D2A}"/>
    <dgm:cxn modelId="{11C2608B-6290-4B01-839E-E065F6FF2A8B}" type="presOf" srcId="{A4604DE9-8CA5-426F-9563-AF80C0A8B49E}" destId="{8D0D65E0-E524-4E0B-B812-44ECA8FDD98F}" srcOrd="0" destOrd="0" presId="urn:microsoft.com/office/officeart/2005/8/layout/radial3"/>
    <dgm:cxn modelId="{737821B4-FE00-48E5-A823-580890B56DCD}" type="presOf" srcId="{5CFA63F2-9BB4-4D60-BA9D-1B86D7C0C190}" destId="{3FD69F82-0F49-477F-929F-52144FD60FBD}" srcOrd="0" destOrd="0" presId="urn:microsoft.com/office/officeart/2005/8/layout/radial3"/>
    <dgm:cxn modelId="{13BB58B7-4156-42E2-8BA8-8ED842D3A9E6}" srcId="{A4604DE9-8CA5-426F-9563-AF80C0A8B49E}" destId="{5CFA63F2-9BB4-4D60-BA9D-1B86D7C0C190}" srcOrd="0" destOrd="0" parTransId="{725AEDEE-DB93-4C57-B918-FBC3A49D5495}" sibTransId="{6CAE84C3-C7D5-4011-99E6-2DCDF5E6406B}"/>
    <dgm:cxn modelId="{B188764C-10C1-4165-873B-662F076000E6}" type="presParOf" srcId="{835FD901-DC22-4520-AEB0-D99226EE6477}" destId="{C9F9F777-46F4-42F1-9513-B195E4808ED3}" srcOrd="0" destOrd="0" presId="urn:microsoft.com/office/officeart/2005/8/layout/radial3"/>
    <dgm:cxn modelId="{24144B13-4D41-462A-8040-937966624313}" type="presParOf" srcId="{C9F9F777-46F4-42F1-9513-B195E4808ED3}" destId="{8D0D65E0-E524-4E0B-B812-44ECA8FDD98F}" srcOrd="0" destOrd="0" presId="urn:microsoft.com/office/officeart/2005/8/layout/radial3"/>
    <dgm:cxn modelId="{0DF9AB7A-4611-4C1B-B2CE-35A8DBEF0B31}" type="presParOf" srcId="{C9F9F777-46F4-42F1-9513-B195E4808ED3}" destId="{3FD69F82-0F49-477F-929F-52144FD60FBD}" srcOrd="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4646CA-4328-4250-A2F5-F29C79E0DBD7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56FD4FF7-820C-4611-8AFD-D26CBBEB9487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ELABORAR</a:t>
          </a:r>
        </a:p>
      </dgm:t>
    </dgm:pt>
    <dgm:pt modelId="{9CDA6420-B10B-4A98-82B1-B70FC5B42F59}" type="parTrans" cxnId="{FC8A3EC7-235D-4868-A9E4-3FC5AFC5B657}">
      <dgm:prSet/>
      <dgm:spPr/>
      <dgm:t>
        <a:bodyPr/>
        <a:lstStyle/>
        <a:p>
          <a:endParaRPr lang="pt-BR"/>
        </a:p>
      </dgm:t>
    </dgm:pt>
    <dgm:pt modelId="{CFD2F694-7362-4D14-B3B0-B68B91032519}" type="sibTrans" cxnId="{FC8A3EC7-235D-4868-A9E4-3FC5AFC5B657}">
      <dgm:prSet/>
      <dgm:spPr/>
      <dgm:t>
        <a:bodyPr/>
        <a:lstStyle/>
        <a:p>
          <a:endParaRPr lang="pt-BR"/>
        </a:p>
      </dgm:t>
    </dgm:pt>
    <dgm:pt modelId="{ECF3AFCF-5B7E-4A13-B535-EC3AE4B97055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DISCUTIR</a:t>
          </a:r>
        </a:p>
      </dgm:t>
    </dgm:pt>
    <dgm:pt modelId="{0EE10124-A117-48EA-8204-B754727B4EE3}" type="parTrans" cxnId="{B4AF01AE-CB2A-4551-8D01-7A0671650B21}">
      <dgm:prSet/>
      <dgm:spPr/>
      <dgm:t>
        <a:bodyPr/>
        <a:lstStyle/>
        <a:p>
          <a:endParaRPr lang="pt-BR"/>
        </a:p>
      </dgm:t>
    </dgm:pt>
    <dgm:pt modelId="{FD523DC6-1AC8-4FFC-9831-BF862C4F4715}" type="sibTrans" cxnId="{B4AF01AE-CB2A-4551-8D01-7A0671650B21}">
      <dgm:prSet/>
      <dgm:spPr/>
      <dgm:t>
        <a:bodyPr/>
        <a:lstStyle/>
        <a:p>
          <a:endParaRPr lang="pt-BR"/>
        </a:p>
      </dgm:t>
    </dgm:pt>
    <dgm:pt modelId="{29E528F2-5DDF-46FB-BDD9-EBB98067F681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IDENTIFICAR</a:t>
          </a:r>
        </a:p>
      </dgm:t>
    </dgm:pt>
    <dgm:pt modelId="{005BEF42-AEF7-473A-8FA5-8DEA47307553}" type="parTrans" cxnId="{81C7DDED-0363-4286-847C-C65A3DE99F85}">
      <dgm:prSet/>
      <dgm:spPr/>
      <dgm:t>
        <a:bodyPr/>
        <a:lstStyle/>
        <a:p>
          <a:endParaRPr lang="pt-BR"/>
        </a:p>
      </dgm:t>
    </dgm:pt>
    <dgm:pt modelId="{A68BCCAB-55B3-4F56-B77E-C5AFCBCFCC02}" type="sibTrans" cxnId="{81C7DDED-0363-4286-847C-C65A3DE99F85}">
      <dgm:prSet/>
      <dgm:spPr/>
      <dgm:t>
        <a:bodyPr/>
        <a:lstStyle/>
        <a:p>
          <a:endParaRPr lang="pt-BR"/>
        </a:p>
      </dgm:t>
    </dgm:pt>
    <dgm:pt modelId="{DA1A7EDC-D193-4068-967B-A06B8A56AF8C}" type="pres">
      <dgm:prSet presAssocID="{0F4646CA-4328-4250-A2F5-F29C79E0DBD7}" presName="Name0" presStyleCnt="0">
        <dgm:presLayoutVars>
          <dgm:dir/>
          <dgm:animLvl val="lvl"/>
          <dgm:resizeHandles val="exact"/>
        </dgm:presLayoutVars>
      </dgm:prSet>
      <dgm:spPr/>
    </dgm:pt>
    <dgm:pt modelId="{67403197-C84D-487C-807D-AE047EDCC95B}" type="pres">
      <dgm:prSet presAssocID="{56FD4FF7-820C-4611-8AFD-D26CBBEB948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387A6D-880B-4EFE-B35C-7E02DDBAB9A9}" type="pres">
      <dgm:prSet presAssocID="{CFD2F694-7362-4D14-B3B0-B68B91032519}" presName="parTxOnlySpace" presStyleCnt="0"/>
      <dgm:spPr/>
    </dgm:pt>
    <dgm:pt modelId="{BEAFD06B-6320-4C3C-95B9-1389F553C8A0}" type="pres">
      <dgm:prSet presAssocID="{ECF3AFCF-5B7E-4A13-B535-EC3AE4B9705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B6564C2-2A71-4875-9541-F162FACBA44F}" type="pres">
      <dgm:prSet presAssocID="{FD523DC6-1AC8-4FFC-9831-BF862C4F4715}" presName="parTxOnlySpace" presStyleCnt="0"/>
      <dgm:spPr/>
    </dgm:pt>
    <dgm:pt modelId="{7C902924-2E8E-45D1-A765-9F65ACA0D861}" type="pres">
      <dgm:prSet presAssocID="{29E528F2-5DDF-46FB-BDD9-EBB98067F68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B81C901-3977-4AAA-BDB2-66654FD42508}" type="presOf" srcId="{0F4646CA-4328-4250-A2F5-F29C79E0DBD7}" destId="{DA1A7EDC-D193-4068-967B-A06B8A56AF8C}" srcOrd="0" destOrd="0" presId="urn:microsoft.com/office/officeart/2005/8/layout/chevron1"/>
    <dgm:cxn modelId="{7C4E9F2F-85B7-4741-BF1C-B4B7D16E38D6}" type="presOf" srcId="{29E528F2-5DDF-46FB-BDD9-EBB98067F681}" destId="{7C902924-2E8E-45D1-A765-9F65ACA0D861}" srcOrd="0" destOrd="0" presId="urn:microsoft.com/office/officeart/2005/8/layout/chevron1"/>
    <dgm:cxn modelId="{3EEAEE5B-F530-4A00-B347-B351FAB13D11}" type="presOf" srcId="{56FD4FF7-820C-4611-8AFD-D26CBBEB9487}" destId="{67403197-C84D-487C-807D-AE047EDCC95B}" srcOrd="0" destOrd="0" presId="urn:microsoft.com/office/officeart/2005/8/layout/chevron1"/>
    <dgm:cxn modelId="{B4AF01AE-CB2A-4551-8D01-7A0671650B21}" srcId="{0F4646CA-4328-4250-A2F5-F29C79E0DBD7}" destId="{ECF3AFCF-5B7E-4A13-B535-EC3AE4B97055}" srcOrd="1" destOrd="0" parTransId="{0EE10124-A117-48EA-8204-B754727B4EE3}" sibTransId="{FD523DC6-1AC8-4FFC-9831-BF862C4F4715}"/>
    <dgm:cxn modelId="{FC8A3EC7-235D-4868-A9E4-3FC5AFC5B657}" srcId="{0F4646CA-4328-4250-A2F5-F29C79E0DBD7}" destId="{56FD4FF7-820C-4611-8AFD-D26CBBEB9487}" srcOrd="0" destOrd="0" parTransId="{9CDA6420-B10B-4A98-82B1-B70FC5B42F59}" sibTransId="{CFD2F694-7362-4D14-B3B0-B68B91032519}"/>
    <dgm:cxn modelId="{81C7DDED-0363-4286-847C-C65A3DE99F85}" srcId="{0F4646CA-4328-4250-A2F5-F29C79E0DBD7}" destId="{29E528F2-5DDF-46FB-BDD9-EBB98067F681}" srcOrd="2" destOrd="0" parTransId="{005BEF42-AEF7-473A-8FA5-8DEA47307553}" sibTransId="{A68BCCAB-55B3-4F56-B77E-C5AFCBCFCC02}"/>
    <dgm:cxn modelId="{8B24AEF9-0861-45FF-AC36-229F4F30DE38}" type="presOf" srcId="{ECF3AFCF-5B7E-4A13-B535-EC3AE4B97055}" destId="{BEAFD06B-6320-4C3C-95B9-1389F553C8A0}" srcOrd="0" destOrd="0" presId="urn:microsoft.com/office/officeart/2005/8/layout/chevron1"/>
    <dgm:cxn modelId="{5BD62D42-E9E5-4246-ACAB-1EF09350C6FD}" type="presParOf" srcId="{DA1A7EDC-D193-4068-967B-A06B8A56AF8C}" destId="{67403197-C84D-487C-807D-AE047EDCC95B}" srcOrd="0" destOrd="0" presId="urn:microsoft.com/office/officeart/2005/8/layout/chevron1"/>
    <dgm:cxn modelId="{EAD94C1D-2A94-40F9-9E4E-EEE7407499B6}" type="presParOf" srcId="{DA1A7EDC-D193-4068-967B-A06B8A56AF8C}" destId="{5C387A6D-880B-4EFE-B35C-7E02DDBAB9A9}" srcOrd="1" destOrd="0" presId="urn:microsoft.com/office/officeart/2005/8/layout/chevron1"/>
    <dgm:cxn modelId="{B2C8EEFD-5B59-46D3-87FA-6513FB18CCC7}" type="presParOf" srcId="{DA1A7EDC-D193-4068-967B-A06B8A56AF8C}" destId="{BEAFD06B-6320-4C3C-95B9-1389F553C8A0}" srcOrd="2" destOrd="0" presId="urn:microsoft.com/office/officeart/2005/8/layout/chevron1"/>
    <dgm:cxn modelId="{23D20770-A726-4A6F-9CEF-0ED29FD88B43}" type="presParOf" srcId="{DA1A7EDC-D193-4068-967B-A06B8A56AF8C}" destId="{4B6564C2-2A71-4875-9541-F162FACBA44F}" srcOrd="3" destOrd="0" presId="urn:microsoft.com/office/officeart/2005/8/layout/chevron1"/>
    <dgm:cxn modelId="{68BDDBDA-2B39-468F-8FCB-3FA2D0CBA341}" type="presParOf" srcId="{DA1A7EDC-D193-4068-967B-A06B8A56AF8C}" destId="{7C902924-2E8E-45D1-A765-9F65ACA0D86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CF7E24-E04F-41C5-93A5-9BA2F698A211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07A6D29C-AC71-419F-9EAE-E2B5A3885B56}">
      <dgm:prSet phldrT="[Texto]"/>
      <dgm:spPr/>
      <dgm:t>
        <a:bodyPr/>
        <a:lstStyle/>
        <a:p>
          <a:r>
            <a:rPr lang="pt-BR" dirty="0"/>
            <a:t>Apresentação</a:t>
          </a:r>
        </a:p>
      </dgm:t>
    </dgm:pt>
    <dgm:pt modelId="{C6A0BA41-A0B0-458E-8B61-884021081FC1}" type="parTrans" cxnId="{0EBD4813-65C5-498B-B8A2-73D813200073}">
      <dgm:prSet/>
      <dgm:spPr/>
      <dgm:t>
        <a:bodyPr/>
        <a:lstStyle/>
        <a:p>
          <a:endParaRPr lang="pt-BR"/>
        </a:p>
      </dgm:t>
    </dgm:pt>
    <dgm:pt modelId="{F4FBCDFA-515F-4068-82BD-55F5A07EB03F}" type="sibTrans" cxnId="{0EBD4813-65C5-498B-B8A2-73D813200073}">
      <dgm:prSet/>
      <dgm:spPr/>
      <dgm:t>
        <a:bodyPr/>
        <a:lstStyle/>
        <a:p>
          <a:endParaRPr lang="pt-BR"/>
        </a:p>
      </dgm:t>
    </dgm:pt>
    <dgm:pt modelId="{D3CBBC77-FAEB-46FC-B612-D58F4BC8B1A6}">
      <dgm:prSet phldrT="[Texto]"/>
      <dgm:spPr/>
      <dgm:t>
        <a:bodyPr/>
        <a:lstStyle/>
        <a:p>
          <a:r>
            <a:rPr lang="pt-BR" dirty="0"/>
            <a:t>Introdução</a:t>
          </a:r>
        </a:p>
      </dgm:t>
    </dgm:pt>
    <dgm:pt modelId="{DC30C3DF-5FCF-4F77-97C8-5DDCF43396C6}" type="parTrans" cxnId="{B51D125E-DEEE-4BAA-AB8E-1DC24F4A95EA}">
      <dgm:prSet/>
      <dgm:spPr/>
      <dgm:t>
        <a:bodyPr/>
        <a:lstStyle/>
        <a:p>
          <a:endParaRPr lang="pt-BR"/>
        </a:p>
      </dgm:t>
    </dgm:pt>
    <dgm:pt modelId="{9242CCF7-7650-4284-AA5E-7FEDCBCDEAB6}" type="sibTrans" cxnId="{B51D125E-DEEE-4BAA-AB8E-1DC24F4A95EA}">
      <dgm:prSet/>
      <dgm:spPr/>
      <dgm:t>
        <a:bodyPr/>
        <a:lstStyle/>
        <a:p>
          <a:endParaRPr lang="pt-BR"/>
        </a:p>
      </dgm:t>
    </dgm:pt>
    <dgm:pt modelId="{3F9F9AB9-E271-4DB7-A0E0-1AEDC05EA6C3}">
      <dgm:prSet phldrT="[Texto]"/>
      <dgm:spPr/>
      <dgm:t>
        <a:bodyPr/>
        <a:lstStyle/>
        <a:p>
          <a:r>
            <a:rPr lang="pt-BR" dirty="0"/>
            <a:t>Capítulo 2 </a:t>
          </a:r>
        </a:p>
      </dgm:t>
    </dgm:pt>
    <dgm:pt modelId="{EE58AE13-9F49-4999-8124-6E56B8315E54}" type="parTrans" cxnId="{6084DFE7-BA45-4434-9DDA-EA664D094F7E}">
      <dgm:prSet/>
      <dgm:spPr/>
      <dgm:t>
        <a:bodyPr/>
        <a:lstStyle/>
        <a:p>
          <a:endParaRPr lang="pt-BR"/>
        </a:p>
      </dgm:t>
    </dgm:pt>
    <dgm:pt modelId="{5D2DC182-A1F8-42E5-8F45-7E3B3FE12A2A}" type="sibTrans" cxnId="{6084DFE7-BA45-4434-9DDA-EA664D094F7E}">
      <dgm:prSet/>
      <dgm:spPr/>
      <dgm:t>
        <a:bodyPr/>
        <a:lstStyle/>
        <a:p>
          <a:endParaRPr lang="pt-BR"/>
        </a:p>
      </dgm:t>
    </dgm:pt>
    <dgm:pt modelId="{1EE1D0E5-3004-42FE-9C29-0F4E7434EEC6}">
      <dgm:prSet phldrT="[Texto]"/>
      <dgm:spPr/>
      <dgm:t>
        <a:bodyPr/>
        <a:lstStyle/>
        <a:p>
          <a:r>
            <a:rPr lang="pt-BR" dirty="0"/>
            <a:t>Capítulo 3 </a:t>
          </a:r>
        </a:p>
      </dgm:t>
    </dgm:pt>
    <dgm:pt modelId="{313D4B67-F39A-4258-B419-9235C8EE4D9D}" type="parTrans" cxnId="{21495600-48E0-434A-A66A-67030186DD93}">
      <dgm:prSet/>
      <dgm:spPr/>
      <dgm:t>
        <a:bodyPr/>
        <a:lstStyle/>
        <a:p>
          <a:endParaRPr lang="pt-BR"/>
        </a:p>
      </dgm:t>
    </dgm:pt>
    <dgm:pt modelId="{99B0B2C9-7F52-45A2-A80C-6CD68D7431FB}" type="sibTrans" cxnId="{21495600-48E0-434A-A66A-67030186DD93}">
      <dgm:prSet/>
      <dgm:spPr/>
      <dgm:t>
        <a:bodyPr/>
        <a:lstStyle/>
        <a:p>
          <a:endParaRPr lang="pt-BR"/>
        </a:p>
      </dgm:t>
    </dgm:pt>
    <dgm:pt modelId="{5F8D771E-ADD6-433E-815C-592DAF4C81EC}">
      <dgm:prSet phldrT="[Texto]"/>
      <dgm:spPr/>
      <dgm:t>
        <a:bodyPr/>
        <a:lstStyle/>
        <a:p>
          <a:r>
            <a:rPr lang="pt-BR" dirty="0"/>
            <a:t>Capítulo 4 </a:t>
          </a:r>
        </a:p>
      </dgm:t>
    </dgm:pt>
    <dgm:pt modelId="{6D10DEA8-A4AA-4DF7-A0FF-5FE2133533F6}" type="parTrans" cxnId="{AF4A5AD5-40DB-4539-AB5B-0C534CD691B5}">
      <dgm:prSet/>
      <dgm:spPr/>
      <dgm:t>
        <a:bodyPr/>
        <a:lstStyle/>
        <a:p>
          <a:endParaRPr lang="pt-BR"/>
        </a:p>
      </dgm:t>
    </dgm:pt>
    <dgm:pt modelId="{D248A05C-93CB-4676-9370-9C77884D1D77}" type="sibTrans" cxnId="{AF4A5AD5-40DB-4539-AB5B-0C534CD691B5}">
      <dgm:prSet/>
      <dgm:spPr/>
      <dgm:t>
        <a:bodyPr/>
        <a:lstStyle/>
        <a:p>
          <a:endParaRPr lang="pt-BR"/>
        </a:p>
      </dgm:t>
    </dgm:pt>
    <dgm:pt modelId="{211198D9-B97D-46B1-A562-E91B127E53FC}">
      <dgm:prSet/>
      <dgm:spPr/>
      <dgm:t>
        <a:bodyPr/>
        <a:lstStyle/>
        <a:p>
          <a:r>
            <a:rPr lang="pt-BR" dirty="0"/>
            <a:t>Capítulo 5 </a:t>
          </a:r>
        </a:p>
      </dgm:t>
    </dgm:pt>
    <dgm:pt modelId="{F7AB86FC-C0AB-4702-A17F-A53CDD8B1EE2}" type="parTrans" cxnId="{C035FC2D-5A53-4472-824B-BD326B8F7CAE}">
      <dgm:prSet/>
      <dgm:spPr/>
      <dgm:t>
        <a:bodyPr/>
        <a:lstStyle/>
        <a:p>
          <a:endParaRPr lang="pt-BR"/>
        </a:p>
      </dgm:t>
    </dgm:pt>
    <dgm:pt modelId="{3C937A9F-87D8-41E8-8981-C16543DC5504}" type="sibTrans" cxnId="{C035FC2D-5A53-4472-824B-BD326B8F7CAE}">
      <dgm:prSet/>
      <dgm:spPr/>
      <dgm:t>
        <a:bodyPr/>
        <a:lstStyle/>
        <a:p>
          <a:endParaRPr lang="pt-BR"/>
        </a:p>
      </dgm:t>
    </dgm:pt>
    <dgm:pt modelId="{0B3FB65E-D849-4520-B3D8-F900488F1543}">
      <dgm:prSet/>
      <dgm:spPr/>
      <dgm:t>
        <a:bodyPr/>
        <a:lstStyle/>
        <a:p>
          <a:r>
            <a:rPr lang="pt-BR" dirty="0">
              <a:solidFill>
                <a:schemeClr val="accent1"/>
              </a:solidFill>
            </a:rPr>
            <a:t>Procedimentos metodológicos</a:t>
          </a:r>
        </a:p>
      </dgm:t>
    </dgm:pt>
    <dgm:pt modelId="{822C780E-C0C1-497C-824B-D9C341221CD7}" type="parTrans" cxnId="{7DED4E33-79F8-4D83-88A5-524AE94F91B9}">
      <dgm:prSet/>
      <dgm:spPr/>
      <dgm:t>
        <a:bodyPr/>
        <a:lstStyle/>
        <a:p>
          <a:endParaRPr lang="pt-BR"/>
        </a:p>
      </dgm:t>
    </dgm:pt>
    <dgm:pt modelId="{E24DA507-2D85-4CD2-9B08-D1D4FEEA5635}" type="sibTrans" cxnId="{7DED4E33-79F8-4D83-88A5-524AE94F91B9}">
      <dgm:prSet/>
      <dgm:spPr/>
      <dgm:t>
        <a:bodyPr/>
        <a:lstStyle/>
        <a:p>
          <a:endParaRPr lang="pt-BR"/>
        </a:p>
      </dgm:t>
    </dgm:pt>
    <dgm:pt modelId="{EA6BC227-B4A3-438B-9B38-AFE495D41D51}">
      <dgm:prSet/>
      <dgm:spPr/>
      <dgm:t>
        <a:bodyPr/>
        <a:lstStyle/>
        <a:p>
          <a:r>
            <a:rPr lang="pt-BR" dirty="0">
              <a:solidFill>
                <a:schemeClr val="accent1"/>
              </a:solidFill>
            </a:rPr>
            <a:t>Fundamentação teórica</a:t>
          </a:r>
        </a:p>
      </dgm:t>
    </dgm:pt>
    <dgm:pt modelId="{3D5E3C76-BCDF-43A9-8C03-6FCEC52CF633}" type="parTrans" cxnId="{756767BB-4FAC-4BFB-A73D-F38E78BAC95E}">
      <dgm:prSet/>
      <dgm:spPr/>
      <dgm:t>
        <a:bodyPr/>
        <a:lstStyle/>
        <a:p>
          <a:endParaRPr lang="pt-BR"/>
        </a:p>
      </dgm:t>
    </dgm:pt>
    <dgm:pt modelId="{D5201A58-ECE5-402B-BC1F-0BCB839DBBAA}" type="sibTrans" cxnId="{756767BB-4FAC-4BFB-A73D-F38E78BAC95E}">
      <dgm:prSet/>
      <dgm:spPr/>
      <dgm:t>
        <a:bodyPr/>
        <a:lstStyle/>
        <a:p>
          <a:endParaRPr lang="pt-BR"/>
        </a:p>
      </dgm:t>
    </dgm:pt>
    <dgm:pt modelId="{9ED7D473-58D7-4835-96A1-ADDD2C7AC504}">
      <dgm:prSet/>
      <dgm:spPr/>
      <dgm:t>
        <a:bodyPr/>
        <a:lstStyle/>
        <a:p>
          <a:r>
            <a:rPr lang="pt-BR" dirty="0">
              <a:solidFill>
                <a:schemeClr val="accent1"/>
              </a:solidFill>
            </a:rPr>
            <a:t>Resultados e discussão</a:t>
          </a:r>
        </a:p>
      </dgm:t>
    </dgm:pt>
    <dgm:pt modelId="{C1211407-2FE1-4819-A802-5B50E23B95F6}" type="parTrans" cxnId="{2313DB6E-E983-4A52-8CFC-A3947A175D5E}">
      <dgm:prSet/>
      <dgm:spPr/>
      <dgm:t>
        <a:bodyPr/>
        <a:lstStyle/>
        <a:p>
          <a:endParaRPr lang="pt-BR"/>
        </a:p>
      </dgm:t>
    </dgm:pt>
    <dgm:pt modelId="{940FD834-6D3A-4324-B34C-6F70F88B1214}" type="sibTrans" cxnId="{2313DB6E-E983-4A52-8CFC-A3947A175D5E}">
      <dgm:prSet/>
      <dgm:spPr/>
      <dgm:t>
        <a:bodyPr/>
        <a:lstStyle/>
        <a:p>
          <a:endParaRPr lang="pt-BR"/>
        </a:p>
      </dgm:t>
    </dgm:pt>
    <dgm:pt modelId="{54730CF6-4719-41FB-A476-7AECC2635585}">
      <dgm:prSet/>
      <dgm:spPr/>
      <dgm:t>
        <a:bodyPr/>
        <a:lstStyle/>
        <a:p>
          <a:r>
            <a:rPr lang="pt-BR" dirty="0">
              <a:solidFill>
                <a:schemeClr val="accent1"/>
              </a:solidFill>
            </a:rPr>
            <a:t>Conclusões, considerações finais e recomendações futuras</a:t>
          </a:r>
        </a:p>
      </dgm:t>
    </dgm:pt>
    <dgm:pt modelId="{9757B74C-94DA-4644-8936-CFC38CB86BA0}" type="parTrans" cxnId="{E3AD6F6D-AF9F-4DAA-8D67-E7C33B226BCB}">
      <dgm:prSet/>
      <dgm:spPr/>
      <dgm:t>
        <a:bodyPr/>
        <a:lstStyle/>
        <a:p>
          <a:endParaRPr lang="pt-BR"/>
        </a:p>
      </dgm:t>
    </dgm:pt>
    <dgm:pt modelId="{644D5E55-C7E7-497B-BBAE-4D5C54ECA1C3}" type="sibTrans" cxnId="{E3AD6F6D-AF9F-4DAA-8D67-E7C33B226BCB}">
      <dgm:prSet/>
      <dgm:spPr/>
      <dgm:t>
        <a:bodyPr/>
        <a:lstStyle/>
        <a:p>
          <a:endParaRPr lang="pt-BR"/>
        </a:p>
      </dgm:t>
    </dgm:pt>
    <dgm:pt modelId="{0B5D3041-E75C-430B-A4BD-EA94A127C406}">
      <dgm:prSet/>
      <dgm:spPr/>
      <dgm:t>
        <a:bodyPr/>
        <a:lstStyle/>
        <a:p>
          <a:r>
            <a:rPr lang="pt-BR" dirty="0"/>
            <a:t>Referencias</a:t>
          </a:r>
        </a:p>
      </dgm:t>
    </dgm:pt>
    <dgm:pt modelId="{1FA694CE-5B24-4E75-B926-C40D62CA3FB2}" type="parTrans" cxnId="{A1466E21-6F95-48B6-B01E-CB5FFB3C28CA}">
      <dgm:prSet/>
      <dgm:spPr/>
      <dgm:t>
        <a:bodyPr/>
        <a:lstStyle/>
        <a:p>
          <a:endParaRPr lang="pt-BR"/>
        </a:p>
      </dgm:t>
    </dgm:pt>
    <dgm:pt modelId="{0211678C-5F5B-443F-AD63-2F236F6AE8EF}" type="sibTrans" cxnId="{A1466E21-6F95-48B6-B01E-CB5FFB3C28CA}">
      <dgm:prSet/>
      <dgm:spPr/>
      <dgm:t>
        <a:bodyPr/>
        <a:lstStyle/>
        <a:p>
          <a:endParaRPr lang="pt-BR"/>
        </a:p>
      </dgm:t>
    </dgm:pt>
    <dgm:pt modelId="{484BBBD6-890C-437E-8D67-4E716BC432CA}">
      <dgm:prSet/>
      <dgm:spPr/>
      <dgm:t>
        <a:bodyPr/>
        <a:lstStyle/>
        <a:p>
          <a:r>
            <a:rPr lang="pt-BR" dirty="0"/>
            <a:t>Anexos</a:t>
          </a:r>
        </a:p>
      </dgm:t>
    </dgm:pt>
    <dgm:pt modelId="{799414E7-67A3-448A-8B5F-495FA5FFB61E}" type="parTrans" cxnId="{243F0E93-A1A3-4ECE-9D43-154595BBA1CF}">
      <dgm:prSet/>
      <dgm:spPr/>
      <dgm:t>
        <a:bodyPr/>
        <a:lstStyle/>
        <a:p>
          <a:endParaRPr lang="pt-BR"/>
        </a:p>
      </dgm:t>
    </dgm:pt>
    <dgm:pt modelId="{30270971-9BEE-4043-A04E-59989FB3F921}" type="sibTrans" cxnId="{243F0E93-A1A3-4ECE-9D43-154595BBA1CF}">
      <dgm:prSet/>
      <dgm:spPr/>
      <dgm:t>
        <a:bodyPr/>
        <a:lstStyle/>
        <a:p>
          <a:endParaRPr lang="pt-BR"/>
        </a:p>
      </dgm:t>
    </dgm:pt>
    <dgm:pt modelId="{8BF0F28A-A8A9-47A9-951A-F2B3E051837F}" type="pres">
      <dgm:prSet presAssocID="{4DCF7E24-E04F-41C5-93A5-9BA2F698A211}" presName="Name0" presStyleCnt="0">
        <dgm:presLayoutVars>
          <dgm:dir/>
          <dgm:animLvl val="lvl"/>
          <dgm:resizeHandles/>
        </dgm:presLayoutVars>
      </dgm:prSet>
      <dgm:spPr/>
    </dgm:pt>
    <dgm:pt modelId="{2E648EFF-B838-4FAF-8147-222508C85152}" type="pres">
      <dgm:prSet presAssocID="{07A6D29C-AC71-419F-9EAE-E2B5A3885B56}" presName="linNode" presStyleCnt="0"/>
      <dgm:spPr/>
    </dgm:pt>
    <dgm:pt modelId="{92966C07-A484-4702-8868-390CC93EF9D9}" type="pres">
      <dgm:prSet presAssocID="{07A6D29C-AC71-419F-9EAE-E2B5A3885B56}" presName="parentShp" presStyleLbl="node1" presStyleIdx="0" presStyleCnt="8">
        <dgm:presLayoutVars>
          <dgm:bulletEnabled val="1"/>
        </dgm:presLayoutVars>
      </dgm:prSet>
      <dgm:spPr/>
    </dgm:pt>
    <dgm:pt modelId="{69E4B323-A1F0-4959-83B0-8FF61678D385}" type="pres">
      <dgm:prSet presAssocID="{07A6D29C-AC71-419F-9EAE-E2B5A3885B56}" presName="childShp" presStyleLbl="bgAccFollowNode1" presStyleIdx="0" presStyleCnt="8">
        <dgm:presLayoutVars>
          <dgm:bulletEnabled val="1"/>
        </dgm:presLayoutVars>
      </dgm:prSet>
      <dgm:spPr/>
    </dgm:pt>
    <dgm:pt modelId="{00FC234B-6F50-46D1-AB43-B79BEBA9378A}" type="pres">
      <dgm:prSet presAssocID="{F4FBCDFA-515F-4068-82BD-55F5A07EB03F}" presName="spacing" presStyleCnt="0"/>
      <dgm:spPr/>
    </dgm:pt>
    <dgm:pt modelId="{D031DA7F-4032-48C6-882C-F59005C74471}" type="pres">
      <dgm:prSet presAssocID="{D3CBBC77-FAEB-46FC-B612-D58F4BC8B1A6}" presName="linNode" presStyleCnt="0"/>
      <dgm:spPr/>
    </dgm:pt>
    <dgm:pt modelId="{1B6FAB34-4957-42D5-9941-C0E1193E20B9}" type="pres">
      <dgm:prSet presAssocID="{D3CBBC77-FAEB-46FC-B612-D58F4BC8B1A6}" presName="parentShp" presStyleLbl="node1" presStyleIdx="1" presStyleCnt="8">
        <dgm:presLayoutVars>
          <dgm:bulletEnabled val="1"/>
        </dgm:presLayoutVars>
      </dgm:prSet>
      <dgm:spPr/>
    </dgm:pt>
    <dgm:pt modelId="{0831C576-E2A9-4428-998C-7CC02E605FE9}" type="pres">
      <dgm:prSet presAssocID="{D3CBBC77-FAEB-46FC-B612-D58F4BC8B1A6}" presName="childShp" presStyleLbl="bgAccFollowNode1" presStyleIdx="1" presStyleCnt="8">
        <dgm:presLayoutVars>
          <dgm:bulletEnabled val="1"/>
        </dgm:presLayoutVars>
      </dgm:prSet>
      <dgm:spPr/>
    </dgm:pt>
    <dgm:pt modelId="{28D84A3E-B5A1-478E-9F83-12E5B9EAA094}" type="pres">
      <dgm:prSet presAssocID="{9242CCF7-7650-4284-AA5E-7FEDCBCDEAB6}" presName="spacing" presStyleCnt="0"/>
      <dgm:spPr/>
    </dgm:pt>
    <dgm:pt modelId="{26DAF41F-2434-456F-93AE-B547ECEDF95D}" type="pres">
      <dgm:prSet presAssocID="{3F9F9AB9-E271-4DB7-A0E0-1AEDC05EA6C3}" presName="linNode" presStyleCnt="0"/>
      <dgm:spPr/>
    </dgm:pt>
    <dgm:pt modelId="{AC187F69-F090-45A9-9FD9-3C6704A18912}" type="pres">
      <dgm:prSet presAssocID="{3F9F9AB9-E271-4DB7-A0E0-1AEDC05EA6C3}" presName="parentShp" presStyleLbl="node1" presStyleIdx="2" presStyleCnt="8">
        <dgm:presLayoutVars>
          <dgm:bulletEnabled val="1"/>
        </dgm:presLayoutVars>
      </dgm:prSet>
      <dgm:spPr/>
    </dgm:pt>
    <dgm:pt modelId="{C4485C89-37F9-4643-8AC2-2AE087C24E30}" type="pres">
      <dgm:prSet presAssocID="{3F9F9AB9-E271-4DB7-A0E0-1AEDC05EA6C3}" presName="childShp" presStyleLbl="bgAccFollowNode1" presStyleIdx="2" presStyleCnt="8">
        <dgm:presLayoutVars>
          <dgm:bulletEnabled val="1"/>
        </dgm:presLayoutVars>
      </dgm:prSet>
      <dgm:spPr/>
    </dgm:pt>
    <dgm:pt modelId="{299DC3AF-719B-4550-AA6C-60363069CED9}" type="pres">
      <dgm:prSet presAssocID="{5D2DC182-A1F8-42E5-8F45-7E3B3FE12A2A}" presName="spacing" presStyleCnt="0"/>
      <dgm:spPr/>
    </dgm:pt>
    <dgm:pt modelId="{28A20B49-D478-4234-A2AC-FDEF5502FF60}" type="pres">
      <dgm:prSet presAssocID="{1EE1D0E5-3004-42FE-9C29-0F4E7434EEC6}" presName="linNode" presStyleCnt="0"/>
      <dgm:spPr/>
    </dgm:pt>
    <dgm:pt modelId="{2EBED10F-E500-492C-A782-E45A8566F97E}" type="pres">
      <dgm:prSet presAssocID="{1EE1D0E5-3004-42FE-9C29-0F4E7434EEC6}" presName="parentShp" presStyleLbl="node1" presStyleIdx="3" presStyleCnt="8">
        <dgm:presLayoutVars>
          <dgm:bulletEnabled val="1"/>
        </dgm:presLayoutVars>
      </dgm:prSet>
      <dgm:spPr/>
    </dgm:pt>
    <dgm:pt modelId="{E280ECC2-06E4-4E75-AEB2-2BEC744B50B3}" type="pres">
      <dgm:prSet presAssocID="{1EE1D0E5-3004-42FE-9C29-0F4E7434EEC6}" presName="childShp" presStyleLbl="bgAccFollowNode1" presStyleIdx="3" presStyleCnt="8">
        <dgm:presLayoutVars>
          <dgm:bulletEnabled val="1"/>
        </dgm:presLayoutVars>
      </dgm:prSet>
      <dgm:spPr/>
    </dgm:pt>
    <dgm:pt modelId="{2A095063-ECE5-48AF-89BD-9ED2DB9F0006}" type="pres">
      <dgm:prSet presAssocID="{99B0B2C9-7F52-45A2-A80C-6CD68D7431FB}" presName="spacing" presStyleCnt="0"/>
      <dgm:spPr/>
    </dgm:pt>
    <dgm:pt modelId="{499DA35B-3CE4-4FE1-8C30-EA22BA0E87F8}" type="pres">
      <dgm:prSet presAssocID="{5F8D771E-ADD6-433E-815C-592DAF4C81EC}" presName="linNode" presStyleCnt="0"/>
      <dgm:spPr/>
    </dgm:pt>
    <dgm:pt modelId="{5F72F91B-8EAC-4F3D-B177-1497DCF83E7C}" type="pres">
      <dgm:prSet presAssocID="{5F8D771E-ADD6-433E-815C-592DAF4C81EC}" presName="parentShp" presStyleLbl="node1" presStyleIdx="4" presStyleCnt="8">
        <dgm:presLayoutVars>
          <dgm:bulletEnabled val="1"/>
        </dgm:presLayoutVars>
      </dgm:prSet>
      <dgm:spPr/>
    </dgm:pt>
    <dgm:pt modelId="{23A60D90-B69D-4BF7-8A28-64CF6A115126}" type="pres">
      <dgm:prSet presAssocID="{5F8D771E-ADD6-433E-815C-592DAF4C81EC}" presName="childShp" presStyleLbl="bgAccFollowNode1" presStyleIdx="4" presStyleCnt="8">
        <dgm:presLayoutVars>
          <dgm:bulletEnabled val="1"/>
        </dgm:presLayoutVars>
      </dgm:prSet>
      <dgm:spPr/>
    </dgm:pt>
    <dgm:pt modelId="{06B361CD-976A-458B-A5E7-E36B51F0D547}" type="pres">
      <dgm:prSet presAssocID="{D248A05C-93CB-4676-9370-9C77884D1D77}" presName="spacing" presStyleCnt="0"/>
      <dgm:spPr/>
    </dgm:pt>
    <dgm:pt modelId="{FE138DFC-0D55-46D3-86BA-91CB4CFF929A}" type="pres">
      <dgm:prSet presAssocID="{211198D9-B97D-46B1-A562-E91B127E53FC}" presName="linNode" presStyleCnt="0"/>
      <dgm:spPr/>
    </dgm:pt>
    <dgm:pt modelId="{E36C5117-77CC-4B70-8F63-101EF6A25D66}" type="pres">
      <dgm:prSet presAssocID="{211198D9-B97D-46B1-A562-E91B127E53FC}" presName="parentShp" presStyleLbl="node1" presStyleIdx="5" presStyleCnt="8">
        <dgm:presLayoutVars>
          <dgm:bulletEnabled val="1"/>
        </dgm:presLayoutVars>
      </dgm:prSet>
      <dgm:spPr/>
    </dgm:pt>
    <dgm:pt modelId="{A7E88011-5FEA-4874-B3CD-426D7CC4A1B8}" type="pres">
      <dgm:prSet presAssocID="{211198D9-B97D-46B1-A562-E91B127E53FC}" presName="childShp" presStyleLbl="bgAccFollowNode1" presStyleIdx="5" presStyleCnt="8">
        <dgm:presLayoutVars>
          <dgm:bulletEnabled val="1"/>
        </dgm:presLayoutVars>
      </dgm:prSet>
      <dgm:spPr/>
    </dgm:pt>
    <dgm:pt modelId="{EC02D313-A76A-4579-BC45-A087D57CB767}" type="pres">
      <dgm:prSet presAssocID="{3C937A9F-87D8-41E8-8981-C16543DC5504}" presName="spacing" presStyleCnt="0"/>
      <dgm:spPr/>
    </dgm:pt>
    <dgm:pt modelId="{0D31727B-17F9-4E14-A15C-686F8953A552}" type="pres">
      <dgm:prSet presAssocID="{0B5D3041-E75C-430B-A4BD-EA94A127C406}" presName="linNode" presStyleCnt="0"/>
      <dgm:spPr/>
    </dgm:pt>
    <dgm:pt modelId="{D177FCFF-A647-44B4-B019-267FB66BBA46}" type="pres">
      <dgm:prSet presAssocID="{0B5D3041-E75C-430B-A4BD-EA94A127C406}" presName="parentShp" presStyleLbl="node1" presStyleIdx="6" presStyleCnt="8">
        <dgm:presLayoutVars>
          <dgm:bulletEnabled val="1"/>
        </dgm:presLayoutVars>
      </dgm:prSet>
      <dgm:spPr/>
    </dgm:pt>
    <dgm:pt modelId="{680E513E-C88D-4F57-AB78-631C6932DDEC}" type="pres">
      <dgm:prSet presAssocID="{0B5D3041-E75C-430B-A4BD-EA94A127C406}" presName="childShp" presStyleLbl="bgAccFollowNode1" presStyleIdx="6" presStyleCnt="8">
        <dgm:presLayoutVars>
          <dgm:bulletEnabled val="1"/>
        </dgm:presLayoutVars>
      </dgm:prSet>
      <dgm:spPr/>
    </dgm:pt>
    <dgm:pt modelId="{A3835EB9-3057-4846-9AF6-2B2749E95122}" type="pres">
      <dgm:prSet presAssocID="{0211678C-5F5B-443F-AD63-2F236F6AE8EF}" presName="spacing" presStyleCnt="0"/>
      <dgm:spPr/>
    </dgm:pt>
    <dgm:pt modelId="{B4EE6644-4F5B-46B8-959F-8FE57A9A0AB9}" type="pres">
      <dgm:prSet presAssocID="{484BBBD6-890C-437E-8D67-4E716BC432CA}" presName="linNode" presStyleCnt="0"/>
      <dgm:spPr/>
    </dgm:pt>
    <dgm:pt modelId="{A5B30E65-D043-4A8A-81A3-81959EB0E84E}" type="pres">
      <dgm:prSet presAssocID="{484BBBD6-890C-437E-8D67-4E716BC432CA}" presName="parentShp" presStyleLbl="node1" presStyleIdx="7" presStyleCnt="8">
        <dgm:presLayoutVars>
          <dgm:bulletEnabled val="1"/>
        </dgm:presLayoutVars>
      </dgm:prSet>
      <dgm:spPr/>
    </dgm:pt>
    <dgm:pt modelId="{F1328CC5-F2C8-4F0F-8695-82F6EB9CD8F8}" type="pres">
      <dgm:prSet presAssocID="{484BBBD6-890C-437E-8D67-4E716BC432CA}" presName="childShp" presStyleLbl="bgAccFollowNode1" presStyleIdx="7" presStyleCnt="8">
        <dgm:presLayoutVars>
          <dgm:bulletEnabled val="1"/>
        </dgm:presLayoutVars>
      </dgm:prSet>
      <dgm:spPr/>
    </dgm:pt>
  </dgm:ptLst>
  <dgm:cxnLst>
    <dgm:cxn modelId="{21495600-48E0-434A-A66A-67030186DD93}" srcId="{4DCF7E24-E04F-41C5-93A5-9BA2F698A211}" destId="{1EE1D0E5-3004-42FE-9C29-0F4E7434EEC6}" srcOrd="3" destOrd="0" parTransId="{313D4B67-F39A-4258-B419-9235C8EE4D9D}" sibTransId="{99B0B2C9-7F52-45A2-A80C-6CD68D7431FB}"/>
    <dgm:cxn modelId="{1DE4860B-CC0D-4393-95BF-6CF4C7BF5731}" type="presOf" srcId="{211198D9-B97D-46B1-A562-E91B127E53FC}" destId="{E36C5117-77CC-4B70-8F63-101EF6A25D66}" srcOrd="0" destOrd="0" presId="urn:microsoft.com/office/officeart/2005/8/layout/vList6"/>
    <dgm:cxn modelId="{0EBD4813-65C5-498B-B8A2-73D813200073}" srcId="{4DCF7E24-E04F-41C5-93A5-9BA2F698A211}" destId="{07A6D29C-AC71-419F-9EAE-E2B5A3885B56}" srcOrd="0" destOrd="0" parTransId="{C6A0BA41-A0B0-458E-8B61-884021081FC1}" sibTransId="{F4FBCDFA-515F-4068-82BD-55F5A07EB03F}"/>
    <dgm:cxn modelId="{99C29416-4544-41A1-B995-80E24DE6B560}" type="presOf" srcId="{1EE1D0E5-3004-42FE-9C29-0F4E7434EEC6}" destId="{2EBED10F-E500-492C-A782-E45A8566F97E}" srcOrd="0" destOrd="0" presId="urn:microsoft.com/office/officeart/2005/8/layout/vList6"/>
    <dgm:cxn modelId="{2E8CD718-2D32-4305-AD81-18A9302223CF}" type="presOf" srcId="{5F8D771E-ADD6-433E-815C-592DAF4C81EC}" destId="{5F72F91B-8EAC-4F3D-B177-1497DCF83E7C}" srcOrd="0" destOrd="0" presId="urn:microsoft.com/office/officeart/2005/8/layout/vList6"/>
    <dgm:cxn modelId="{1DDC311B-6C77-4FA3-BAE7-D4EF035539E7}" type="presOf" srcId="{3F9F9AB9-E271-4DB7-A0E0-1AEDC05EA6C3}" destId="{AC187F69-F090-45A9-9FD9-3C6704A18912}" srcOrd="0" destOrd="0" presId="urn:microsoft.com/office/officeart/2005/8/layout/vList6"/>
    <dgm:cxn modelId="{A1466E21-6F95-48B6-B01E-CB5FFB3C28CA}" srcId="{4DCF7E24-E04F-41C5-93A5-9BA2F698A211}" destId="{0B5D3041-E75C-430B-A4BD-EA94A127C406}" srcOrd="6" destOrd="0" parTransId="{1FA694CE-5B24-4E75-B926-C40D62CA3FB2}" sibTransId="{0211678C-5F5B-443F-AD63-2F236F6AE8EF}"/>
    <dgm:cxn modelId="{8B617A25-3CC2-48AA-B380-9DF793205D6B}" type="presOf" srcId="{4DCF7E24-E04F-41C5-93A5-9BA2F698A211}" destId="{8BF0F28A-A8A9-47A9-951A-F2B3E051837F}" srcOrd="0" destOrd="0" presId="urn:microsoft.com/office/officeart/2005/8/layout/vList6"/>
    <dgm:cxn modelId="{C035FC2D-5A53-4472-824B-BD326B8F7CAE}" srcId="{4DCF7E24-E04F-41C5-93A5-9BA2F698A211}" destId="{211198D9-B97D-46B1-A562-E91B127E53FC}" srcOrd="5" destOrd="0" parTransId="{F7AB86FC-C0AB-4702-A17F-A53CDD8B1EE2}" sibTransId="{3C937A9F-87D8-41E8-8981-C16543DC5504}"/>
    <dgm:cxn modelId="{7DED4E33-79F8-4D83-88A5-524AE94F91B9}" srcId="{3F9F9AB9-E271-4DB7-A0E0-1AEDC05EA6C3}" destId="{0B3FB65E-D849-4520-B3D8-F900488F1543}" srcOrd="0" destOrd="0" parTransId="{822C780E-C0C1-497C-824B-D9C341221CD7}" sibTransId="{E24DA507-2D85-4CD2-9B08-D1D4FEEA5635}"/>
    <dgm:cxn modelId="{56AEAD3D-533E-48E2-A5E8-FCF20F44F1DA}" type="presOf" srcId="{D3CBBC77-FAEB-46FC-B612-D58F4BC8B1A6}" destId="{1B6FAB34-4957-42D5-9941-C0E1193E20B9}" srcOrd="0" destOrd="0" presId="urn:microsoft.com/office/officeart/2005/8/layout/vList6"/>
    <dgm:cxn modelId="{28BF693F-8F6E-4FBC-B6C6-355D498BF6A3}" type="presOf" srcId="{484BBBD6-890C-437E-8D67-4E716BC432CA}" destId="{A5B30E65-D043-4A8A-81A3-81959EB0E84E}" srcOrd="0" destOrd="0" presId="urn:microsoft.com/office/officeart/2005/8/layout/vList6"/>
    <dgm:cxn modelId="{B51D125E-DEEE-4BAA-AB8E-1DC24F4A95EA}" srcId="{4DCF7E24-E04F-41C5-93A5-9BA2F698A211}" destId="{D3CBBC77-FAEB-46FC-B612-D58F4BC8B1A6}" srcOrd="1" destOrd="0" parTransId="{DC30C3DF-5FCF-4F77-97C8-5DDCF43396C6}" sibTransId="{9242CCF7-7650-4284-AA5E-7FEDCBCDEAB6}"/>
    <dgm:cxn modelId="{235BB643-08D4-4CE3-B5CC-7B61EEC8EE73}" type="presOf" srcId="{9ED7D473-58D7-4835-96A1-ADDD2C7AC504}" destId="{23A60D90-B69D-4BF7-8A28-64CF6A115126}" srcOrd="0" destOrd="0" presId="urn:microsoft.com/office/officeart/2005/8/layout/vList6"/>
    <dgm:cxn modelId="{46EB5F4B-FD2B-475F-98AE-946D91075662}" type="presOf" srcId="{0B3FB65E-D849-4520-B3D8-F900488F1543}" destId="{C4485C89-37F9-4643-8AC2-2AE087C24E30}" srcOrd="0" destOrd="0" presId="urn:microsoft.com/office/officeart/2005/8/layout/vList6"/>
    <dgm:cxn modelId="{E3AD6F6D-AF9F-4DAA-8D67-E7C33B226BCB}" srcId="{211198D9-B97D-46B1-A562-E91B127E53FC}" destId="{54730CF6-4719-41FB-A476-7AECC2635585}" srcOrd="0" destOrd="0" parTransId="{9757B74C-94DA-4644-8936-CFC38CB86BA0}" sibTransId="{644D5E55-C7E7-497B-BBAE-4D5C54ECA1C3}"/>
    <dgm:cxn modelId="{2313DB6E-E983-4A52-8CFC-A3947A175D5E}" srcId="{5F8D771E-ADD6-433E-815C-592DAF4C81EC}" destId="{9ED7D473-58D7-4835-96A1-ADDD2C7AC504}" srcOrd="0" destOrd="0" parTransId="{C1211407-2FE1-4819-A802-5B50E23B95F6}" sibTransId="{940FD834-6D3A-4324-B34C-6F70F88B1214}"/>
    <dgm:cxn modelId="{243F0E93-A1A3-4ECE-9D43-154595BBA1CF}" srcId="{4DCF7E24-E04F-41C5-93A5-9BA2F698A211}" destId="{484BBBD6-890C-437E-8D67-4E716BC432CA}" srcOrd="7" destOrd="0" parTransId="{799414E7-67A3-448A-8B5F-495FA5FFB61E}" sibTransId="{30270971-9BEE-4043-A04E-59989FB3F921}"/>
    <dgm:cxn modelId="{0784CB94-5079-46EE-9143-D254513B6F32}" type="presOf" srcId="{54730CF6-4719-41FB-A476-7AECC2635585}" destId="{A7E88011-5FEA-4874-B3CD-426D7CC4A1B8}" srcOrd="0" destOrd="0" presId="urn:microsoft.com/office/officeart/2005/8/layout/vList6"/>
    <dgm:cxn modelId="{BD324FA8-4BE5-408E-B363-99DC99AD557D}" type="presOf" srcId="{EA6BC227-B4A3-438B-9B38-AFE495D41D51}" destId="{E280ECC2-06E4-4E75-AEB2-2BEC744B50B3}" srcOrd="0" destOrd="0" presId="urn:microsoft.com/office/officeart/2005/8/layout/vList6"/>
    <dgm:cxn modelId="{E13AC2B1-2BF2-417A-89D4-D13C9EA72BD1}" type="presOf" srcId="{0B5D3041-E75C-430B-A4BD-EA94A127C406}" destId="{D177FCFF-A647-44B4-B019-267FB66BBA46}" srcOrd="0" destOrd="0" presId="urn:microsoft.com/office/officeart/2005/8/layout/vList6"/>
    <dgm:cxn modelId="{756767BB-4FAC-4BFB-A73D-F38E78BAC95E}" srcId="{1EE1D0E5-3004-42FE-9C29-0F4E7434EEC6}" destId="{EA6BC227-B4A3-438B-9B38-AFE495D41D51}" srcOrd="0" destOrd="0" parTransId="{3D5E3C76-BCDF-43A9-8C03-6FCEC52CF633}" sibTransId="{D5201A58-ECE5-402B-BC1F-0BCB839DBBAA}"/>
    <dgm:cxn modelId="{AF4A5AD5-40DB-4539-AB5B-0C534CD691B5}" srcId="{4DCF7E24-E04F-41C5-93A5-9BA2F698A211}" destId="{5F8D771E-ADD6-433E-815C-592DAF4C81EC}" srcOrd="4" destOrd="0" parTransId="{6D10DEA8-A4AA-4DF7-A0FF-5FE2133533F6}" sibTransId="{D248A05C-93CB-4676-9370-9C77884D1D77}"/>
    <dgm:cxn modelId="{6084DFE7-BA45-4434-9DDA-EA664D094F7E}" srcId="{4DCF7E24-E04F-41C5-93A5-9BA2F698A211}" destId="{3F9F9AB9-E271-4DB7-A0E0-1AEDC05EA6C3}" srcOrd="2" destOrd="0" parTransId="{EE58AE13-9F49-4999-8124-6E56B8315E54}" sibTransId="{5D2DC182-A1F8-42E5-8F45-7E3B3FE12A2A}"/>
    <dgm:cxn modelId="{304EE9F2-5C92-4E13-91ED-30D070F58BE8}" type="presOf" srcId="{07A6D29C-AC71-419F-9EAE-E2B5A3885B56}" destId="{92966C07-A484-4702-8868-390CC93EF9D9}" srcOrd="0" destOrd="0" presId="urn:microsoft.com/office/officeart/2005/8/layout/vList6"/>
    <dgm:cxn modelId="{F9E90218-7815-4B04-9BB2-65D4216E3F47}" type="presParOf" srcId="{8BF0F28A-A8A9-47A9-951A-F2B3E051837F}" destId="{2E648EFF-B838-4FAF-8147-222508C85152}" srcOrd="0" destOrd="0" presId="urn:microsoft.com/office/officeart/2005/8/layout/vList6"/>
    <dgm:cxn modelId="{2970F0B7-DAFD-4848-8B92-49B9CB566B0D}" type="presParOf" srcId="{2E648EFF-B838-4FAF-8147-222508C85152}" destId="{92966C07-A484-4702-8868-390CC93EF9D9}" srcOrd="0" destOrd="0" presId="urn:microsoft.com/office/officeart/2005/8/layout/vList6"/>
    <dgm:cxn modelId="{6DC6B265-E708-4394-B673-50DE51EF7FF1}" type="presParOf" srcId="{2E648EFF-B838-4FAF-8147-222508C85152}" destId="{69E4B323-A1F0-4959-83B0-8FF61678D385}" srcOrd="1" destOrd="0" presId="urn:microsoft.com/office/officeart/2005/8/layout/vList6"/>
    <dgm:cxn modelId="{E8A3137E-C3A3-472D-B3B3-D34FECB4E1DD}" type="presParOf" srcId="{8BF0F28A-A8A9-47A9-951A-F2B3E051837F}" destId="{00FC234B-6F50-46D1-AB43-B79BEBA9378A}" srcOrd="1" destOrd="0" presId="urn:microsoft.com/office/officeart/2005/8/layout/vList6"/>
    <dgm:cxn modelId="{6BE3E3EB-A35C-49F0-8F87-C6195CADF9B6}" type="presParOf" srcId="{8BF0F28A-A8A9-47A9-951A-F2B3E051837F}" destId="{D031DA7F-4032-48C6-882C-F59005C74471}" srcOrd="2" destOrd="0" presId="urn:microsoft.com/office/officeart/2005/8/layout/vList6"/>
    <dgm:cxn modelId="{8DB85C00-C0A0-4ADA-B315-52C69D0BB65E}" type="presParOf" srcId="{D031DA7F-4032-48C6-882C-F59005C74471}" destId="{1B6FAB34-4957-42D5-9941-C0E1193E20B9}" srcOrd="0" destOrd="0" presId="urn:microsoft.com/office/officeart/2005/8/layout/vList6"/>
    <dgm:cxn modelId="{AFB03CEB-4BA5-4FA0-8AA6-0CC527EF4998}" type="presParOf" srcId="{D031DA7F-4032-48C6-882C-F59005C74471}" destId="{0831C576-E2A9-4428-998C-7CC02E605FE9}" srcOrd="1" destOrd="0" presId="urn:microsoft.com/office/officeart/2005/8/layout/vList6"/>
    <dgm:cxn modelId="{DEF9005C-6B6B-4E5F-9A70-042DDF17EC30}" type="presParOf" srcId="{8BF0F28A-A8A9-47A9-951A-F2B3E051837F}" destId="{28D84A3E-B5A1-478E-9F83-12E5B9EAA094}" srcOrd="3" destOrd="0" presId="urn:microsoft.com/office/officeart/2005/8/layout/vList6"/>
    <dgm:cxn modelId="{9DA1C161-ACF7-4C67-B472-A3D780BD75D7}" type="presParOf" srcId="{8BF0F28A-A8A9-47A9-951A-F2B3E051837F}" destId="{26DAF41F-2434-456F-93AE-B547ECEDF95D}" srcOrd="4" destOrd="0" presId="urn:microsoft.com/office/officeart/2005/8/layout/vList6"/>
    <dgm:cxn modelId="{4DF62D81-5BAA-40F4-A06A-B1D88ED5BD84}" type="presParOf" srcId="{26DAF41F-2434-456F-93AE-B547ECEDF95D}" destId="{AC187F69-F090-45A9-9FD9-3C6704A18912}" srcOrd="0" destOrd="0" presId="urn:microsoft.com/office/officeart/2005/8/layout/vList6"/>
    <dgm:cxn modelId="{1D5E0C65-0ED0-4E35-93EA-CF3EBE34840B}" type="presParOf" srcId="{26DAF41F-2434-456F-93AE-B547ECEDF95D}" destId="{C4485C89-37F9-4643-8AC2-2AE087C24E30}" srcOrd="1" destOrd="0" presId="urn:microsoft.com/office/officeart/2005/8/layout/vList6"/>
    <dgm:cxn modelId="{19DD7283-969F-43E2-BC51-95AFA1FAF134}" type="presParOf" srcId="{8BF0F28A-A8A9-47A9-951A-F2B3E051837F}" destId="{299DC3AF-719B-4550-AA6C-60363069CED9}" srcOrd="5" destOrd="0" presId="urn:microsoft.com/office/officeart/2005/8/layout/vList6"/>
    <dgm:cxn modelId="{6E0302FD-B5E7-41C7-A8C8-8F17B9371D51}" type="presParOf" srcId="{8BF0F28A-A8A9-47A9-951A-F2B3E051837F}" destId="{28A20B49-D478-4234-A2AC-FDEF5502FF60}" srcOrd="6" destOrd="0" presId="urn:microsoft.com/office/officeart/2005/8/layout/vList6"/>
    <dgm:cxn modelId="{E332FA1F-744F-441F-AF37-84C46B814866}" type="presParOf" srcId="{28A20B49-D478-4234-A2AC-FDEF5502FF60}" destId="{2EBED10F-E500-492C-A782-E45A8566F97E}" srcOrd="0" destOrd="0" presId="urn:microsoft.com/office/officeart/2005/8/layout/vList6"/>
    <dgm:cxn modelId="{64C6DF11-95B1-49D0-8163-C2D25DFA50CA}" type="presParOf" srcId="{28A20B49-D478-4234-A2AC-FDEF5502FF60}" destId="{E280ECC2-06E4-4E75-AEB2-2BEC744B50B3}" srcOrd="1" destOrd="0" presId="urn:microsoft.com/office/officeart/2005/8/layout/vList6"/>
    <dgm:cxn modelId="{75650A07-6DF8-4C84-AA82-933E3A2894D0}" type="presParOf" srcId="{8BF0F28A-A8A9-47A9-951A-F2B3E051837F}" destId="{2A095063-ECE5-48AF-89BD-9ED2DB9F0006}" srcOrd="7" destOrd="0" presId="urn:microsoft.com/office/officeart/2005/8/layout/vList6"/>
    <dgm:cxn modelId="{B0690659-1EBA-4D03-A4B8-EA39E1CD3010}" type="presParOf" srcId="{8BF0F28A-A8A9-47A9-951A-F2B3E051837F}" destId="{499DA35B-3CE4-4FE1-8C30-EA22BA0E87F8}" srcOrd="8" destOrd="0" presId="urn:microsoft.com/office/officeart/2005/8/layout/vList6"/>
    <dgm:cxn modelId="{39F14C75-A16F-4C26-A736-B4D2FAB78783}" type="presParOf" srcId="{499DA35B-3CE4-4FE1-8C30-EA22BA0E87F8}" destId="{5F72F91B-8EAC-4F3D-B177-1497DCF83E7C}" srcOrd="0" destOrd="0" presId="urn:microsoft.com/office/officeart/2005/8/layout/vList6"/>
    <dgm:cxn modelId="{D2F3DE30-073E-4B56-B5E2-84A716554C03}" type="presParOf" srcId="{499DA35B-3CE4-4FE1-8C30-EA22BA0E87F8}" destId="{23A60D90-B69D-4BF7-8A28-64CF6A115126}" srcOrd="1" destOrd="0" presId="urn:microsoft.com/office/officeart/2005/8/layout/vList6"/>
    <dgm:cxn modelId="{AB5FF390-62AB-4094-A595-FB34E349ACB6}" type="presParOf" srcId="{8BF0F28A-A8A9-47A9-951A-F2B3E051837F}" destId="{06B361CD-976A-458B-A5E7-E36B51F0D547}" srcOrd="9" destOrd="0" presId="urn:microsoft.com/office/officeart/2005/8/layout/vList6"/>
    <dgm:cxn modelId="{B7E8FC19-0662-4BC7-962D-AA82F8C640D8}" type="presParOf" srcId="{8BF0F28A-A8A9-47A9-951A-F2B3E051837F}" destId="{FE138DFC-0D55-46D3-86BA-91CB4CFF929A}" srcOrd="10" destOrd="0" presId="urn:microsoft.com/office/officeart/2005/8/layout/vList6"/>
    <dgm:cxn modelId="{75B221CB-F41B-4845-A50F-E115E77071BA}" type="presParOf" srcId="{FE138DFC-0D55-46D3-86BA-91CB4CFF929A}" destId="{E36C5117-77CC-4B70-8F63-101EF6A25D66}" srcOrd="0" destOrd="0" presId="urn:microsoft.com/office/officeart/2005/8/layout/vList6"/>
    <dgm:cxn modelId="{7FD90216-5786-442B-9C8A-450F46A63CFA}" type="presParOf" srcId="{FE138DFC-0D55-46D3-86BA-91CB4CFF929A}" destId="{A7E88011-5FEA-4874-B3CD-426D7CC4A1B8}" srcOrd="1" destOrd="0" presId="urn:microsoft.com/office/officeart/2005/8/layout/vList6"/>
    <dgm:cxn modelId="{6A2E481F-3172-41E0-9574-DF48F1E1DE47}" type="presParOf" srcId="{8BF0F28A-A8A9-47A9-951A-F2B3E051837F}" destId="{EC02D313-A76A-4579-BC45-A087D57CB767}" srcOrd="11" destOrd="0" presId="urn:microsoft.com/office/officeart/2005/8/layout/vList6"/>
    <dgm:cxn modelId="{1B1E341D-1FEE-4C12-A335-EF9E77C9375C}" type="presParOf" srcId="{8BF0F28A-A8A9-47A9-951A-F2B3E051837F}" destId="{0D31727B-17F9-4E14-A15C-686F8953A552}" srcOrd="12" destOrd="0" presId="urn:microsoft.com/office/officeart/2005/8/layout/vList6"/>
    <dgm:cxn modelId="{BB75E7CF-F4DF-444C-98CB-3046D5C5A725}" type="presParOf" srcId="{0D31727B-17F9-4E14-A15C-686F8953A552}" destId="{D177FCFF-A647-44B4-B019-267FB66BBA46}" srcOrd="0" destOrd="0" presId="urn:microsoft.com/office/officeart/2005/8/layout/vList6"/>
    <dgm:cxn modelId="{D5FF7501-63F4-420C-B81E-01D240E80316}" type="presParOf" srcId="{0D31727B-17F9-4E14-A15C-686F8953A552}" destId="{680E513E-C88D-4F57-AB78-631C6932DDEC}" srcOrd="1" destOrd="0" presId="urn:microsoft.com/office/officeart/2005/8/layout/vList6"/>
    <dgm:cxn modelId="{45E5F00F-EB9E-43A2-B179-47DAC28939F7}" type="presParOf" srcId="{8BF0F28A-A8A9-47A9-951A-F2B3E051837F}" destId="{A3835EB9-3057-4846-9AF6-2B2749E95122}" srcOrd="13" destOrd="0" presId="urn:microsoft.com/office/officeart/2005/8/layout/vList6"/>
    <dgm:cxn modelId="{E74E8DB2-FCCF-43F1-84A5-00FFC4D9A9CF}" type="presParOf" srcId="{8BF0F28A-A8A9-47A9-951A-F2B3E051837F}" destId="{B4EE6644-4F5B-46B8-959F-8FE57A9A0AB9}" srcOrd="14" destOrd="0" presId="urn:microsoft.com/office/officeart/2005/8/layout/vList6"/>
    <dgm:cxn modelId="{C67F5E38-731C-4A40-AA37-9D8DDF6A8584}" type="presParOf" srcId="{B4EE6644-4F5B-46B8-959F-8FE57A9A0AB9}" destId="{A5B30E65-D043-4A8A-81A3-81959EB0E84E}" srcOrd="0" destOrd="0" presId="urn:microsoft.com/office/officeart/2005/8/layout/vList6"/>
    <dgm:cxn modelId="{6A52E861-712B-4FDF-8165-D4C8760042C6}" type="presParOf" srcId="{B4EE6644-4F5B-46B8-959F-8FE57A9A0AB9}" destId="{F1328CC5-F2C8-4F0F-8695-82F6EB9CD8F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D65E0-E524-4E0B-B812-44ECA8FDD98F}">
      <dsp:nvSpPr>
        <dsp:cNvPr id="0" name=""/>
        <dsp:cNvSpPr/>
      </dsp:nvSpPr>
      <dsp:spPr>
        <a:xfrm>
          <a:off x="1176859" y="294992"/>
          <a:ext cx="2033651" cy="20336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Arial" panose="020B0604020202020204" pitchFamily="34" charset="0"/>
              <a:cs typeface="Arial" panose="020B0604020202020204" pitchFamily="34" charset="0"/>
            </a:rPr>
            <a:t>Influência das tecnologias na vida das pessoas e da sociedade</a:t>
          </a:r>
        </a:p>
      </dsp:txBody>
      <dsp:txXfrm>
        <a:off x="1474680" y="592813"/>
        <a:ext cx="1438009" cy="1438009"/>
      </dsp:txXfrm>
    </dsp:sp>
    <dsp:sp modelId="{3FD69F82-0F49-477F-929F-52144FD60FBD}">
      <dsp:nvSpPr>
        <dsp:cNvPr id="0" name=""/>
        <dsp:cNvSpPr/>
      </dsp:nvSpPr>
      <dsp:spPr>
        <a:xfrm>
          <a:off x="3084878" y="275496"/>
          <a:ext cx="2063871" cy="2073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Arial" panose="020B0604020202020204" pitchFamily="34" charset="0"/>
              <a:cs typeface="Arial" panose="020B0604020202020204" pitchFamily="34" charset="0"/>
            </a:rPr>
            <a:t>Estilos de uso do espaço virtual</a:t>
          </a:r>
        </a:p>
      </dsp:txBody>
      <dsp:txXfrm>
        <a:off x="3387125" y="579102"/>
        <a:ext cx="1459377" cy="1465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03197-C84D-487C-807D-AE047EDCC95B}">
      <dsp:nvSpPr>
        <dsp:cNvPr id="0" name=""/>
        <dsp:cNvSpPr/>
      </dsp:nvSpPr>
      <dsp:spPr>
        <a:xfrm>
          <a:off x="3231" y="1051727"/>
          <a:ext cx="3936959" cy="15747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>
              <a:latin typeface="Arial" panose="020B0604020202020204" pitchFamily="34" charset="0"/>
              <a:cs typeface="Arial" panose="020B0604020202020204" pitchFamily="34" charset="0"/>
            </a:rPr>
            <a:t>ELABORAR</a:t>
          </a:r>
        </a:p>
      </dsp:txBody>
      <dsp:txXfrm>
        <a:off x="790623" y="1051727"/>
        <a:ext cx="2362176" cy="1574783"/>
      </dsp:txXfrm>
    </dsp:sp>
    <dsp:sp modelId="{BEAFD06B-6320-4C3C-95B9-1389F553C8A0}">
      <dsp:nvSpPr>
        <dsp:cNvPr id="0" name=""/>
        <dsp:cNvSpPr/>
      </dsp:nvSpPr>
      <dsp:spPr>
        <a:xfrm>
          <a:off x="3546495" y="1051727"/>
          <a:ext cx="3936959" cy="1574783"/>
        </a:xfrm>
        <a:prstGeom prst="chevron">
          <a:avLst/>
        </a:prstGeom>
        <a:solidFill>
          <a:schemeClr val="accent4">
            <a:hueOff val="-3614724"/>
            <a:satOff val="16430"/>
            <a:lumOff val="9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>
              <a:latin typeface="Arial" panose="020B0604020202020204" pitchFamily="34" charset="0"/>
              <a:cs typeface="Arial" panose="020B0604020202020204" pitchFamily="34" charset="0"/>
            </a:rPr>
            <a:t>DISCUTIR</a:t>
          </a:r>
        </a:p>
      </dsp:txBody>
      <dsp:txXfrm>
        <a:off x="4333887" y="1051727"/>
        <a:ext cx="2362176" cy="1574783"/>
      </dsp:txXfrm>
    </dsp:sp>
    <dsp:sp modelId="{7C902924-2E8E-45D1-A765-9F65ACA0D861}">
      <dsp:nvSpPr>
        <dsp:cNvPr id="0" name=""/>
        <dsp:cNvSpPr/>
      </dsp:nvSpPr>
      <dsp:spPr>
        <a:xfrm>
          <a:off x="7089758" y="1051727"/>
          <a:ext cx="3936959" cy="1574783"/>
        </a:xfrm>
        <a:prstGeom prst="chevron">
          <a:avLst/>
        </a:prstGeom>
        <a:solidFill>
          <a:schemeClr val="accent4">
            <a:hueOff val="-7229448"/>
            <a:satOff val="32859"/>
            <a:lumOff val="1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>
              <a:latin typeface="Arial" panose="020B0604020202020204" pitchFamily="34" charset="0"/>
              <a:cs typeface="Arial" panose="020B0604020202020204" pitchFamily="34" charset="0"/>
            </a:rPr>
            <a:t>IDENTIFICAR</a:t>
          </a:r>
        </a:p>
      </dsp:txBody>
      <dsp:txXfrm>
        <a:off x="7877150" y="1051727"/>
        <a:ext cx="2362176" cy="1574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4B323-A1F0-4959-83B0-8FF61678D385}">
      <dsp:nvSpPr>
        <dsp:cNvPr id="0" name=""/>
        <dsp:cNvSpPr/>
      </dsp:nvSpPr>
      <dsp:spPr>
        <a:xfrm>
          <a:off x="4411979" y="1189"/>
          <a:ext cx="6617970" cy="4225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66C07-A484-4702-8868-390CC93EF9D9}">
      <dsp:nvSpPr>
        <dsp:cNvPr id="0" name=""/>
        <dsp:cNvSpPr/>
      </dsp:nvSpPr>
      <dsp:spPr>
        <a:xfrm>
          <a:off x="0" y="1189"/>
          <a:ext cx="4411980" cy="4225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Apresentação</a:t>
          </a:r>
        </a:p>
      </dsp:txBody>
      <dsp:txXfrm>
        <a:off x="20625" y="21814"/>
        <a:ext cx="4370730" cy="381262"/>
      </dsp:txXfrm>
    </dsp:sp>
    <dsp:sp modelId="{0831C576-E2A9-4428-998C-7CC02E605FE9}">
      <dsp:nvSpPr>
        <dsp:cNvPr id="0" name=""/>
        <dsp:cNvSpPr/>
      </dsp:nvSpPr>
      <dsp:spPr>
        <a:xfrm>
          <a:off x="4411979" y="465953"/>
          <a:ext cx="6617970" cy="4225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006452"/>
            <a:satOff val="3824"/>
            <a:lumOff val="79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-1006452"/>
              <a:satOff val="3824"/>
              <a:lumOff val="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FAB34-4957-42D5-9941-C0E1193E20B9}">
      <dsp:nvSpPr>
        <dsp:cNvPr id="0" name=""/>
        <dsp:cNvSpPr/>
      </dsp:nvSpPr>
      <dsp:spPr>
        <a:xfrm>
          <a:off x="0" y="465953"/>
          <a:ext cx="4411980" cy="422512"/>
        </a:xfrm>
        <a:prstGeom prst="roundRect">
          <a:avLst/>
        </a:prstGeom>
        <a:solidFill>
          <a:schemeClr val="accent4">
            <a:hueOff val="-1032778"/>
            <a:satOff val="4694"/>
            <a:lumOff val="2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Introdução</a:t>
          </a:r>
        </a:p>
      </dsp:txBody>
      <dsp:txXfrm>
        <a:off x="20625" y="486578"/>
        <a:ext cx="4370730" cy="381262"/>
      </dsp:txXfrm>
    </dsp:sp>
    <dsp:sp modelId="{C4485C89-37F9-4643-8AC2-2AE087C24E30}">
      <dsp:nvSpPr>
        <dsp:cNvPr id="0" name=""/>
        <dsp:cNvSpPr/>
      </dsp:nvSpPr>
      <dsp:spPr>
        <a:xfrm>
          <a:off x="4411979" y="930717"/>
          <a:ext cx="6617970" cy="4225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2012904"/>
            <a:satOff val="7648"/>
            <a:lumOff val="159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-2012904"/>
              <a:satOff val="7648"/>
              <a:lumOff val="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1"/>
              </a:solidFill>
            </a:rPr>
            <a:t>Procedimentos metodológicos</a:t>
          </a:r>
        </a:p>
      </dsp:txBody>
      <dsp:txXfrm>
        <a:off x="4411979" y="983531"/>
        <a:ext cx="6459528" cy="316884"/>
      </dsp:txXfrm>
    </dsp:sp>
    <dsp:sp modelId="{AC187F69-F090-45A9-9FD9-3C6704A18912}">
      <dsp:nvSpPr>
        <dsp:cNvPr id="0" name=""/>
        <dsp:cNvSpPr/>
      </dsp:nvSpPr>
      <dsp:spPr>
        <a:xfrm>
          <a:off x="0" y="930717"/>
          <a:ext cx="4411980" cy="422512"/>
        </a:xfrm>
        <a:prstGeom prst="roundRect">
          <a:avLst/>
        </a:prstGeom>
        <a:solidFill>
          <a:schemeClr val="accent4">
            <a:hueOff val="-2065557"/>
            <a:satOff val="9388"/>
            <a:lumOff val="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Capítulo 2 </a:t>
          </a:r>
        </a:p>
      </dsp:txBody>
      <dsp:txXfrm>
        <a:off x="20625" y="951342"/>
        <a:ext cx="4370730" cy="381262"/>
      </dsp:txXfrm>
    </dsp:sp>
    <dsp:sp modelId="{E280ECC2-06E4-4E75-AEB2-2BEC744B50B3}">
      <dsp:nvSpPr>
        <dsp:cNvPr id="0" name=""/>
        <dsp:cNvSpPr/>
      </dsp:nvSpPr>
      <dsp:spPr>
        <a:xfrm>
          <a:off x="4411979" y="1395480"/>
          <a:ext cx="6617970" cy="4225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3019356"/>
            <a:satOff val="11472"/>
            <a:lumOff val="238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-3019356"/>
              <a:satOff val="11472"/>
              <a:lumOff val="2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1"/>
              </a:solidFill>
            </a:rPr>
            <a:t>Fundamentação teórica</a:t>
          </a:r>
        </a:p>
      </dsp:txBody>
      <dsp:txXfrm>
        <a:off x="4411979" y="1448294"/>
        <a:ext cx="6459528" cy="316884"/>
      </dsp:txXfrm>
    </dsp:sp>
    <dsp:sp modelId="{2EBED10F-E500-492C-A782-E45A8566F97E}">
      <dsp:nvSpPr>
        <dsp:cNvPr id="0" name=""/>
        <dsp:cNvSpPr/>
      </dsp:nvSpPr>
      <dsp:spPr>
        <a:xfrm>
          <a:off x="0" y="1395480"/>
          <a:ext cx="4411980" cy="422512"/>
        </a:xfrm>
        <a:prstGeom prst="roundRect">
          <a:avLst/>
        </a:prstGeom>
        <a:solidFill>
          <a:schemeClr val="accent4">
            <a:hueOff val="-3098335"/>
            <a:satOff val="14082"/>
            <a:lumOff val="8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Capítulo 3 </a:t>
          </a:r>
        </a:p>
      </dsp:txBody>
      <dsp:txXfrm>
        <a:off x="20625" y="1416105"/>
        <a:ext cx="4370730" cy="381262"/>
      </dsp:txXfrm>
    </dsp:sp>
    <dsp:sp modelId="{23A60D90-B69D-4BF7-8A28-64CF6A115126}">
      <dsp:nvSpPr>
        <dsp:cNvPr id="0" name=""/>
        <dsp:cNvSpPr/>
      </dsp:nvSpPr>
      <dsp:spPr>
        <a:xfrm>
          <a:off x="4411979" y="1860244"/>
          <a:ext cx="6617970" cy="4225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4025808"/>
            <a:satOff val="15295"/>
            <a:lumOff val="317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-4025808"/>
              <a:satOff val="15295"/>
              <a:lumOff val="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1"/>
              </a:solidFill>
            </a:rPr>
            <a:t>Resultados e discussão</a:t>
          </a:r>
        </a:p>
      </dsp:txBody>
      <dsp:txXfrm>
        <a:off x="4411979" y="1913058"/>
        <a:ext cx="6459528" cy="316884"/>
      </dsp:txXfrm>
    </dsp:sp>
    <dsp:sp modelId="{5F72F91B-8EAC-4F3D-B177-1497DCF83E7C}">
      <dsp:nvSpPr>
        <dsp:cNvPr id="0" name=""/>
        <dsp:cNvSpPr/>
      </dsp:nvSpPr>
      <dsp:spPr>
        <a:xfrm>
          <a:off x="0" y="1860244"/>
          <a:ext cx="4411980" cy="422512"/>
        </a:xfrm>
        <a:prstGeom prst="roundRect">
          <a:avLst/>
        </a:prstGeom>
        <a:solidFill>
          <a:schemeClr val="accent4">
            <a:hueOff val="-4131113"/>
            <a:satOff val="18777"/>
            <a:lumOff val="1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Capítulo 4 </a:t>
          </a:r>
        </a:p>
      </dsp:txBody>
      <dsp:txXfrm>
        <a:off x="20625" y="1880869"/>
        <a:ext cx="4370730" cy="381262"/>
      </dsp:txXfrm>
    </dsp:sp>
    <dsp:sp modelId="{A7E88011-5FEA-4874-B3CD-426D7CC4A1B8}">
      <dsp:nvSpPr>
        <dsp:cNvPr id="0" name=""/>
        <dsp:cNvSpPr/>
      </dsp:nvSpPr>
      <dsp:spPr>
        <a:xfrm>
          <a:off x="4411979" y="2325008"/>
          <a:ext cx="6617970" cy="4225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5032260"/>
            <a:satOff val="19119"/>
            <a:lumOff val="396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-5032260"/>
              <a:satOff val="19119"/>
              <a:lumOff val="3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accent1"/>
              </a:solidFill>
            </a:rPr>
            <a:t>Conclusões, considerações finais e recomendações futuras</a:t>
          </a:r>
        </a:p>
      </dsp:txBody>
      <dsp:txXfrm>
        <a:off x="4411979" y="2377822"/>
        <a:ext cx="6459528" cy="316884"/>
      </dsp:txXfrm>
    </dsp:sp>
    <dsp:sp modelId="{E36C5117-77CC-4B70-8F63-101EF6A25D66}">
      <dsp:nvSpPr>
        <dsp:cNvPr id="0" name=""/>
        <dsp:cNvSpPr/>
      </dsp:nvSpPr>
      <dsp:spPr>
        <a:xfrm>
          <a:off x="0" y="2325008"/>
          <a:ext cx="4411980" cy="422512"/>
        </a:xfrm>
        <a:prstGeom prst="roundRect">
          <a:avLst/>
        </a:prstGeom>
        <a:solidFill>
          <a:schemeClr val="accent4">
            <a:hueOff val="-5163892"/>
            <a:satOff val="23471"/>
            <a:lumOff val="1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Capítulo 5 </a:t>
          </a:r>
        </a:p>
      </dsp:txBody>
      <dsp:txXfrm>
        <a:off x="20625" y="2345633"/>
        <a:ext cx="4370730" cy="381262"/>
      </dsp:txXfrm>
    </dsp:sp>
    <dsp:sp modelId="{680E513E-C88D-4F57-AB78-631C6932DDEC}">
      <dsp:nvSpPr>
        <dsp:cNvPr id="0" name=""/>
        <dsp:cNvSpPr/>
      </dsp:nvSpPr>
      <dsp:spPr>
        <a:xfrm>
          <a:off x="4411979" y="2789772"/>
          <a:ext cx="6617970" cy="4225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6038711"/>
            <a:satOff val="22943"/>
            <a:lumOff val="476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-6038711"/>
              <a:satOff val="22943"/>
              <a:lumOff val="4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7FCFF-A647-44B4-B019-267FB66BBA46}">
      <dsp:nvSpPr>
        <dsp:cNvPr id="0" name=""/>
        <dsp:cNvSpPr/>
      </dsp:nvSpPr>
      <dsp:spPr>
        <a:xfrm>
          <a:off x="0" y="2789772"/>
          <a:ext cx="4411980" cy="422512"/>
        </a:xfrm>
        <a:prstGeom prst="roundRect">
          <a:avLst/>
        </a:prstGeom>
        <a:solidFill>
          <a:schemeClr val="accent4">
            <a:hueOff val="-6196670"/>
            <a:satOff val="28165"/>
            <a:lumOff val="16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Referencias</a:t>
          </a:r>
        </a:p>
      </dsp:txBody>
      <dsp:txXfrm>
        <a:off x="20625" y="2810397"/>
        <a:ext cx="4370730" cy="381262"/>
      </dsp:txXfrm>
    </dsp:sp>
    <dsp:sp modelId="{F1328CC5-F2C8-4F0F-8695-82F6EB9CD8F8}">
      <dsp:nvSpPr>
        <dsp:cNvPr id="0" name=""/>
        <dsp:cNvSpPr/>
      </dsp:nvSpPr>
      <dsp:spPr>
        <a:xfrm>
          <a:off x="4411979" y="3254535"/>
          <a:ext cx="6617970" cy="4225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7045163"/>
            <a:satOff val="26767"/>
            <a:lumOff val="555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-7045163"/>
              <a:satOff val="26767"/>
              <a:lumOff val="5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30E65-D043-4A8A-81A3-81959EB0E84E}">
      <dsp:nvSpPr>
        <dsp:cNvPr id="0" name=""/>
        <dsp:cNvSpPr/>
      </dsp:nvSpPr>
      <dsp:spPr>
        <a:xfrm>
          <a:off x="0" y="3254535"/>
          <a:ext cx="4411980" cy="422512"/>
        </a:xfrm>
        <a:prstGeom prst="roundRect">
          <a:avLst/>
        </a:prstGeom>
        <a:solidFill>
          <a:schemeClr val="accent4">
            <a:hueOff val="-7229448"/>
            <a:satOff val="32859"/>
            <a:lumOff val="1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Anexos</a:t>
          </a:r>
        </a:p>
      </dsp:txBody>
      <dsp:txXfrm>
        <a:off x="20625" y="3275160"/>
        <a:ext cx="4370730" cy="3812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860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2800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9185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7907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23/03/2022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-2540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481F5AA-8A89-473E-9164-9E15310D7BFF}"/>
              </a:ext>
            </a:extLst>
          </p:cNvPr>
          <p:cNvSpPr txBox="1">
            <a:spLocks/>
          </p:cNvSpPr>
          <p:nvPr/>
        </p:nvSpPr>
        <p:spPr>
          <a:xfrm>
            <a:off x="446534" y="631984"/>
            <a:ext cx="11260667" cy="3759617"/>
          </a:xfrm>
          <a:prstGeom prst="rect">
            <a:avLst/>
          </a:prstGeom>
          <a:solidFill>
            <a:srgbClr val="993300">
              <a:alpha val="47843"/>
            </a:srgbClr>
          </a:solidFill>
          <a:ln w="9525">
            <a:noFill/>
          </a:ln>
        </p:spPr>
        <p:txBody>
          <a:bodyPr rtlCol="0" anchor="ctr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sz="3000" dirty="0">
              <a:solidFill>
                <a:srgbClr val="FF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" descr="UNESP Logo – Universidade Estadual Paulista - PNG e Vetor - Download de Logo">
            <a:extLst>
              <a:ext uri="{FF2B5EF4-FFF2-40B4-BE49-F238E27FC236}">
                <a16:creationId xmlns:a16="http://schemas.microsoft.com/office/drawing/2014/main" id="{265FF8F3-1985-450D-A00C-9D8BA6A67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24" y="4780836"/>
            <a:ext cx="1862126" cy="12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B8A0AEC5-C827-4162-850C-CFD61FB0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82" y="4780836"/>
            <a:ext cx="2861287" cy="12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2D425983-188E-4AFD-8C6D-402F543DFD65}"/>
              </a:ext>
            </a:extLst>
          </p:cNvPr>
          <p:cNvSpPr txBox="1">
            <a:spLocks/>
          </p:cNvSpPr>
          <p:nvPr/>
        </p:nvSpPr>
        <p:spPr>
          <a:xfrm>
            <a:off x="630138" y="2167223"/>
            <a:ext cx="10932459" cy="2908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ESTILOS DE USO DOS ESPAÇOS VIRTUAIS DE APRENDIZAGEM</a:t>
            </a:r>
          </a:p>
          <a:p>
            <a:pPr algn="ctr"/>
            <a:r>
              <a:rPr lang="pt-BR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 EDUCAÇÃO EM CONTEXTOS DIGITAIS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EC74F61-10F8-483B-9177-09E1090D8961}"/>
              </a:ext>
            </a:extLst>
          </p:cNvPr>
          <p:cNvSpPr txBox="1">
            <a:spLocks noChangeArrowheads="1"/>
          </p:cNvSpPr>
          <p:nvPr/>
        </p:nvSpPr>
        <p:spPr>
          <a:xfrm>
            <a:off x="1603405" y="965170"/>
            <a:ext cx="8980170" cy="88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pt-BR" altLang="pt-BR" sz="22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de Pós-Graduação em Mídia e Tecnologia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pt-BR" altLang="pt-BR" sz="22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Exame de Defesa de Doutorado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60AAAAB-A868-480C-9576-2EA704DB962E}"/>
              </a:ext>
            </a:extLst>
          </p:cNvPr>
          <p:cNvSpPr/>
          <p:nvPr/>
        </p:nvSpPr>
        <p:spPr>
          <a:xfrm>
            <a:off x="2672862" y="3523219"/>
            <a:ext cx="693537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altLang="pt-BR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Discente: </a:t>
            </a:r>
            <a:r>
              <a:rPr lang="pt-BR" altLang="pt-BR" sz="2000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Ma. Priscilla Aparecida Santana Bittencourt</a:t>
            </a:r>
          </a:p>
          <a:p>
            <a:pPr algn="ctr">
              <a:lnSpc>
                <a:spcPct val="80000"/>
              </a:lnSpc>
            </a:pPr>
            <a:endParaRPr lang="pt-BR" altLang="pt-BR" sz="800" dirty="0">
              <a:solidFill>
                <a:srgbClr val="FF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pt-BR" altLang="pt-BR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</a:t>
            </a:r>
            <a:r>
              <a:rPr lang="pt-BR" altLang="pt-BR" sz="2000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Prof. Dr. João Pedro Albino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9" name="Imagem 18" descr="Conexões Digitais">
            <a:extLst>
              <a:ext uri="{FF2B5EF4-FFF2-40B4-BE49-F238E27FC236}">
                <a16:creationId xmlns:a16="http://schemas.microsoft.com/office/drawing/2014/main" id="{8E9C25CC-26CC-423B-B5EC-C87D938166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-25400"/>
            <a:ext cx="12191980" cy="6857990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6DE7C94E-BFA2-4495-A6A4-FCE5C24C3A22}"/>
              </a:ext>
            </a:extLst>
          </p:cNvPr>
          <p:cNvSpPr txBox="1">
            <a:spLocks/>
          </p:cNvSpPr>
          <p:nvPr/>
        </p:nvSpPr>
        <p:spPr>
          <a:xfrm>
            <a:off x="446535" y="631984"/>
            <a:ext cx="7351266" cy="5826218"/>
          </a:xfrm>
          <a:prstGeom prst="rect">
            <a:avLst/>
          </a:prstGeom>
          <a:solidFill>
            <a:srgbClr val="4590B8">
              <a:alpha val="80000"/>
            </a:srgbClr>
          </a:solidFill>
          <a:ln w="9525">
            <a:noFill/>
          </a:ln>
        </p:spPr>
        <p:txBody>
          <a:bodyPr rtlCol="0" anchor="ctr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sz="3000" dirty="0">
              <a:solidFill>
                <a:srgbClr val="FF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53550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B27138E1-BA4F-4A8C-8267-AFA59ACA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517" y="2128827"/>
            <a:ext cx="4695742" cy="38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FC21E26-7BE1-44BB-888C-4F965B8ECE4F}"/>
              </a:ext>
            </a:extLst>
          </p:cNvPr>
          <p:cNvSpPr/>
          <p:nvPr/>
        </p:nvSpPr>
        <p:spPr>
          <a:xfrm>
            <a:off x="446535" y="954158"/>
            <a:ext cx="7351265" cy="1042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88" y="954158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dirty="0"/>
              <a:t>2. PROCEDIMENTOS METODOLÓGICOS PARA A CONSTRUÇÃO DA 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419669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C6320-CF1B-458C-B205-967D8600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PARA A CONSTRUÇÃO DA FUNDAMENTAÇÃO TEÓRICA</a:t>
            </a:r>
          </a:p>
        </p:txBody>
      </p:sp>
      <p:pic>
        <p:nvPicPr>
          <p:cNvPr id="7" name="image9.png">
            <a:extLst>
              <a:ext uri="{FF2B5EF4-FFF2-40B4-BE49-F238E27FC236}">
                <a16:creationId xmlns:a16="http://schemas.microsoft.com/office/drawing/2014/main" id="{C2293218-6D9C-4793-870E-13A99FD8CDC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42926" y="1835940"/>
            <a:ext cx="9106147" cy="4511852"/>
          </a:xfrm>
          <a:prstGeom prst="rect">
            <a:avLst/>
          </a:prstGeom>
          <a:ln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62C574-20E5-4206-865F-300E1D67031A}"/>
              </a:ext>
            </a:extLst>
          </p:cNvPr>
          <p:cNvSpPr txBox="1"/>
          <p:nvPr/>
        </p:nvSpPr>
        <p:spPr>
          <a:xfrm>
            <a:off x="4553073" y="64677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Abordagem qualitativa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6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27F3E-AABF-4D7D-A0E4-3BA62582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construção da base teórica desta investigação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6DAA6-6D4C-492B-B42B-22FCD5E4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97612"/>
            <a:ext cx="10841774" cy="4564861"/>
          </a:xfrm>
        </p:spPr>
        <p:txBody>
          <a:bodyPr>
            <a:normAutofit fontScale="700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3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oi realizada uma investigação exploratória e bibliográfica nas seguintes bases de dados:  </a:t>
            </a:r>
            <a:endParaRPr lang="pt-BR" sz="3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36900" lvl="2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pt-BR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Google Acadêmico;</a:t>
            </a:r>
            <a:endParaRPr lang="pt-BR" sz="2600" dirty="0">
              <a:solidFill>
                <a:schemeClr val="tx1"/>
              </a:solidFill>
              <a:effectLst/>
              <a:latin typeface="Arial" panose="020B0604020202020204" pitchFamily="34" charset="0"/>
              <a:ea typeface="Noto Sans Symbols"/>
              <a:cs typeface="Arial" panose="020B0604020202020204" pitchFamily="34" charset="0"/>
            </a:endParaRPr>
          </a:p>
          <a:p>
            <a:pPr marL="936900" lvl="2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pt-BR" sz="2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B-on</a:t>
            </a:r>
            <a:r>
              <a:rPr lang="pt-BR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(biblioteca de conhecimento online desenvolvida para a comunidade científica portuguesa); </a:t>
            </a:r>
          </a:p>
          <a:p>
            <a:pPr marL="936900" lvl="2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pt-BR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Repositório aberto da </a:t>
            </a:r>
            <a:r>
              <a:rPr lang="pt-BR" sz="2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UAb</a:t>
            </a:r>
            <a:r>
              <a:rPr lang="pt-BR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(repositório institucional da Universidade);</a:t>
            </a:r>
            <a:endParaRPr lang="pt-BR" sz="2600" dirty="0">
              <a:solidFill>
                <a:schemeClr val="tx1"/>
              </a:solidFill>
              <a:effectLst/>
              <a:latin typeface="Arial" panose="020B0604020202020204" pitchFamily="34" charset="0"/>
              <a:ea typeface="Noto Sans Symbols"/>
              <a:cs typeface="Arial" panose="020B0604020202020204" pitchFamily="34" charset="0"/>
            </a:endParaRPr>
          </a:p>
          <a:p>
            <a:pPr marL="936900" lvl="2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pt-BR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RCAAP (Repositórios Científicos de Acesso Aberto de Portugal);</a:t>
            </a:r>
            <a:endParaRPr lang="pt-BR" sz="2600" dirty="0">
              <a:solidFill>
                <a:schemeClr val="tx1"/>
              </a:solidFill>
              <a:effectLst/>
              <a:latin typeface="Arial" panose="020B0604020202020204" pitchFamily="34" charset="0"/>
              <a:ea typeface="Noto Sans Symbols"/>
              <a:cs typeface="Arial" panose="020B0604020202020204" pitchFamily="34" charset="0"/>
            </a:endParaRPr>
          </a:p>
          <a:p>
            <a:pPr marL="936900" lvl="2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pt-BR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Livros na suas formas física e digital adquiridos pela pesquisadora e em bibliotecas físicas das universidades.</a:t>
            </a:r>
            <a:endParaRPr lang="pt-BR" sz="2600" dirty="0">
              <a:solidFill>
                <a:schemeClr val="tx1"/>
              </a:solidFill>
              <a:effectLst/>
              <a:latin typeface="Arial" panose="020B0604020202020204" pitchFamily="34" charset="0"/>
              <a:ea typeface="Noto Sans Symbol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4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24215-0D51-42D6-838B-1DD1B41B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 de análise de conteúdo para investigação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5167D-27A8-43D4-8DA0-A6AFFF2E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55842" cy="367830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 roteiro de análise de conteúdo para investigação foi desenvolvido e organizado a partir das práticas empíricas, além de reflexões e observações vivenciadas e experimentadas durante toda a trajetória acadêmica e profissional da pesquisadora, seja em sala de aula, empresas,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bem como</a:t>
            </a: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 idealizações, realizadas e pensadas em conjunto com outros pesquisadores.</a:t>
            </a:r>
            <a:endParaRPr lang="pt-BR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01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C8495-29E0-44CF-8714-FB44CEC9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Etapas referentes à construção e validação do roteiro de análise de conteúdo para investigação.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8267B-AE28-4637-8150-A72C8F9D9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E379B36-F6E3-4EA6-8D54-A21ED8170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8" t="41348" r="20760" b="14553"/>
          <a:stretch/>
        </p:blipFill>
        <p:spPr>
          <a:xfrm>
            <a:off x="344556" y="1998020"/>
            <a:ext cx="11420155" cy="48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6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2FBAF-647A-481D-8A6A-8ACF2313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8094BE-5CE6-469C-94F2-2E2FCE66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0757368" cy="367830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 que se refere à estrutura do roteiro de análise de conteúdo para investigação: ele é composto por 2 etapas e 4 dimensões, conforme é demonstrado na Figura 2, que são: exploratória, conhecimento pedagógico, conhecimento tecnológico e reconhecimento e seleção, que será explicitado a seguir.</a:t>
            </a:r>
            <a:endParaRPr lang="pt-BR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5882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677BC-263B-4306-B335-6CC2AC3B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6D43E-59ED-4F15-9715-5AA70F93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C308B253-6425-4C6D-A723-3E0ABABD60AC}"/>
              </a:ext>
            </a:extLst>
          </p:cNvPr>
          <p:cNvPicPr/>
          <p:nvPr/>
        </p:nvPicPr>
        <p:blipFill rotWithShape="1">
          <a:blip r:embed="rId2"/>
          <a:srcRect r="4726" b="50000"/>
          <a:stretch/>
        </p:blipFill>
        <p:spPr>
          <a:xfrm>
            <a:off x="1403778" y="2180496"/>
            <a:ext cx="9384442" cy="4495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4913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FA444-DDE0-4544-B432-3026225E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24DF6-FEF7-49E5-ABED-91F1EBA4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26846EE2-384A-4697-975D-E93D039F65B7}"/>
              </a:ext>
            </a:extLst>
          </p:cNvPr>
          <p:cNvPicPr/>
          <p:nvPr/>
        </p:nvPicPr>
        <p:blipFill rotWithShape="1">
          <a:blip r:embed="rId2"/>
          <a:srcRect t="50000" r="4726"/>
          <a:stretch/>
        </p:blipFill>
        <p:spPr>
          <a:xfrm>
            <a:off x="1435100" y="2129696"/>
            <a:ext cx="9359901" cy="44743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2721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2" name="Imagem 11" descr="Conexões Digitais">
            <a:extLst>
              <a:ext uri="{FF2B5EF4-FFF2-40B4-BE49-F238E27FC236}">
                <a16:creationId xmlns:a16="http://schemas.microsoft.com/office/drawing/2014/main" id="{1CD32682-DABD-4471-BE18-81330877D4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-25400"/>
            <a:ext cx="12191980" cy="685799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AE84C3F-4240-45C2-AD6E-32DFCAAE6FD0}"/>
              </a:ext>
            </a:extLst>
          </p:cNvPr>
          <p:cNvSpPr txBox="1">
            <a:spLocks/>
          </p:cNvSpPr>
          <p:nvPr/>
        </p:nvSpPr>
        <p:spPr>
          <a:xfrm>
            <a:off x="446535" y="631984"/>
            <a:ext cx="7351266" cy="5826218"/>
          </a:xfrm>
          <a:prstGeom prst="rect">
            <a:avLst/>
          </a:prstGeom>
          <a:solidFill>
            <a:srgbClr val="4590B8">
              <a:alpha val="80000"/>
            </a:srgbClr>
          </a:solidFill>
          <a:ln w="9525">
            <a:noFill/>
          </a:ln>
        </p:spPr>
        <p:txBody>
          <a:bodyPr rtlCol="0" anchor="ctr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sz="3000" dirty="0">
              <a:solidFill>
                <a:srgbClr val="FF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30703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218" name="Picture 2" descr="pilha de livros - Mais Aprendizagem">
            <a:extLst>
              <a:ext uri="{FF2B5EF4-FFF2-40B4-BE49-F238E27FC236}">
                <a16:creationId xmlns:a16="http://schemas.microsoft.com/office/drawing/2014/main" id="{A20882B6-90B5-41DA-BFE5-53544F25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06" y="2194697"/>
            <a:ext cx="2857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80AC2547-A499-4278-9790-DB4298E247FA}"/>
              </a:ext>
            </a:extLst>
          </p:cNvPr>
          <p:cNvSpPr/>
          <p:nvPr/>
        </p:nvSpPr>
        <p:spPr>
          <a:xfrm>
            <a:off x="446535" y="954158"/>
            <a:ext cx="7351265" cy="1042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5" y="982635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3. 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205448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C6031-6BD4-48F2-8869-97602E63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48398-93BB-477B-AC30-B811B15A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fundamentação teórica abordou sobre os grandes temas propostos no início da tese, bem como os conceitos, as definições e a teoria que apoiara a investigação e subsidiara o capítulo dos resultados e discussão da investigação.</a:t>
            </a:r>
            <a:endParaRPr lang="pt-BR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059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85483-1447-4291-A21A-72ED8206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25256DE-7D8A-4925-8AFA-74C14B66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2292"/>
            <a:ext cx="6084818" cy="367823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 desenvolvimento desta tese foram definidos dois grandes temas, aos quais me aproximei de suas ideias e conceitos para a construção da fundamentação teórica desta investigação.</a:t>
            </a:r>
          </a:p>
          <a:p>
            <a:pPr marL="0" indent="0" algn="just">
              <a:buNone/>
            </a:pPr>
            <a:endParaRPr lang="pt-B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Arte e Ideia - Home | Facebook">
            <a:extLst>
              <a:ext uri="{FF2B5EF4-FFF2-40B4-BE49-F238E27FC236}">
                <a16:creationId xmlns:a16="http://schemas.microsoft.com/office/drawing/2014/main" id="{5D2DB9DD-77D7-451A-A3B2-DFCE8F980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136" y="1921566"/>
            <a:ext cx="4539690" cy="453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4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73E20-7B31-48A4-90E3-F5705DE4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Autores selecionados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08BDBCB-C7CF-406C-9FE2-E727E63E9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115840"/>
              </p:ext>
            </p:extLst>
          </p:nvPr>
        </p:nvGraphicFramePr>
        <p:xfrm>
          <a:off x="5283200" y="1450340"/>
          <a:ext cx="613354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548">
                  <a:extLst>
                    <a:ext uri="{9D8B030D-6E8A-4147-A177-3AD203B41FA5}">
                      <a16:colId xmlns:a16="http://schemas.microsoft.com/office/drawing/2014/main" val="2389111216"/>
                    </a:ext>
                  </a:extLst>
                </a:gridCol>
              </a:tblGrid>
              <a:tr h="31815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03156"/>
                  </a:ext>
                </a:extLst>
              </a:tr>
              <a:tr h="556773">
                <a:tc>
                  <a:txBody>
                    <a:bodyPr/>
                    <a:lstStyle/>
                    <a:p>
                      <a:r>
                        <a:rPr lang="pt-BR" dirty="0"/>
                        <a:t>BATES (2017), CARR (2011), KERCKHOVE (2009), MARTINO (2014), SANTAELLA (2004)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93478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dirty="0"/>
                        <a:t>CASTELLS (2004)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326716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dirty="0"/>
                        <a:t>CARVALHO (2006)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41940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dirty="0"/>
                        <a:t>PRENSKY (2001)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42211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dirty="0"/>
                        <a:t>LÉVY (1997)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13330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dirty="0"/>
                        <a:t>BARROS (2008, 2009)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99275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dirty="0"/>
                        <a:t>KOLB (1984)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90629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dirty="0"/>
                        <a:t>SCHMITT; DOMINGUES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88655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LEITÃO (2016)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15421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&amp; CORNU (2011)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50572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SCHERER (2005)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90636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MUELLER (2014)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30489"/>
                  </a:ext>
                </a:extLst>
              </a:tr>
              <a:tr h="318156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PALFREY e GASSER (2011)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25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7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magem 13" descr="Conexões Digitais">
            <a:extLst>
              <a:ext uri="{FF2B5EF4-FFF2-40B4-BE49-F238E27FC236}">
                <a16:creationId xmlns:a16="http://schemas.microsoft.com/office/drawing/2014/main" id="{32CAF71D-8771-4CF6-ADD1-CCD296F47C6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-25400"/>
            <a:ext cx="12191980" cy="6857990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96FDFDD3-080C-4F02-8758-6D7A6506B38C}"/>
              </a:ext>
            </a:extLst>
          </p:cNvPr>
          <p:cNvSpPr txBox="1">
            <a:spLocks/>
          </p:cNvSpPr>
          <p:nvPr/>
        </p:nvSpPr>
        <p:spPr>
          <a:xfrm>
            <a:off x="446535" y="631984"/>
            <a:ext cx="7351266" cy="5826218"/>
          </a:xfrm>
          <a:prstGeom prst="rect">
            <a:avLst/>
          </a:prstGeom>
          <a:solidFill>
            <a:srgbClr val="4590B8">
              <a:alpha val="80000"/>
            </a:srgbClr>
          </a:solidFill>
          <a:ln w="9525">
            <a:noFill/>
          </a:ln>
        </p:spPr>
        <p:txBody>
          <a:bodyPr rtlCol="0" anchor="ctr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sz="3000" dirty="0">
              <a:solidFill>
                <a:srgbClr val="FF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2" descr="Lupa - ícones de diversos grátis">
            <a:extLst>
              <a:ext uri="{FF2B5EF4-FFF2-40B4-BE49-F238E27FC236}">
                <a16:creationId xmlns:a16="http://schemas.microsoft.com/office/drawing/2014/main" id="{B17C2BA1-8134-4228-BF16-92153F4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44" y="2638363"/>
            <a:ext cx="2791455" cy="27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DF3ECA24-8453-44E6-AC60-1F5EE491C07B}"/>
              </a:ext>
            </a:extLst>
          </p:cNvPr>
          <p:cNvSpPr/>
          <p:nvPr/>
        </p:nvSpPr>
        <p:spPr>
          <a:xfrm>
            <a:off x="446535" y="954158"/>
            <a:ext cx="7351265" cy="1042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88" y="920843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4. RESULTADOS E DISCUSSÃO DA INVESTIGAÇÃO </a:t>
            </a:r>
          </a:p>
        </p:txBody>
      </p:sp>
    </p:spTree>
    <p:extLst>
      <p:ext uri="{BB962C8B-B14F-4D97-AF65-F5344CB8AC3E}">
        <p14:creationId xmlns:p14="http://schemas.microsoft.com/office/powerpoint/2010/main" val="185897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7556-16DC-4E26-8DD6-251E637C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FFCC7-2BD7-4FE6-A9F0-BB1366D5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0855842" cy="367830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maneira geral, a apresentação dos dados coletados nos repositórios durante a leitura inicial foi realizada por meio de tabelas, com a sugestão do tema em questão de cada investigação e a quantidade de estudos com a palavra-chave da mesma temática. Posteriormente, houve uma escolha mais criteriosa e objetiva dos materiais encontrados para cada tema proposto nesta investigação.</a:t>
            </a:r>
          </a:p>
        </p:txBody>
      </p:sp>
    </p:spTree>
    <p:extLst>
      <p:ext uri="{BB962C8B-B14F-4D97-AF65-F5344CB8AC3E}">
        <p14:creationId xmlns:p14="http://schemas.microsoft.com/office/powerpoint/2010/main" val="247347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B2D79-8D9B-40E2-9E03-1C051F79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“A influência da tecnologia na vida das pessoas e na sociedade”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95FA0E0-F13C-471D-9B1F-2BDF8CF38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846954"/>
              </p:ext>
            </p:extLst>
          </p:nvPr>
        </p:nvGraphicFramePr>
        <p:xfrm>
          <a:off x="1135507" y="2840044"/>
          <a:ext cx="10146782" cy="282002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992130">
                  <a:extLst>
                    <a:ext uri="{9D8B030D-6E8A-4147-A177-3AD203B41FA5}">
                      <a16:colId xmlns:a16="http://schemas.microsoft.com/office/drawing/2014/main" val="817410754"/>
                    </a:ext>
                  </a:extLst>
                </a:gridCol>
                <a:gridCol w="1599754">
                  <a:extLst>
                    <a:ext uri="{9D8B030D-6E8A-4147-A177-3AD203B41FA5}">
                      <a16:colId xmlns:a16="http://schemas.microsoft.com/office/drawing/2014/main" val="2944602616"/>
                    </a:ext>
                  </a:extLst>
                </a:gridCol>
                <a:gridCol w="3458812">
                  <a:extLst>
                    <a:ext uri="{9D8B030D-6E8A-4147-A177-3AD203B41FA5}">
                      <a16:colId xmlns:a16="http://schemas.microsoft.com/office/drawing/2014/main" val="2927746401"/>
                    </a:ext>
                  </a:extLst>
                </a:gridCol>
                <a:gridCol w="2096086">
                  <a:extLst>
                    <a:ext uri="{9D8B030D-6E8A-4147-A177-3AD203B41FA5}">
                      <a16:colId xmlns:a16="http://schemas.microsoft.com/office/drawing/2014/main" val="1032570069"/>
                    </a:ext>
                  </a:extLst>
                </a:gridCol>
              </a:tblGrid>
              <a:tr h="580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Palavra-chave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B-on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https://scholar.google.com.br/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encontrados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7169601"/>
                  </a:ext>
                </a:extLst>
              </a:tr>
              <a:tr h="9393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“a importância das tecnologia na vida das pessoas”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pt-BR" sz="18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6.011</a:t>
                      </a:r>
                      <a:endParaRPr lang="pt-BR" sz="1800" b="1" ker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26.100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32.111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4280231"/>
                  </a:ext>
                </a:extLst>
              </a:tr>
              <a:tr h="9393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technologies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people's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lives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pt-BR" sz="18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212.992</a:t>
                      </a:r>
                      <a:endParaRPr lang="pt-BR" sz="1800" b="1" ker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3990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216.982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1038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219.003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30.090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249.093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144971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06D7A22-4D03-46BB-8C83-1DCFDF9EC42F}"/>
              </a:ext>
            </a:extLst>
          </p:cNvPr>
          <p:cNvSpPr txBox="1"/>
          <p:nvPr/>
        </p:nvSpPr>
        <p:spPr>
          <a:xfrm>
            <a:off x="2251337" y="2189356"/>
            <a:ext cx="789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abela 2 : Resultado do levantamento Bibliográfico (2020-2022)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88F883-B882-490A-9F3C-401D95ED71F0}"/>
              </a:ext>
            </a:extLst>
          </p:cNvPr>
          <p:cNvSpPr txBox="1"/>
          <p:nvPr/>
        </p:nvSpPr>
        <p:spPr>
          <a:xfrm>
            <a:off x="3048000" y="5690955"/>
            <a:ext cx="609600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Elaborada pela pesquisadora (2022)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1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398BB-D3DC-4591-9F0B-DD5B1906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“a história da internet e das tecnologias”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9223339-D84E-4DAA-A135-6044FA1A9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001293"/>
              </p:ext>
            </p:extLst>
          </p:nvPr>
        </p:nvGraphicFramePr>
        <p:xfrm>
          <a:off x="1115680" y="2773568"/>
          <a:ext cx="9932504" cy="292773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492827">
                  <a:extLst>
                    <a:ext uri="{9D8B030D-6E8A-4147-A177-3AD203B41FA5}">
                      <a16:colId xmlns:a16="http://schemas.microsoft.com/office/drawing/2014/main" val="2925463439"/>
                    </a:ext>
                  </a:extLst>
                </a:gridCol>
                <a:gridCol w="1257500">
                  <a:extLst>
                    <a:ext uri="{9D8B030D-6E8A-4147-A177-3AD203B41FA5}">
                      <a16:colId xmlns:a16="http://schemas.microsoft.com/office/drawing/2014/main" val="2569900307"/>
                    </a:ext>
                  </a:extLst>
                </a:gridCol>
                <a:gridCol w="3516477">
                  <a:extLst>
                    <a:ext uri="{9D8B030D-6E8A-4147-A177-3AD203B41FA5}">
                      <a16:colId xmlns:a16="http://schemas.microsoft.com/office/drawing/2014/main" val="3442107027"/>
                    </a:ext>
                  </a:extLst>
                </a:gridCol>
                <a:gridCol w="1665700">
                  <a:extLst>
                    <a:ext uri="{9D8B030D-6E8A-4147-A177-3AD203B41FA5}">
                      <a16:colId xmlns:a16="http://schemas.microsoft.com/office/drawing/2014/main" val="1500600595"/>
                    </a:ext>
                  </a:extLst>
                </a:gridCol>
              </a:tblGrid>
              <a:tr h="719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Palavra-Chave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B-on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https://scholar.google.com.br/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encontrados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3657005"/>
                  </a:ext>
                </a:extLst>
              </a:tr>
              <a:tr h="4618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“a história da internet”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pt-BR" sz="1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pt-BR" sz="1800" b="1" kern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pt-BR" sz="1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</a:t>
                      </a:r>
                      <a:endParaRPr lang="pt-BR" sz="1800" b="1" kern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743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history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internet”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pt-BR" sz="1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1480</a:t>
                      </a:r>
                      <a:endParaRPr lang="pt-BR" sz="1800" b="1" kern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0587917"/>
                  </a:ext>
                </a:extLst>
              </a:tr>
              <a:tr h="4618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“história das tecnologias”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pt-BR" sz="18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800" b="1" ker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6039957"/>
                  </a:ext>
                </a:extLst>
              </a:tr>
              <a:tr h="4618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“history of technologies”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pt-BR" sz="18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629</a:t>
                      </a:r>
                      <a:endParaRPr lang="pt-BR" sz="1800" b="1" ker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685092"/>
                  </a:ext>
                </a:extLst>
              </a:tr>
              <a:tr h="4618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2147 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1161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3308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279778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6C9898A-D3FB-4E77-9DD8-887B5E4F887F}"/>
              </a:ext>
            </a:extLst>
          </p:cNvPr>
          <p:cNvSpPr txBox="1"/>
          <p:nvPr/>
        </p:nvSpPr>
        <p:spPr>
          <a:xfrm>
            <a:off x="2258680" y="2138394"/>
            <a:ext cx="764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Tabela 3: Resultado do levantamento Bibliográfico (2020-2022)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D6FDDE-A400-40C8-AD2E-7BA96ED2B021}"/>
              </a:ext>
            </a:extLst>
          </p:cNvPr>
          <p:cNvSpPr txBox="1"/>
          <p:nvPr/>
        </p:nvSpPr>
        <p:spPr>
          <a:xfrm>
            <a:off x="3033932" y="5778157"/>
            <a:ext cx="609600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Elaborada pela pesquisadora (2022)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6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526FC-4A18-4638-AF49-624D6565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“os estilos de uso do espaço virtual”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B84866E-C0CF-4A3A-B77B-1A98502A7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128707"/>
              </p:ext>
            </p:extLst>
          </p:nvPr>
        </p:nvGraphicFramePr>
        <p:xfrm>
          <a:off x="1524000" y="2647643"/>
          <a:ext cx="9144000" cy="324288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37439">
                  <a:extLst>
                    <a:ext uri="{9D8B030D-6E8A-4147-A177-3AD203B41FA5}">
                      <a16:colId xmlns:a16="http://schemas.microsoft.com/office/drawing/2014/main" val="887568554"/>
                    </a:ext>
                  </a:extLst>
                </a:gridCol>
                <a:gridCol w="746972">
                  <a:extLst>
                    <a:ext uri="{9D8B030D-6E8A-4147-A177-3AD203B41FA5}">
                      <a16:colId xmlns:a16="http://schemas.microsoft.com/office/drawing/2014/main" val="519899595"/>
                    </a:ext>
                  </a:extLst>
                </a:gridCol>
                <a:gridCol w="2976498">
                  <a:extLst>
                    <a:ext uri="{9D8B030D-6E8A-4147-A177-3AD203B41FA5}">
                      <a16:colId xmlns:a16="http://schemas.microsoft.com/office/drawing/2014/main" val="225269749"/>
                    </a:ext>
                  </a:extLst>
                </a:gridCol>
                <a:gridCol w="1883091">
                  <a:extLst>
                    <a:ext uri="{9D8B030D-6E8A-4147-A177-3AD203B41FA5}">
                      <a16:colId xmlns:a16="http://schemas.microsoft.com/office/drawing/2014/main" val="36638137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Palavra-chave-Chave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B-on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https://scholar.google.pt/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encontrados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3138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“estilos de uso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espacio</a:t>
                      </a: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virtual”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313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“estilos de uso do espaço virtual”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778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“questionário estilos de uso do espaço virtual”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798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647773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E9A12A4-2BFE-4BB0-9887-A2C4B1D8E5E2}"/>
              </a:ext>
            </a:extLst>
          </p:cNvPr>
          <p:cNvSpPr txBox="1"/>
          <p:nvPr/>
        </p:nvSpPr>
        <p:spPr>
          <a:xfrm>
            <a:off x="2405269" y="2067299"/>
            <a:ext cx="7381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Tabela 4: Resultado do levantamento Bibliográfico </a:t>
            </a:r>
            <a:r>
              <a:rPr lang="pt-BR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(2008-2018)</a:t>
            </a:r>
            <a:endParaRPr lang="pt-BR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FF9BA2-7ACA-444B-A581-EF210AE3A984}"/>
              </a:ext>
            </a:extLst>
          </p:cNvPr>
          <p:cNvSpPr txBox="1"/>
          <p:nvPr/>
        </p:nvSpPr>
        <p:spPr>
          <a:xfrm>
            <a:off x="3122718" y="6001068"/>
            <a:ext cx="609600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Elaborada pela pesquisadora (2019)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96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748C-2695-4BFD-8A0F-8DEAD738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8: Resultado do levantamento Bibliográfico (2020-2022)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4F36DFA-7CCC-4051-BA25-B52689C10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23406"/>
              </p:ext>
            </p:extLst>
          </p:nvPr>
        </p:nvGraphicFramePr>
        <p:xfrm>
          <a:off x="1454278" y="2645339"/>
          <a:ext cx="9104243" cy="324288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24985">
                  <a:extLst>
                    <a:ext uri="{9D8B030D-6E8A-4147-A177-3AD203B41FA5}">
                      <a16:colId xmlns:a16="http://schemas.microsoft.com/office/drawing/2014/main" val="2285899286"/>
                    </a:ext>
                  </a:extLst>
                </a:gridCol>
                <a:gridCol w="978900">
                  <a:extLst>
                    <a:ext uri="{9D8B030D-6E8A-4147-A177-3AD203B41FA5}">
                      <a16:colId xmlns:a16="http://schemas.microsoft.com/office/drawing/2014/main" val="1083844103"/>
                    </a:ext>
                  </a:extLst>
                </a:gridCol>
                <a:gridCol w="2918551">
                  <a:extLst>
                    <a:ext uri="{9D8B030D-6E8A-4147-A177-3AD203B41FA5}">
                      <a16:colId xmlns:a16="http://schemas.microsoft.com/office/drawing/2014/main" val="3285737994"/>
                    </a:ext>
                  </a:extLst>
                </a:gridCol>
                <a:gridCol w="1681807">
                  <a:extLst>
                    <a:ext uri="{9D8B030D-6E8A-4147-A177-3AD203B41FA5}">
                      <a16:colId xmlns:a16="http://schemas.microsoft.com/office/drawing/2014/main" val="68208311"/>
                    </a:ext>
                  </a:extLst>
                </a:gridCol>
              </a:tblGrid>
              <a:tr h="550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Palavra-Chave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B-on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https://scholar.google.pt/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 encontrados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6453533"/>
                  </a:ext>
                </a:extLst>
              </a:tr>
              <a:tr h="7493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“estilos de uso del espacio virtual”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0193704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“estilos de uso do espaço virtual”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9782063"/>
                  </a:ext>
                </a:extLst>
              </a:tr>
              <a:tr h="7493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“questionário estilos de uso do espaço virtual”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5532694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291721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E0042D4-C508-4E83-9EDD-ED96136C1678}"/>
              </a:ext>
            </a:extLst>
          </p:cNvPr>
          <p:cNvSpPr txBox="1"/>
          <p:nvPr/>
        </p:nvSpPr>
        <p:spPr>
          <a:xfrm>
            <a:off x="1609022" y="2079057"/>
            <a:ext cx="873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Tabela 8: Resultado do levantamento Bibliográfico (2020-2022)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1ADF84-D0E6-4306-845A-CE0B17E9B0EC}"/>
              </a:ext>
            </a:extLst>
          </p:cNvPr>
          <p:cNvSpPr txBox="1"/>
          <p:nvPr/>
        </p:nvSpPr>
        <p:spPr>
          <a:xfrm>
            <a:off x="2930263" y="6007555"/>
            <a:ext cx="609600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Elaborada pela pesquisadora (2019)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35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9A368-B3FB-4396-8BBD-A3AB3E64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A9BFB-3B16-4BD6-996E-D928F422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785503" cy="367830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Após esta etapa de identificação, foi enviada uma carta (Anexo 2) a cada pesquisador dos artigos, dissertações e teses que foram selecionados, com o intuito de solicitar o compartilhamento dos dados, em formato bruto ou em planilha de dados, referentes aos estilos de uso do espaço virtual coletados em suas respectivas investigações.</a:t>
            </a:r>
            <a:endParaRPr lang="pt-BR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7596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FC81D-5721-46A5-B156-A6B573A0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1: Quantidade de linha de dados por país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9F28E8A0-3452-4049-AF89-A64B5CDA18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46852" y="1953836"/>
            <a:ext cx="7427844" cy="4624808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C80D196-7A49-4271-94A9-A90545408FA5}"/>
              </a:ext>
            </a:extLst>
          </p:cNvPr>
          <p:cNvSpPr txBox="1"/>
          <p:nvPr/>
        </p:nvSpPr>
        <p:spPr>
          <a:xfrm>
            <a:off x="2789582" y="6578644"/>
            <a:ext cx="9501809" cy="280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Elaborado pela pesquisadora (2022), com base nos dados de (TERÇARIOL, 2017)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76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84881-CE88-45FE-A732-624FF297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2 e 3: Quantidade de respondentes por sexo e por Estilo de Uso do espaço virtual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9F2259BC-A492-474A-AD50-3BFA7F22CF5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050569"/>
            <a:ext cx="5981700" cy="4105275"/>
          </a:xfrm>
          <a:prstGeom prst="rect">
            <a:avLst/>
          </a:prstGeom>
          <a:ln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C3763DE-4AE0-4C30-9BC6-E7942B5725BA}"/>
              </a:ext>
            </a:extLst>
          </p:cNvPr>
          <p:cNvSpPr txBox="1"/>
          <p:nvPr/>
        </p:nvSpPr>
        <p:spPr>
          <a:xfrm>
            <a:off x="2941981" y="6210444"/>
            <a:ext cx="10323443" cy="280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Elaborado pela pesquisadora (2022), com base nos dados de (TERÇARIOL, 2017)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96FC88F6-F42F-49B8-B1F2-F8405DA2C1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972123" y="2050568"/>
            <a:ext cx="6219877" cy="41052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8445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85483-1447-4291-A21A-72ED8206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25256DE-7D8A-4925-8AFA-74C14B66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501666"/>
            <a:ext cx="11029616" cy="36782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Investigar de que maneira o uso da internet e das tecnologias influência na vida das pessoas e da sociedade;</a:t>
            </a:r>
          </a:p>
          <a:p>
            <a:pPr marL="0" indent="0" algn="just">
              <a:buNone/>
            </a:pPr>
            <a:endParaRPr lang="pt-BR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Investigar a forma como se usa o virtual, as tendências que se apresentam e a influência das tecnologias digitais. </a:t>
            </a:r>
          </a:p>
          <a:p>
            <a:pPr marL="0" indent="0" algn="just">
              <a:buNone/>
            </a:pPr>
            <a:endParaRPr lang="pt-B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7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770DE-D856-4BD2-9074-AB91BB07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4:  Representação percentual de cada estilo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CCF0A-BB67-4A72-BBED-19B743FD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F77EF8E4-721A-4D75-A6CC-9ED702A78AB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52761" y="1955319"/>
            <a:ext cx="6086475" cy="42005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7050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EF40F-4BC6-4200-934C-38442759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6: Quantidade de respondentes por Estilo de Uso do espaço virtual e por gênero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B2F146-9C3E-48CB-80B2-D19EB47E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E0E4C7-6983-42C7-8376-3B6B0C66E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4" t="17376" r="24674" b="36612"/>
          <a:stretch/>
        </p:blipFill>
        <p:spPr>
          <a:xfrm>
            <a:off x="1420837" y="1856044"/>
            <a:ext cx="9048379" cy="46212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7DE8AE1-FA7B-4567-89E8-00A892A0A773}"/>
              </a:ext>
            </a:extLst>
          </p:cNvPr>
          <p:cNvSpPr txBox="1"/>
          <p:nvPr/>
        </p:nvSpPr>
        <p:spPr>
          <a:xfrm>
            <a:off x="954155" y="6477318"/>
            <a:ext cx="9515061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Elaborada pela pesquisadora (2022), com base nos dados de (TERÇARIOL, 2017)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81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3AB25-4263-4AB5-A25C-0DB46458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7: Quantidade de respondentes por Estilo de Uso do espaço virtual e por 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1C3F6-E6D4-4DCC-A256-48820FEC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3D62F0-915C-4855-86B2-A4D0A39DE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22" t="21065" r="12500" b="45472"/>
          <a:stretch/>
        </p:blipFill>
        <p:spPr>
          <a:xfrm>
            <a:off x="1968861" y="1943247"/>
            <a:ext cx="8307720" cy="466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50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843D6-ADDC-4C4E-BFB6-23ED2770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CD148-7095-4DEE-ACB3-164B895A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372815-1EA1-4E0D-A047-6D13F07CD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22" t="53972" r="12500" b="13476"/>
          <a:stretch/>
        </p:blipFill>
        <p:spPr>
          <a:xfrm>
            <a:off x="1785316" y="1927275"/>
            <a:ext cx="8624771" cy="47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3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950DC-F36E-4D06-8C85-34F901AC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AB5DD-20A8-4572-9168-F7C0BCEB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0743300" cy="367830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Desta forma, afirmamos que os resultados obtidos com este estudo foram essenciais como ponto de partida para o aprofundamento sobre o tema, pois nos trouxeram um panorama da influência das tecnologias e também o conhecimento dos estilos de uso do espaço virtual, fazendo-se possível conhecer suas principais características e abordagens predominantes.</a:t>
            </a:r>
          </a:p>
        </p:txBody>
      </p:sp>
    </p:spTree>
    <p:extLst>
      <p:ext uri="{BB962C8B-B14F-4D97-AF65-F5344CB8AC3E}">
        <p14:creationId xmlns:p14="http://schemas.microsoft.com/office/powerpoint/2010/main" val="1260165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C876E-BAA7-4E6D-A935-0169B86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B7A20-BA69-4D8E-BFA2-69BD385D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701097" cy="3678303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 síntese, os resultados apresentados no capítulo 4 da tese nos levou a inferir dois pontos relevantes: </a:t>
            </a:r>
            <a:endParaRPr lang="pt-BR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4445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pt-BR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Primeiro - a importância de se ter um olhar mais apurado para a influência das tecnologias na vida das pessoas e da sociedade;</a:t>
            </a:r>
            <a:endParaRPr lang="pt-BR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4445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pt-BR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Segundo - a importância de se identificar os estilos de uso do espaço virtual, de modo a desenvolver estratégias para colaborar com o uso criativo dos espaços online.</a:t>
            </a:r>
            <a:endParaRPr lang="pt-BR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84821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m 11" descr="Conexões Digitais">
            <a:extLst>
              <a:ext uri="{FF2B5EF4-FFF2-40B4-BE49-F238E27FC236}">
                <a16:creationId xmlns:a16="http://schemas.microsoft.com/office/drawing/2014/main" id="{38A5DA4E-BFE5-4BC1-8D3B-7AA180493A6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-25400"/>
            <a:ext cx="12191980" cy="685799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8E3977E8-6C7E-4B09-B07B-629DDA5C1B6B}"/>
              </a:ext>
            </a:extLst>
          </p:cNvPr>
          <p:cNvSpPr txBox="1">
            <a:spLocks/>
          </p:cNvSpPr>
          <p:nvPr/>
        </p:nvSpPr>
        <p:spPr>
          <a:xfrm>
            <a:off x="446535" y="631984"/>
            <a:ext cx="7351266" cy="5826218"/>
          </a:xfrm>
          <a:prstGeom prst="rect">
            <a:avLst/>
          </a:prstGeom>
          <a:solidFill>
            <a:srgbClr val="4590B8">
              <a:alpha val="80000"/>
            </a:srgbClr>
          </a:solidFill>
          <a:ln w="9525">
            <a:noFill/>
          </a:ln>
        </p:spPr>
        <p:txBody>
          <a:bodyPr rtlCol="0" anchor="ctr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sz="3000" dirty="0">
              <a:solidFill>
                <a:srgbClr val="FF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4" descr="Alvo com uma flecha, acerte o alvo. desafio empresarial e conceito de  realização de objetivo. | Vetor Premium">
            <a:extLst>
              <a:ext uri="{FF2B5EF4-FFF2-40B4-BE49-F238E27FC236}">
                <a16:creationId xmlns:a16="http://schemas.microsoft.com/office/drawing/2014/main" id="{01622CE9-2F45-4137-8AC8-3E5EE772D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82" y="2645896"/>
            <a:ext cx="3116296" cy="31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863EF3D-9D53-4042-8B19-C123EDD0136D}"/>
              </a:ext>
            </a:extLst>
          </p:cNvPr>
          <p:cNvSpPr/>
          <p:nvPr/>
        </p:nvSpPr>
        <p:spPr>
          <a:xfrm>
            <a:off x="446535" y="954158"/>
            <a:ext cx="7351265" cy="1042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CONCLUSÕES, CONSIDERAÇÕES FINAIS E RECOMENDAÇÕES FUTURAS </a:t>
            </a:r>
          </a:p>
        </p:txBody>
      </p:sp>
    </p:spTree>
    <p:extLst>
      <p:ext uri="{BB962C8B-B14F-4D97-AF65-F5344CB8AC3E}">
        <p14:creationId xmlns:p14="http://schemas.microsoft.com/office/powerpoint/2010/main" val="2426859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7556-16DC-4E26-8DD6-251E637C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Respondendo a questão de pesquisa...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FFCC7-2BD7-4FE6-A9F0-BB1366D5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Inferimos que o uso da internet influencia positivamente e negativamente.  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99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880B3-0676-484D-903B-B9D3AAFD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essenciais...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76740BD-64F5-4DA4-8C6D-C336296DA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702941"/>
              </p:ext>
            </p:extLst>
          </p:nvPr>
        </p:nvGraphicFramePr>
        <p:xfrm>
          <a:off x="581025" y="2181225"/>
          <a:ext cx="11029950" cy="3357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4093719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203341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23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acesso ao mundo (melhores meios de comunicação);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 da distração;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41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desenvolvimento de novos modelos de ensinar e aprender;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relacionamentos superficiais;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8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facilidade de acesso à informação;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disseminação de informações falsas.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7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melhores técnicas de aprendizagem;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cultura da liberdade;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novas profissões.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00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84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16F57-FE56-481B-9371-48DB2D38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pesquisadora acredito que...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EC8E3-687E-4A64-80FA-F045ECBF2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8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internet e a tecnologia, com a sua evolução rápida, têm permitido que aconteçam muitos fatos e mudanças em nossas vidas e também em nossos cérebros, conforme podemos confirmar com os autores selecionados para esta discussão.</a:t>
            </a:r>
            <a:endParaRPr lang="pt-BR" sz="80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8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Como exemplo disso, pode-se citar a maneira de aprender, de nos comunicarmos, entre outros. Tudo mudou e tudo foi se transformando desde que a internet e a tecnologia se tornaram acessíveis a nosso uso pessoal</a:t>
            </a:r>
            <a:r>
              <a:rPr lang="pt-BR" sz="8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80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8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Desta maneira, pode-se dizer que torna-se quase impossível imaginar a nossa vida sem elas: a internet e as tecnologias.  Nos dias atuais elas são utilizadas a todo momento, possibilitando e potencializando qualquer atividade pessoal e profissional, seja na forma presencial, remota ou híbrida.</a:t>
            </a:r>
            <a:endParaRPr lang="pt-BR" sz="80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6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85483-1447-4291-A21A-72ED8206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25256DE-7D8A-4925-8AFA-74C14B66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4727"/>
            <a:ext cx="11029616" cy="36782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preciso considerar a geração digital como aquela que desenvolveu novas formas de pensar, interagir, trabalhar e socializar a partir do contato imersivo com a tecnologia. Como afirma Carr, (2011, p. 16), “(...) há evidências de que as células de nosso cérebro literalmente se desenvolvem e tornam-se maiores com o uso, e se atrofiam e são descartadas com o desuso”.</a:t>
            </a:r>
            <a:endParaRPr lang="pt-B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75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7DC3A-8CD4-4281-9097-3BF4534C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para pesquisas futuras...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412BE-8365-44C1-8F76-AA4A37F9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729233" cy="3678303"/>
          </a:xfrm>
        </p:spPr>
        <p:txBody>
          <a:bodyPr>
            <a:normAutofit lnSpcReduction="10000"/>
          </a:bodyPr>
          <a:lstStyle/>
          <a:p>
            <a:pPr marL="49410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Aplicação do questionário QUEUV - Estilos de uso dos espaços virtuais, para a atualização e possível comparação com os dados apresentados nesta tese.</a:t>
            </a:r>
            <a:endParaRPr lang="pt-BR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410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Desenvolvimento de propostas de estratégias de aprendizagem para contextos digitais baseadas nas influências que o uso do espaço virtual causa na comunidade acadêmica (discentes e docentes).</a:t>
            </a:r>
            <a:endParaRPr lang="pt-BR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315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AFC8F-6C07-42CD-8FD1-92DD6EC0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Concluindo...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05749-CCB8-445A-B29D-D5B045586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630759" cy="3678303"/>
          </a:xfrm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pt-BR" sz="3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Acreditamos que foi possível atingir o objetivo </a:t>
            </a:r>
            <a:r>
              <a:rPr lang="pt-BR" sz="32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principal e os objetivos específicos.</a:t>
            </a:r>
            <a:endParaRPr lang="pt-BR" sz="32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73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EF5D3-64E4-443B-B086-DB16782C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Concluindo...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EF7CB-4059-420F-B4A4-A440C4A6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729233" cy="367830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 definição dos temas aqui apresentados andam de mãos dadas. Além disso, pode-se afirmar que não há rupturas entre eles, pois quando se há uso dos espaços virtuais há, de certa forma, a influência causada por estes espaços.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48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2124C-86EF-4E99-9462-ABDD82E9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Concluindo...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C0291-8881-4695-9E24-5EF19D5B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Chegamos à conclusão que o panorama dos estudos levantados sobre as tecnologias digitais e sua influência na sociedade se desenvolvem num contexto em que não se configura mais um rompimento entre o “mundo </a:t>
            </a:r>
            <a:r>
              <a:rPr lang="pt-BR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 e o “</a:t>
            </a:r>
            <a:r>
              <a:rPr lang="pt-BR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off-line</a:t>
            </a: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”, mas sim em uma continuidade dos dois modos de ser e existir em um mundo globalmente conectado. </a:t>
            </a:r>
            <a:endParaRPr lang="pt-BR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33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agem 10" descr="Conexões Digitais">
            <a:extLst>
              <a:ext uri="{FF2B5EF4-FFF2-40B4-BE49-F238E27FC236}">
                <a16:creationId xmlns:a16="http://schemas.microsoft.com/office/drawing/2014/main" id="{85741CF0-E410-4C8E-AD42-3B65F0D865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-25400"/>
            <a:ext cx="12191980" cy="685799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8591050A-4B4C-44F5-BA85-5FA4B40F2318}"/>
              </a:ext>
            </a:extLst>
          </p:cNvPr>
          <p:cNvSpPr txBox="1">
            <a:spLocks/>
          </p:cNvSpPr>
          <p:nvPr/>
        </p:nvSpPr>
        <p:spPr>
          <a:xfrm>
            <a:off x="2459619" y="723899"/>
            <a:ext cx="7351266" cy="5826218"/>
          </a:xfrm>
          <a:prstGeom prst="rect">
            <a:avLst/>
          </a:prstGeom>
          <a:solidFill>
            <a:srgbClr val="4590B8">
              <a:alpha val="80000"/>
            </a:srgbClr>
          </a:solidFill>
          <a:ln w="9525">
            <a:noFill/>
          </a:ln>
        </p:spPr>
        <p:txBody>
          <a:bodyPr rtlCol="0" anchor="ctr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sz="3000" dirty="0">
              <a:solidFill>
                <a:srgbClr val="FF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2703" y="2035768"/>
            <a:ext cx="3564421" cy="1746762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Obrigada!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4333A-7D2B-4F9A-86DA-06DF660A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5F224E-37CA-4C52-BF30-110B21C1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 que maneira o uso da internet e das tecnologias influência na vida das pessoas e da sociedade?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8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85483-1447-4291-A21A-72ED8206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principal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25256DE-7D8A-4925-8AFA-74C14B66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885806"/>
            <a:ext cx="10804498" cy="3678238"/>
          </a:xfrm>
        </p:spPr>
        <p:txBody>
          <a:bodyPr/>
          <a:lstStyle/>
          <a:p>
            <a:pPr marL="0" indent="0" algn="just">
              <a:buNone/>
            </a:pP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Investigar a correlação entre a influência das tecnologias na vida das pessoas e da sociedade e os estilos de uso do espaço virtual.</a:t>
            </a:r>
            <a:endParaRPr lang="pt-BR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en-US" sz="2200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endParaRPr lang="pt-BR" altLang="en-US" sz="2200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endParaRPr lang="pt-BR" altLang="en-US" sz="22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074" name="Picture 2" descr="Como definir objetivos de aprendizagem? – Recto">
            <a:extLst>
              <a:ext uri="{FF2B5EF4-FFF2-40B4-BE49-F238E27FC236}">
                <a16:creationId xmlns:a16="http://schemas.microsoft.com/office/drawing/2014/main" id="{4C4A150F-78B4-4B21-89F4-3F1A0D65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17" y="5051304"/>
            <a:ext cx="2810988" cy="161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65A6201-3E91-497B-9979-CC867F565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795559"/>
              </p:ext>
            </p:extLst>
          </p:nvPr>
        </p:nvGraphicFramePr>
        <p:xfrm>
          <a:off x="806477" y="3818841"/>
          <a:ext cx="6190671" cy="2848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99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A70D1-B9B8-4A33-B9F3-382348D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EFF"/>
                </a:solidFill>
              </a:rPr>
              <a:t>OBJETIVOS ESPECÍFICOS</a:t>
            </a:r>
            <a:endParaRPr lang="pt-BR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1B3AF47-E958-4C1D-A2A8-B36322825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13437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4" descr="Alvo com uma flecha, acerte o alvo. desafio empresarial e conceito de  realização de objetivo. | Vetor Premium">
            <a:extLst>
              <a:ext uri="{FF2B5EF4-FFF2-40B4-BE49-F238E27FC236}">
                <a16:creationId xmlns:a16="http://schemas.microsoft.com/office/drawing/2014/main" id="{DC3E9442-B531-4C4D-AF05-D78340A5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181" y="5026829"/>
            <a:ext cx="1665267" cy="166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mpulheta Velha. ícone De Desenho Vetorial Ilustração do Vetor - Ilustração  de countdown, cronômetro: 196693090">
            <a:extLst>
              <a:ext uri="{FF2B5EF4-FFF2-40B4-BE49-F238E27FC236}">
                <a16:creationId xmlns:a16="http://schemas.microsoft.com/office/drawing/2014/main" id="{E1303DE5-7350-4A62-92B1-39F44D2CB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" r="9897"/>
          <a:stretch/>
        </p:blipFill>
        <p:spPr bwMode="auto">
          <a:xfrm>
            <a:off x="1757378" y="4976186"/>
            <a:ext cx="1149369" cy="16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upa - ícones de diversos grátis">
            <a:extLst>
              <a:ext uri="{FF2B5EF4-FFF2-40B4-BE49-F238E27FC236}">
                <a16:creationId xmlns:a16="http://schemas.microsoft.com/office/drawing/2014/main" id="{FE7A5CA2-DDDE-4055-9598-890FEA83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10" y="4976186"/>
            <a:ext cx="1614624" cy="161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4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797EE-ED91-49F0-945B-F8B445C1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496DC-48D1-43E4-AEED-A0FB2BDF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2700"/>
            <a:ext cx="11029615" cy="444538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uma investigação bibliográfica com base em autores especializados nos temas, a fim de construir o referencial teórico desta tese; </a:t>
            </a:r>
          </a:p>
          <a:p>
            <a:pPr marL="0" lvl="0" indent="0" algn="just">
              <a:buNone/>
            </a:pPr>
            <a:endParaRPr lang="pt-BR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DISCUTIR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apresentar os resultados obtidos da investigação sobre os grandes temas aqui relacionados, baseados nas teorias e conceitos dos estilos de uso dos espaços virtuais de aprendizagem para a educação em contextos digitais; </a:t>
            </a:r>
          </a:p>
          <a:p>
            <a:pPr marL="0" indent="0" algn="just">
              <a:buNone/>
            </a:pPr>
            <a:endParaRPr lang="pt-BR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apresentar as características mais relevantes do perfil da geração digital nos espaços virtuais.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4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20F85-159B-4EFD-AA94-D189DEC6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TESE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FEFE2BF-C105-46D7-9A0B-DE2949952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15391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8189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661</TotalTime>
  <Words>1802</Words>
  <Application>Microsoft Office PowerPoint</Application>
  <PresentationFormat>Widescreen</PresentationFormat>
  <Paragraphs>220</Paragraphs>
  <Slides>44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Gill Sans MT</vt:lpstr>
      <vt:lpstr>Wingdings 2</vt:lpstr>
      <vt:lpstr>Dividendo</vt:lpstr>
      <vt:lpstr>Apresentação do PowerPoint</vt:lpstr>
      <vt:lpstr>introdução</vt:lpstr>
      <vt:lpstr>introdução</vt:lpstr>
      <vt:lpstr>introdução</vt:lpstr>
      <vt:lpstr>questão de pesquisa</vt:lpstr>
      <vt:lpstr>Objetivo principal</vt:lpstr>
      <vt:lpstr>OBJETIVOS ESPECÍFICOS</vt:lpstr>
      <vt:lpstr>Objetivos específicos</vt:lpstr>
      <vt:lpstr>ESTRUTURA DA TESE</vt:lpstr>
      <vt:lpstr>2. PROCEDIMENTOS METODOLÓGICOS PARA A CONSTRUÇÃO DA FUNDAMENTAÇÃO TEÓRICA</vt:lpstr>
      <vt:lpstr>PROCEDIMENTOS METODOLÓGICOS PARA A CONSTRUÇÃO DA FUNDAMENTAÇÃO TEÓRICA</vt:lpstr>
      <vt:lpstr>Processo de construção da base teórica desta investigação</vt:lpstr>
      <vt:lpstr>Roteiro de análise de conteúdo para investigação</vt:lpstr>
      <vt:lpstr>Etapas referentes à construção e validação do roteiro de análise de conteúdo para investigação.</vt:lpstr>
      <vt:lpstr>Apresentação do PowerPoint</vt:lpstr>
      <vt:lpstr>Apresentação do PowerPoint</vt:lpstr>
      <vt:lpstr>Apresentação do PowerPoint</vt:lpstr>
      <vt:lpstr>3. FUNDAMENTAÇÃO TEÓRICA</vt:lpstr>
      <vt:lpstr>Apresentação do PowerPoint</vt:lpstr>
      <vt:lpstr>Autores selecionados</vt:lpstr>
      <vt:lpstr>4. RESULTADOS E DISCUSSÃO DA INVESTIGAÇÃO </vt:lpstr>
      <vt:lpstr>Apresentação do PowerPoint</vt:lpstr>
      <vt:lpstr>“A influência da tecnologia na vida das pessoas e na sociedade”</vt:lpstr>
      <vt:lpstr>“a história da internet e das tecnologias”</vt:lpstr>
      <vt:lpstr>“os estilos de uso do espaço virtual”</vt:lpstr>
      <vt:lpstr>Tabela 8: Resultado do levantamento Bibliográfico (2020-2022)</vt:lpstr>
      <vt:lpstr>Apresentação do PowerPoint</vt:lpstr>
      <vt:lpstr>Gráfico 1: Quantidade de linha de dados por país</vt:lpstr>
      <vt:lpstr>Gráfico 2 e 3: Quantidade de respondentes por sexo e por Estilo de Uso do espaço virtual</vt:lpstr>
      <vt:lpstr>Gráfico 4:  Representação percentual de cada estilo de uso</vt:lpstr>
      <vt:lpstr>Tabela 6: Quantidade de respondentes por Estilo de Uso do espaço virtual e por gênero</vt:lpstr>
      <vt:lpstr>Tabela 7: Quantidade de respondentes por Estilo de Uso do espaço virtual e por idade</vt:lpstr>
      <vt:lpstr>Apresentação do PowerPoint</vt:lpstr>
      <vt:lpstr>Apresentação do PowerPoint</vt:lpstr>
      <vt:lpstr>Apresentação do PowerPoint</vt:lpstr>
      <vt:lpstr>CONCLUSÕES, CONSIDERAÇÕES FINAIS E RECOMENDAÇÕES FUTURAS </vt:lpstr>
      <vt:lpstr>Respondendo a questão de pesquisa...</vt:lpstr>
      <vt:lpstr>Pontos essenciais...</vt:lpstr>
      <vt:lpstr>Como pesquisadora acredito que...</vt:lpstr>
      <vt:lpstr>sugestões para pesquisas futuras... </vt:lpstr>
      <vt:lpstr>Concluindo...</vt:lpstr>
      <vt:lpstr>Concluindo...</vt:lpstr>
      <vt:lpstr>Concluindo...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Priscilla Aparecida Santana Bittencourt</dc:creator>
  <cp:lastModifiedBy>Renato Crisostomo</cp:lastModifiedBy>
  <cp:revision>24</cp:revision>
  <dcterms:created xsi:type="dcterms:W3CDTF">2022-03-21T14:47:38Z</dcterms:created>
  <dcterms:modified xsi:type="dcterms:W3CDTF">2022-03-23T22:24:48Z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