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7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5360B-FFBC-4790-A3AA-BCA5FB6BC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3A48B0-3B99-494B-A2DD-419143FF8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FCA11D-0B81-4247-80F1-F0A53E1E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17F0-5B0C-45C3-B416-000CB207110F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624F34-CBA7-4F4E-A0C9-3A483782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34155-FC82-4580-A0F7-28068D4B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F62C-FE45-4C11-A1CE-BD90E100C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46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4841B-7DD0-460F-A3A2-3CFEAA987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CA0AEE-4400-47C7-B6B0-17B97F6D8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D123EE-A057-47B5-8323-3687D9A63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17F0-5B0C-45C3-B416-000CB207110F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85C005-867D-4641-B028-CDC66611E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406BA4-946C-4A29-972E-6F9B2A27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F62C-FE45-4C11-A1CE-BD90E100C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90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7D6810-5085-45B8-8526-FC0AC3CE8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DED123-5669-47DD-9A91-851032909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ECD9FC-C982-4BCC-B0F6-566A5FBD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17F0-5B0C-45C3-B416-000CB207110F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1B901-AD12-47A4-BCF7-2637AF3E8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C4B32-B05D-42D2-B765-B1586A01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F62C-FE45-4C11-A1CE-BD90E100C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66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265D1-DDC2-4EF3-B348-2A54572C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A2329D-BAB2-4173-BAC1-1CCFC9575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C35E29-E5E3-41A7-9B73-D92700CB6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17F0-5B0C-45C3-B416-000CB207110F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039A96-25CD-4ED9-8BF3-FF9D4DD7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6161F2-9B73-43DE-A924-4208541E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F62C-FE45-4C11-A1CE-BD90E100C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58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FCD4A-AB09-48BF-9CE7-232E397BB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757812-FA34-484F-AC53-85CAEB5BA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C2909F-446B-43D8-A2C2-A424DEC03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17F0-5B0C-45C3-B416-000CB207110F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D4356-51FC-4FA0-8494-11894E130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C7754F-1A0E-4E24-A69C-4B532C61B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F62C-FE45-4C11-A1CE-BD90E100C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2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92914-2F46-4DA7-86A3-F764D3988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6C59D2-9D10-47E2-AEC8-B87CBD59B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84ECB9-A30B-464B-A10B-860472BF1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110234-5918-4870-9715-39CCE8F46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17F0-5B0C-45C3-B416-000CB207110F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B1ED8D-350A-44DD-AF7A-FD49463B8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641B9E-CF55-40B2-A7C5-597094DE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F62C-FE45-4C11-A1CE-BD90E100C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67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5936D-79D8-4B93-BBD3-E9F70BD3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D099B0-CABA-49D6-84F2-6B0FD987D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743C7F-AB8B-49DF-8F6C-21E329CDC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AC1E15-AF18-4C09-B3C8-618DDBDAE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AB1469-61F1-4005-ADD7-D2C52506A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FD84F1-6238-4414-87CC-CDD98E8E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17F0-5B0C-45C3-B416-000CB207110F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BB74FF-19B9-4917-B9F7-8B1D5E97B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EE3209-F69F-4E9E-B54A-208CBB427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F62C-FE45-4C11-A1CE-BD90E100C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1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E62CD-FAD9-483F-AF6E-737599E3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DB2D74-6334-4D1C-A4C1-EA1024A7B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17F0-5B0C-45C3-B416-000CB207110F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7FC28F-632E-4AD0-B82F-C2F64886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3935A6-7502-4B6A-93C8-D8C34F30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F62C-FE45-4C11-A1CE-BD90E100C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31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B5BCE6-A903-4D9B-9048-E7EE673AD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17F0-5B0C-45C3-B416-000CB207110F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8993AF-8E92-4E5A-BEFC-4F3C93A3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FAADC9-5184-41F7-88EB-422132E3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F62C-FE45-4C11-A1CE-BD90E100C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21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9D527-AC50-4EFB-B250-12D427E10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6C3BEB-0159-498E-B0AF-2E0C097F1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91A1E2-6EB4-43B2-A625-0A38FFDB0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AD5FBC-0D85-40BA-A452-6B5358C4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17F0-5B0C-45C3-B416-000CB207110F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188440-0121-4158-B2AD-A7EC01D68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232981-B52A-43EE-9029-B940C319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F62C-FE45-4C11-A1CE-BD90E100C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7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A10E9-08F5-40B4-8927-B1712005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C6E6D0-3827-4422-8FD5-85FE0B3A8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BE6FA3-54F8-41A9-AAFA-03FB8E353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622471-8717-49FD-8907-A55C1AB1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17F0-5B0C-45C3-B416-000CB207110F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61F91F-40B7-4C68-9D8B-034C9321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BC877E-AA97-49EB-ACD7-75B942A6B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F62C-FE45-4C11-A1CE-BD90E100C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78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119D57-4D4D-4C59-8986-BDA443CEB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2E122B-CC0B-431A-A7A0-3F45AC65C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A828A-19B1-4BB0-9AA1-F040BD379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C17F0-5B0C-45C3-B416-000CB207110F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A6D33-4FAE-4EC3-92FC-4D9D3F60D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331B05-B492-472F-AFA8-98E966A8C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F62C-FE45-4C11-A1CE-BD90E100C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13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BA171F03-9571-4C15-8988-37C50B08F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71437"/>
            <a:ext cx="12125325" cy="6715125"/>
          </a:xfrm>
          <a:prstGeom prst="rect">
            <a:avLst/>
          </a:prstGeom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9B4D5012-72E0-42F2-B84B-5C0A111B1973}"/>
              </a:ext>
            </a:extLst>
          </p:cNvPr>
          <p:cNvSpPr txBox="1">
            <a:spLocks/>
          </p:cNvSpPr>
          <p:nvPr/>
        </p:nvSpPr>
        <p:spPr>
          <a:xfrm>
            <a:off x="10447361" y="1433512"/>
            <a:ext cx="1644617" cy="19032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ko-KR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1. Fork </a:t>
            </a:r>
            <a:r>
              <a:rPr lang="ko-KR" altLang="en-US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버튼으로 팀</a:t>
            </a:r>
            <a:r>
              <a:rPr lang="en-US" altLang="ko-KR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repositories</a:t>
            </a:r>
            <a:r>
              <a:rPr lang="ko-KR" altLang="en-US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내 </a:t>
            </a:r>
            <a:r>
              <a:rPr lang="en-US" altLang="ko-KR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repository</a:t>
            </a:r>
            <a:r>
              <a:rPr lang="ko-KR" altLang="en-US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 끌어 당겨 온다</a:t>
            </a:r>
            <a:r>
              <a:rPr lang="en-US" altLang="ko-KR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lang="ko-KR" altLang="en-US" sz="2000" dirty="0">
              <a:solidFill>
                <a:srgbClr val="C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E6249C4-12A1-4D11-B16C-480E1C12ADDE}"/>
              </a:ext>
            </a:extLst>
          </p:cNvPr>
          <p:cNvCxnSpPr>
            <a:cxnSpLocks/>
          </p:cNvCxnSpPr>
          <p:nvPr/>
        </p:nvCxnSpPr>
        <p:spPr>
          <a:xfrm flipH="1" flipV="1">
            <a:off x="10380677" y="1086654"/>
            <a:ext cx="287323" cy="3468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부제목 18">
            <a:extLst>
              <a:ext uri="{FF2B5EF4-FFF2-40B4-BE49-F238E27FC236}">
                <a16:creationId xmlns:a16="http://schemas.microsoft.com/office/drawing/2014/main" id="{6113B861-0671-41D3-AC95-CEA41AE24E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08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4C3E779-D185-4E62-A788-C6A5E27E9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12952" cy="6858000"/>
          </a:xfrm>
          <a:prstGeom prst="rect">
            <a:avLst/>
          </a:prstGeom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9B4D5012-72E0-42F2-B84B-5C0A111B1973}"/>
              </a:ext>
            </a:extLst>
          </p:cNvPr>
          <p:cNvSpPr txBox="1">
            <a:spLocks/>
          </p:cNvSpPr>
          <p:nvPr/>
        </p:nvSpPr>
        <p:spPr>
          <a:xfrm>
            <a:off x="2924799" y="4833204"/>
            <a:ext cx="3001108" cy="13214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ko-KR" sz="1600" dirty="0">
                <a:solidFill>
                  <a:schemeClr val="accent2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(2) </a:t>
            </a:r>
            <a:r>
              <a:rPr lang="en-US" altLang="ko-KR" sz="16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</a:t>
            </a:r>
            <a:r>
              <a:rPr lang="ko-KR" altLang="en-US" sz="16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을 하고 나면 내 </a:t>
            </a:r>
            <a:r>
              <a:rPr lang="en-US" altLang="ko-KR" sz="16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repository</a:t>
            </a:r>
            <a:r>
              <a:rPr lang="ko-KR" altLang="en-US" sz="16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 </a:t>
            </a:r>
            <a:r>
              <a:rPr lang="en-US" altLang="ko-KR" sz="16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600" dirty="0" err="1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유저네임</a:t>
            </a:r>
            <a:r>
              <a:rPr lang="en-US" altLang="ko-KR" sz="16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)/</a:t>
            </a:r>
            <a:r>
              <a:rPr lang="en-US" altLang="ko-KR" sz="1600" dirty="0" err="1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Project_Posion</a:t>
            </a:r>
            <a:r>
              <a:rPr lang="en-US" altLang="ko-KR" sz="16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16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 표시됩니다</a:t>
            </a:r>
            <a:r>
              <a:rPr lang="en-US" altLang="ko-KR" sz="16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lang="ko-KR" altLang="en-US" sz="1600" dirty="0">
              <a:solidFill>
                <a:srgbClr val="C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E6249C4-12A1-4D11-B16C-480E1C12ADDE}"/>
              </a:ext>
            </a:extLst>
          </p:cNvPr>
          <p:cNvCxnSpPr>
            <a:cxnSpLocks/>
          </p:cNvCxnSpPr>
          <p:nvPr/>
        </p:nvCxnSpPr>
        <p:spPr>
          <a:xfrm flipH="1" flipV="1">
            <a:off x="2819292" y="4486346"/>
            <a:ext cx="287323" cy="3468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76DC1E6-CA8B-44A9-B2A1-EAF8F3C49C0A}"/>
              </a:ext>
            </a:extLst>
          </p:cNvPr>
          <p:cNvSpPr/>
          <p:nvPr/>
        </p:nvSpPr>
        <p:spPr>
          <a:xfrm>
            <a:off x="11723" y="23446"/>
            <a:ext cx="621323" cy="6096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449FD55-9824-4166-A8E2-5743DC56B508}"/>
              </a:ext>
            </a:extLst>
          </p:cNvPr>
          <p:cNvCxnSpPr>
            <a:cxnSpLocks/>
          </p:cNvCxnSpPr>
          <p:nvPr/>
        </p:nvCxnSpPr>
        <p:spPr>
          <a:xfrm flipH="1" flipV="1">
            <a:off x="633047" y="718404"/>
            <a:ext cx="1125415" cy="9111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부제목 2">
            <a:extLst>
              <a:ext uri="{FF2B5EF4-FFF2-40B4-BE49-F238E27FC236}">
                <a16:creationId xmlns:a16="http://schemas.microsoft.com/office/drawing/2014/main" id="{E1FE50FA-9249-4CBC-9723-B8F77791EA05}"/>
              </a:ext>
            </a:extLst>
          </p:cNvPr>
          <p:cNvSpPr txBox="1">
            <a:spLocks/>
          </p:cNvSpPr>
          <p:nvPr/>
        </p:nvSpPr>
        <p:spPr>
          <a:xfrm>
            <a:off x="1564922" y="1497073"/>
            <a:ext cx="1729263" cy="9195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ko-KR" sz="1600" dirty="0">
                <a:solidFill>
                  <a:schemeClr val="accent2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(1) </a:t>
            </a:r>
            <a:r>
              <a:rPr lang="ko-KR" altLang="en-US" sz="16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내 </a:t>
            </a:r>
            <a:r>
              <a:rPr lang="en-US" altLang="ko-KR" sz="16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repository</a:t>
            </a:r>
          </a:p>
          <a:p>
            <a:pPr>
              <a:lnSpc>
                <a:spcPct val="17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6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홈 화면</a:t>
            </a:r>
            <a:r>
              <a:rPr lang="en-US" altLang="ko-KR" sz="16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r>
              <a:rPr lang="ko-KR" altLang="en-US" sz="16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490314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330E810-5543-47CF-8BC1-0F1B98771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67" y="0"/>
            <a:ext cx="11227065" cy="6858000"/>
          </a:xfrm>
          <a:prstGeom prst="rect">
            <a:avLst/>
          </a:prstGeom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9B4D5012-72E0-42F2-B84B-5C0A111B1973}"/>
              </a:ext>
            </a:extLst>
          </p:cNvPr>
          <p:cNvSpPr txBox="1">
            <a:spLocks/>
          </p:cNvSpPr>
          <p:nvPr/>
        </p:nvSpPr>
        <p:spPr>
          <a:xfrm>
            <a:off x="6942938" y="5137179"/>
            <a:ext cx="3921259" cy="572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ko-KR" sz="1600" dirty="0">
                <a:solidFill>
                  <a:schemeClr val="accent2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(2) </a:t>
            </a:r>
            <a:r>
              <a:rPr lang="ko-KR" altLang="en-US" sz="16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 </a:t>
            </a:r>
            <a:r>
              <a:rPr lang="en-US" altLang="ko-KR" sz="16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fork</a:t>
            </a:r>
            <a:r>
              <a:rPr lang="ko-KR" altLang="en-US" sz="16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</a:t>
            </a:r>
            <a:r>
              <a:rPr lang="en-US" altLang="ko-KR" sz="16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open in desktop</a:t>
            </a:r>
            <a:r>
              <a:rPr lang="ko-KR" altLang="en-US" sz="16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으로 열기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E6249C4-12A1-4D11-B16C-480E1C12ADDE}"/>
              </a:ext>
            </a:extLst>
          </p:cNvPr>
          <p:cNvCxnSpPr>
            <a:cxnSpLocks/>
          </p:cNvCxnSpPr>
          <p:nvPr/>
        </p:nvCxnSpPr>
        <p:spPr>
          <a:xfrm flipV="1">
            <a:off x="8903568" y="4659775"/>
            <a:ext cx="1" cy="4749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449FD55-9824-4166-A8E2-5743DC56B508}"/>
              </a:ext>
            </a:extLst>
          </p:cNvPr>
          <p:cNvCxnSpPr>
            <a:cxnSpLocks/>
          </p:cNvCxnSpPr>
          <p:nvPr/>
        </p:nvCxnSpPr>
        <p:spPr>
          <a:xfrm flipH="1">
            <a:off x="4114801" y="847358"/>
            <a:ext cx="44547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부제목 2">
            <a:extLst>
              <a:ext uri="{FF2B5EF4-FFF2-40B4-BE49-F238E27FC236}">
                <a16:creationId xmlns:a16="http://schemas.microsoft.com/office/drawing/2014/main" id="{E1FE50FA-9249-4CBC-9723-B8F77791EA05}"/>
              </a:ext>
            </a:extLst>
          </p:cNvPr>
          <p:cNvSpPr txBox="1">
            <a:spLocks/>
          </p:cNvSpPr>
          <p:nvPr/>
        </p:nvSpPr>
        <p:spPr>
          <a:xfrm>
            <a:off x="4114801" y="480279"/>
            <a:ext cx="3405663" cy="157437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ko-KR" sz="1600" dirty="0">
                <a:solidFill>
                  <a:schemeClr val="accent2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(1) </a:t>
            </a:r>
            <a:r>
              <a:rPr lang="en-US" altLang="ko-KR" sz="16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600" dirty="0" err="1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유저네임</a:t>
            </a:r>
            <a:r>
              <a:rPr lang="en-US" altLang="ko-KR" sz="16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)/</a:t>
            </a:r>
            <a:r>
              <a:rPr lang="en-US" altLang="ko-KR" sz="1600" dirty="0" err="1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Project_Posion</a:t>
            </a:r>
            <a:endParaRPr lang="en-US" altLang="ko-KR" sz="1600" dirty="0">
              <a:solidFill>
                <a:srgbClr val="C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1600" dirty="0">
                <a:solidFill>
                  <a:srgbClr val="C00000"/>
                </a:solidFill>
                <a:highlight>
                  <a:srgbClr val="FFFF00"/>
                </a:highligh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Forked from </a:t>
            </a:r>
            <a:r>
              <a:rPr lang="en-US" altLang="ko-KR" sz="1600" dirty="0" err="1">
                <a:solidFill>
                  <a:srgbClr val="C00000"/>
                </a:solidFill>
                <a:highlight>
                  <a:srgbClr val="FFFF00"/>
                </a:highligh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KingProjectPosion</a:t>
            </a:r>
            <a:r>
              <a:rPr lang="en-US" altLang="ko-KR" sz="1600" dirty="0">
                <a:solidFill>
                  <a:srgbClr val="C00000"/>
                </a:solidFill>
                <a:highlight>
                  <a:srgbClr val="FFFF00"/>
                </a:highligh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</a:t>
            </a:r>
            <a:r>
              <a:rPr lang="en-US" altLang="ko-KR" sz="1600" dirty="0" err="1">
                <a:solidFill>
                  <a:srgbClr val="C00000"/>
                </a:solidFill>
                <a:highlight>
                  <a:srgbClr val="FFFF00"/>
                </a:highligh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Project_Posion</a:t>
            </a:r>
            <a:endParaRPr lang="en-US" altLang="ko-KR" sz="1600" dirty="0">
              <a:solidFill>
                <a:srgbClr val="C00000"/>
              </a:solidFill>
              <a:highlight>
                <a:srgbClr val="FFFF00"/>
              </a:highlight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70000"/>
              </a:lnSpc>
            </a:pPr>
            <a:r>
              <a:rPr lang="ko-KR" altLang="en-US" sz="16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인지 확인</a:t>
            </a:r>
          </a:p>
        </p:txBody>
      </p:sp>
    </p:spTree>
    <p:extLst>
      <p:ext uri="{BB962C8B-B14F-4D97-AF65-F5344CB8AC3E}">
        <p14:creationId xmlns:p14="http://schemas.microsoft.com/office/powerpoint/2010/main" val="922271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E4FAA40-E006-4C96-913A-1FABA069C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7240"/>
            <a:ext cx="12192000" cy="4609771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724DF890-3A0F-46E8-80B4-DB2752518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00" y="5984617"/>
            <a:ext cx="2712720" cy="558482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1. </a:t>
            </a:r>
            <a:r>
              <a:rPr lang="ko-KR" altLang="en-US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파일 올리기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62D1745A-C95A-43E3-A013-F320A909245D}"/>
              </a:ext>
            </a:extLst>
          </p:cNvPr>
          <p:cNvSpPr txBox="1">
            <a:spLocks/>
          </p:cNvSpPr>
          <p:nvPr/>
        </p:nvSpPr>
        <p:spPr>
          <a:xfrm>
            <a:off x="6307015" y="2685098"/>
            <a:ext cx="3329354" cy="49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2. </a:t>
            </a:r>
            <a:r>
              <a:rPr lang="ko-KR" altLang="en-US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자동으로 변동사항 표시됨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2EDFED16-FE7A-47A0-8CFF-6CB6125B707E}"/>
              </a:ext>
            </a:extLst>
          </p:cNvPr>
          <p:cNvSpPr txBox="1">
            <a:spLocks/>
          </p:cNvSpPr>
          <p:nvPr/>
        </p:nvSpPr>
        <p:spPr>
          <a:xfrm>
            <a:off x="4975860" y="5877936"/>
            <a:ext cx="2240280" cy="661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3. Request </a:t>
            </a:r>
            <a:r>
              <a:rPr lang="ko-KR" altLang="en-US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제목</a:t>
            </a:r>
            <a:endParaRPr lang="en-US" altLang="ko-KR" sz="2000" dirty="0">
              <a:solidFill>
                <a:srgbClr val="C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설명 표기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9B4D5012-72E0-42F2-B84B-5C0A111B1973}"/>
              </a:ext>
            </a:extLst>
          </p:cNvPr>
          <p:cNvSpPr txBox="1">
            <a:spLocks/>
          </p:cNvSpPr>
          <p:nvPr/>
        </p:nvSpPr>
        <p:spPr>
          <a:xfrm>
            <a:off x="8404860" y="1867631"/>
            <a:ext cx="2240280" cy="66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4. </a:t>
            </a:r>
            <a:r>
              <a:rPr lang="ko-KR" altLang="en-US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클릭으로 </a:t>
            </a:r>
            <a:r>
              <a:rPr lang="en-US" altLang="ko-KR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push</a:t>
            </a:r>
            <a:endParaRPr lang="ko-KR" altLang="en-US" sz="2000" dirty="0">
              <a:solidFill>
                <a:srgbClr val="C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BD4CDBC-0BA0-4E75-8CB1-08031DE089C7}"/>
              </a:ext>
            </a:extLst>
          </p:cNvPr>
          <p:cNvCxnSpPr/>
          <p:nvPr/>
        </p:nvCxnSpPr>
        <p:spPr>
          <a:xfrm flipV="1">
            <a:off x="2804160" y="4828528"/>
            <a:ext cx="0" cy="10494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CBBE5CC-89EE-4568-AD70-399E84B11B7A}"/>
              </a:ext>
            </a:extLst>
          </p:cNvPr>
          <p:cNvCxnSpPr/>
          <p:nvPr/>
        </p:nvCxnSpPr>
        <p:spPr>
          <a:xfrm flipV="1">
            <a:off x="6202680" y="4721848"/>
            <a:ext cx="0" cy="10494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15B28FE-4927-4CE8-8576-527BBEB914B8}"/>
              </a:ext>
            </a:extLst>
          </p:cNvPr>
          <p:cNvCxnSpPr>
            <a:cxnSpLocks/>
          </p:cNvCxnSpPr>
          <p:nvPr/>
        </p:nvCxnSpPr>
        <p:spPr>
          <a:xfrm flipH="1" flipV="1">
            <a:off x="5989320" y="2416963"/>
            <a:ext cx="228600" cy="295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E6249C4-12A1-4D11-B16C-480E1C12ADDE}"/>
              </a:ext>
            </a:extLst>
          </p:cNvPr>
          <p:cNvCxnSpPr>
            <a:cxnSpLocks/>
          </p:cNvCxnSpPr>
          <p:nvPr/>
        </p:nvCxnSpPr>
        <p:spPr>
          <a:xfrm flipV="1">
            <a:off x="9525000" y="1355101"/>
            <a:ext cx="0" cy="3468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6AF8A50-24FA-4E32-B065-5986E872109E}"/>
              </a:ext>
            </a:extLst>
          </p:cNvPr>
          <p:cNvCxnSpPr>
            <a:cxnSpLocks/>
          </p:cNvCxnSpPr>
          <p:nvPr/>
        </p:nvCxnSpPr>
        <p:spPr>
          <a:xfrm flipH="1">
            <a:off x="2804160" y="415790"/>
            <a:ext cx="900332" cy="7980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부제목 2">
            <a:extLst>
              <a:ext uri="{FF2B5EF4-FFF2-40B4-BE49-F238E27FC236}">
                <a16:creationId xmlns:a16="http://schemas.microsoft.com/office/drawing/2014/main" id="{982AEB38-97C4-434D-AA0E-63456F68CBC9}"/>
              </a:ext>
            </a:extLst>
          </p:cNvPr>
          <p:cNvSpPr txBox="1">
            <a:spLocks/>
          </p:cNvSpPr>
          <p:nvPr/>
        </p:nvSpPr>
        <p:spPr>
          <a:xfrm>
            <a:off x="3704492" y="124860"/>
            <a:ext cx="3197470" cy="89914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ko-KR" altLang="en-US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열면 자기 컴퓨터 속 </a:t>
            </a:r>
            <a:r>
              <a:rPr lang="en-US" altLang="ko-KR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GitHub</a:t>
            </a:r>
            <a:r>
              <a:rPr lang="ko-KR" altLang="en-US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폴더 내에 </a:t>
            </a:r>
            <a:r>
              <a:rPr lang="en-US" altLang="ko-KR" sz="2000" dirty="0" err="1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Project_Posion</a:t>
            </a:r>
            <a:r>
              <a:rPr lang="en-US" altLang="ko-KR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(fork</a:t>
            </a:r>
            <a:r>
              <a:rPr lang="ko-KR" altLang="en-US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한 </a:t>
            </a:r>
            <a:r>
              <a:rPr lang="en-US" altLang="ko-KR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repository)</a:t>
            </a:r>
            <a:r>
              <a:rPr lang="ko-KR" altLang="en-US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</a:t>
            </a:r>
            <a:r>
              <a:rPr lang="en-US" altLang="ko-KR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있습니다</a:t>
            </a:r>
            <a:r>
              <a:rPr lang="en-US" altLang="ko-KR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lang="ko-KR" altLang="en-US" sz="2000" dirty="0">
              <a:solidFill>
                <a:srgbClr val="C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614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5A039F5-DE71-466E-8E74-FDC050A0C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20" y="0"/>
            <a:ext cx="11209159" cy="6858000"/>
          </a:xfrm>
          <a:prstGeom prst="rect">
            <a:avLst/>
          </a:prstGeom>
        </p:spPr>
      </p:pic>
      <p:sp>
        <p:nvSpPr>
          <p:cNvPr id="5" name="부제목 2">
            <a:extLst>
              <a:ext uri="{FF2B5EF4-FFF2-40B4-BE49-F238E27FC236}">
                <a16:creationId xmlns:a16="http://schemas.microsoft.com/office/drawing/2014/main" id="{62D1745A-C95A-43E3-A013-F320A909245D}"/>
              </a:ext>
            </a:extLst>
          </p:cNvPr>
          <p:cNvSpPr txBox="1">
            <a:spLocks/>
          </p:cNvSpPr>
          <p:nvPr/>
        </p:nvSpPr>
        <p:spPr>
          <a:xfrm>
            <a:off x="3492304" y="3493454"/>
            <a:ext cx="3329354" cy="49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Push</a:t>
            </a:r>
            <a:r>
              <a:rPr lang="ko-KR" altLang="en-US" sz="2000" dirty="0" err="1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됐음</a:t>
            </a:r>
            <a:r>
              <a:rPr lang="ko-KR" altLang="en-US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확인가능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9B4D5012-72E0-42F2-B84B-5C0A111B1973}"/>
              </a:ext>
            </a:extLst>
          </p:cNvPr>
          <p:cNvSpPr txBox="1">
            <a:spLocks/>
          </p:cNvSpPr>
          <p:nvPr/>
        </p:nvSpPr>
        <p:spPr>
          <a:xfrm>
            <a:off x="4179277" y="2617548"/>
            <a:ext cx="2479431" cy="6168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 변동사항을 토대로 </a:t>
            </a:r>
            <a:r>
              <a:rPr lang="en-US" altLang="ko-KR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Pull request </a:t>
            </a:r>
            <a:r>
              <a:rPr lang="ko-KR" altLang="en-US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생성 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15B28FE-4927-4CE8-8576-527BBEB914B8}"/>
              </a:ext>
            </a:extLst>
          </p:cNvPr>
          <p:cNvCxnSpPr>
            <a:cxnSpLocks/>
          </p:cNvCxnSpPr>
          <p:nvPr/>
        </p:nvCxnSpPr>
        <p:spPr>
          <a:xfrm flipH="1">
            <a:off x="3515750" y="3694778"/>
            <a:ext cx="364588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E6249C4-12A1-4D11-B16C-480E1C12ADDE}"/>
              </a:ext>
            </a:extLst>
          </p:cNvPr>
          <p:cNvCxnSpPr>
            <a:cxnSpLocks/>
          </p:cNvCxnSpPr>
          <p:nvPr/>
        </p:nvCxnSpPr>
        <p:spPr>
          <a:xfrm flipH="1">
            <a:off x="3880338" y="2925993"/>
            <a:ext cx="2989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53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 lnSpcReduction="10000"/>
      </a:bodyPr>
      <a:lstStyle>
        <a:defPPr algn="l">
          <a:lnSpc>
            <a:spcPct val="170000"/>
          </a:lnSpc>
          <a:defRPr sz="1600" dirty="0" smtClean="0">
            <a:solidFill>
              <a:schemeClr val="accent2"/>
            </a:solidFill>
            <a:latin typeface="함초롬돋움" panose="02030504000101010101" pitchFamily="18" charset="-127"/>
            <a:ea typeface="함초롬돋움" panose="02030504000101010101" pitchFamily="18" charset="-127"/>
            <a:cs typeface="함초롬돋움" panose="0203050400010101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120</Words>
  <Application>Microsoft Office PowerPoint</Application>
  <PresentationFormat>와이드스크린</PresentationFormat>
  <Paragraphs>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HANNA</dc:creator>
  <cp:lastModifiedBy>LEE HANNA</cp:lastModifiedBy>
  <cp:revision>4</cp:revision>
  <dcterms:created xsi:type="dcterms:W3CDTF">2018-07-05T12:34:41Z</dcterms:created>
  <dcterms:modified xsi:type="dcterms:W3CDTF">2018-07-05T13:46:58Z</dcterms:modified>
</cp:coreProperties>
</file>