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57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360B-FFBC-4790-A3AA-BCA5FB6B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3A48B0-3B99-494B-A2DD-419143FF8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CA11D-0B81-4247-80F1-F0A53E1E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24F34-CBA7-4F4E-A0C9-3A483782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34155-FC82-4580-A0F7-28068D4B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46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4841B-7DD0-460F-A3A2-3CFEAA98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A0AEE-4400-47C7-B6B0-17B97F6D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123EE-A057-47B5-8323-3687D9A6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5C005-867D-4641-B028-CDC66611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06BA4-946C-4A29-972E-6F9B2A27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90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7D6810-5085-45B8-8526-FC0AC3CE8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DED123-5669-47DD-9A91-851032909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CD9FC-C982-4BCC-B0F6-566A5FBD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1B901-AD12-47A4-BCF7-2637AF3E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C4B32-B05D-42D2-B765-B1586A0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265D1-DDC2-4EF3-B348-2A54572C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A2329D-BAB2-4173-BAC1-1CCFC957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35E29-E5E3-41A7-9B73-D92700CB6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39A96-25CD-4ED9-8BF3-FF9D4DD7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161F2-9B73-43DE-A924-4208541E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8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FCD4A-AB09-48BF-9CE7-232E397B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57812-FA34-484F-AC53-85CAEB5B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2909F-446B-43D8-A2C2-A424DEC0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D4356-51FC-4FA0-8494-11894E13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7754F-1A0E-4E24-A69C-4B532C61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2914-2F46-4DA7-86A3-F764D398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6C59D2-9D10-47E2-AEC8-B87CBD59B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84ECB9-A30B-464B-A10B-860472BF1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110234-5918-4870-9715-39CCE8F4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1ED8D-350A-44DD-AF7A-FD49463B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41B9E-CF55-40B2-A7C5-597094DE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7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5936D-79D8-4B93-BBD3-E9F70BD3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099B0-CABA-49D6-84F2-6B0FD987D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43C7F-AB8B-49DF-8F6C-21E329CDC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AC1E15-AF18-4C09-B3C8-618DDBDAE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AB1469-61F1-4005-ADD7-D2C52506A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FD84F1-6238-4414-87CC-CDD98E8E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BB74FF-19B9-4917-B9F7-8B1D5E97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EE3209-F69F-4E9E-B54A-208CBB42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E62CD-FAD9-483F-AF6E-737599E3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DB2D74-6334-4D1C-A4C1-EA1024A7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7FC28F-632E-4AD0-B82F-C2F64886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3935A6-7502-4B6A-93C8-D8C34F30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1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B5BCE6-A903-4D9B-9048-E7EE673A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8993AF-8E92-4E5A-BEFC-4F3C93A3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AADC9-5184-41F7-88EB-422132E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1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D527-AC50-4EFB-B250-12D427E1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C3BEB-0159-498E-B0AF-2E0C097F1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91A1E2-6EB4-43B2-A625-0A38FFDB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D5FBC-0D85-40BA-A452-6B5358C4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88440-0121-4158-B2AD-A7EC01D6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32981-B52A-43EE-9029-B940C319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A10E9-08F5-40B4-8927-B1712005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C6E6D0-3827-4422-8FD5-85FE0B3A8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E6FA3-54F8-41A9-AAFA-03FB8E35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22471-8717-49FD-8907-A55C1AB1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F91F-40B7-4C68-9D8B-034C932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BC877E-AA97-49EB-ACD7-75B942A6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78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119D57-4D4D-4C59-8986-BDA443CE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E122B-CC0B-431A-A7A0-3F45AC65C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A828A-19B1-4BB0-9AA1-F040BD379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C17F0-5B0C-45C3-B416-000CB207110F}" type="datetimeFigureOut">
              <a:rPr lang="ko-KR" altLang="en-US" smtClean="0"/>
              <a:t>2018-07-05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A6D33-4FAE-4EC3-92FC-4D9D3F60D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31B05-B492-472F-AFA8-98E966A8C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F62C-FE45-4C11-A1CE-BD90E100C1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3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50F18-80E8-4414-BD7F-BDA3B864F75E}"/>
              </a:ext>
            </a:extLst>
          </p:cNvPr>
          <p:cNvSpPr txBox="1"/>
          <p:nvPr/>
        </p:nvSpPr>
        <p:spPr>
          <a:xfrm>
            <a:off x="3716215" y="2614246"/>
            <a:ext cx="4841631" cy="1219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70000"/>
              </a:lnSpc>
            </a:pPr>
            <a:r>
              <a:rPr lang="en-US" altLang="ko-KR" sz="4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Pull request </a:t>
            </a:r>
            <a:r>
              <a:rPr lang="ko-KR" altLang="en-US" sz="4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125908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50F18-80E8-4414-BD7F-BDA3B864F75E}"/>
              </a:ext>
            </a:extLst>
          </p:cNvPr>
          <p:cNvSpPr txBox="1"/>
          <p:nvPr/>
        </p:nvSpPr>
        <p:spPr>
          <a:xfrm>
            <a:off x="3716215" y="2614246"/>
            <a:ext cx="4841631" cy="1219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70000"/>
              </a:lnSpc>
            </a:pPr>
            <a:r>
              <a:rPr lang="ko-KR" altLang="en-US" sz="4000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98999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BA171F03-9571-4C15-8988-37C50B08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71437"/>
            <a:ext cx="12125325" cy="6715125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9B4D5012-72E0-42F2-B84B-5C0A111B1973}"/>
              </a:ext>
            </a:extLst>
          </p:cNvPr>
          <p:cNvSpPr txBox="1">
            <a:spLocks/>
          </p:cNvSpPr>
          <p:nvPr/>
        </p:nvSpPr>
        <p:spPr>
          <a:xfrm>
            <a:off x="10447362" y="1433512"/>
            <a:ext cx="1533624" cy="1903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Fork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버튼으로 팀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repositories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내 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repository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끌어 당겨 온다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20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6249C4-12A1-4D11-B16C-480E1C12ADDE}"/>
              </a:ext>
            </a:extLst>
          </p:cNvPr>
          <p:cNvCxnSpPr>
            <a:cxnSpLocks/>
          </p:cNvCxnSpPr>
          <p:nvPr/>
        </p:nvCxnSpPr>
        <p:spPr>
          <a:xfrm flipH="1" flipV="1">
            <a:off x="10380677" y="1086654"/>
            <a:ext cx="287323" cy="346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2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C3E779-D185-4E62-A788-C6A5E27E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12952" cy="6858000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9B4D5012-72E0-42F2-B84B-5C0A111B1973}"/>
              </a:ext>
            </a:extLst>
          </p:cNvPr>
          <p:cNvSpPr txBox="1">
            <a:spLocks/>
          </p:cNvSpPr>
          <p:nvPr/>
        </p:nvSpPr>
        <p:spPr>
          <a:xfrm>
            <a:off x="2924799" y="4833204"/>
            <a:ext cx="3001108" cy="13214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(2)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을 하고 나면 내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repository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유저네임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)/</a:t>
            </a:r>
            <a:r>
              <a:rPr lang="en-US" altLang="ko-KR" sz="16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Project_Posion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표시됩니다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 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이거 클릭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16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6249C4-12A1-4D11-B16C-480E1C12ADDE}"/>
              </a:ext>
            </a:extLst>
          </p:cNvPr>
          <p:cNvCxnSpPr>
            <a:cxnSpLocks/>
          </p:cNvCxnSpPr>
          <p:nvPr/>
        </p:nvCxnSpPr>
        <p:spPr>
          <a:xfrm flipH="1" flipV="1">
            <a:off x="2819292" y="4486346"/>
            <a:ext cx="287323" cy="346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6DC1E6-CA8B-44A9-B2A1-EAF8F3C49C0A}"/>
              </a:ext>
            </a:extLst>
          </p:cNvPr>
          <p:cNvSpPr/>
          <p:nvPr/>
        </p:nvSpPr>
        <p:spPr>
          <a:xfrm>
            <a:off x="11723" y="23446"/>
            <a:ext cx="621323" cy="6096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49FD55-9824-4166-A8E2-5743DC56B508}"/>
              </a:ext>
            </a:extLst>
          </p:cNvPr>
          <p:cNvCxnSpPr>
            <a:cxnSpLocks/>
          </p:cNvCxnSpPr>
          <p:nvPr/>
        </p:nvCxnSpPr>
        <p:spPr>
          <a:xfrm flipH="1" flipV="1">
            <a:off x="633047" y="718404"/>
            <a:ext cx="1125415" cy="911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E1FE50FA-9249-4CBC-9723-B8F77791EA05}"/>
              </a:ext>
            </a:extLst>
          </p:cNvPr>
          <p:cNvSpPr txBox="1">
            <a:spLocks/>
          </p:cNvSpPr>
          <p:nvPr/>
        </p:nvSpPr>
        <p:spPr>
          <a:xfrm>
            <a:off x="1564922" y="1497073"/>
            <a:ext cx="1729263" cy="919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(1) 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repository</a:t>
            </a:r>
          </a:p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홈 화면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4903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330E810-5543-47CF-8BC1-0F1B9877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67" y="0"/>
            <a:ext cx="11227065" cy="6858000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9B4D5012-72E0-42F2-B84B-5C0A111B1973}"/>
              </a:ext>
            </a:extLst>
          </p:cNvPr>
          <p:cNvSpPr txBox="1">
            <a:spLocks/>
          </p:cNvSpPr>
          <p:nvPr/>
        </p:nvSpPr>
        <p:spPr>
          <a:xfrm>
            <a:off x="6942938" y="5137179"/>
            <a:ext cx="3921259" cy="57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(2) 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fork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를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open in desktop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으로 열기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6249C4-12A1-4D11-B16C-480E1C12ADDE}"/>
              </a:ext>
            </a:extLst>
          </p:cNvPr>
          <p:cNvCxnSpPr>
            <a:cxnSpLocks/>
          </p:cNvCxnSpPr>
          <p:nvPr/>
        </p:nvCxnSpPr>
        <p:spPr>
          <a:xfrm flipV="1">
            <a:off x="8903568" y="4659775"/>
            <a:ext cx="1" cy="474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49FD55-9824-4166-A8E2-5743DC56B508}"/>
              </a:ext>
            </a:extLst>
          </p:cNvPr>
          <p:cNvCxnSpPr>
            <a:cxnSpLocks/>
          </p:cNvCxnSpPr>
          <p:nvPr/>
        </p:nvCxnSpPr>
        <p:spPr>
          <a:xfrm flipH="1">
            <a:off x="4114801" y="847358"/>
            <a:ext cx="4454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E1FE50FA-9249-4CBC-9723-B8F77791EA05}"/>
              </a:ext>
            </a:extLst>
          </p:cNvPr>
          <p:cNvSpPr txBox="1">
            <a:spLocks/>
          </p:cNvSpPr>
          <p:nvPr/>
        </p:nvSpPr>
        <p:spPr>
          <a:xfrm>
            <a:off x="4114801" y="480279"/>
            <a:ext cx="3405663" cy="1574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(1)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유저네임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)/</a:t>
            </a:r>
            <a:r>
              <a:rPr lang="en-US" altLang="ko-KR" sz="16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Project_Posion</a:t>
            </a:r>
            <a:endParaRPr lang="en-US" altLang="ko-KR" sz="16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1600" dirty="0">
                <a:solidFill>
                  <a:srgbClr val="C00000"/>
                </a:solidFill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Forked from </a:t>
            </a:r>
            <a:r>
              <a:rPr lang="en-US" altLang="ko-KR" sz="1600" dirty="0" err="1">
                <a:solidFill>
                  <a:srgbClr val="C00000"/>
                </a:solidFill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KingProjectPosion</a:t>
            </a:r>
            <a:r>
              <a:rPr lang="en-US" altLang="ko-KR" sz="1600" dirty="0">
                <a:solidFill>
                  <a:srgbClr val="C00000"/>
                </a:solidFill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en-US" altLang="ko-KR" sz="1600" dirty="0" err="1">
                <a:solidFill>
                  <a:srgbClr val="C00000"/>
                </a:solidFill>
                <a:highlight>
                  <a:srgbClr val="FFFF00"/>
                </a:highlight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Project_Posion</a:t>
            </a:r>
            <a:endParaRPr lang="en-US" altLang="ko-KR" sz="1600" dirty="0">
              <a:solidFill>
                <a:srgbClr val="C00000"/>
              </a:solidFill>
              <a:highlight>
                <a:srgbClr val="FFFF00"/>
              </a:highlight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>
              <a:lnSpc>
                <a:spcPct val="17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인지 확인</a:t>
            </a:r>
          </a:p>
        </p:txBody>
      </p:sp>
    </p:spTree>
    <p:extLst>
      <p:ext uri="{BB962C8B-B14F-4D97-AF65-F5344CB8AC3E}">
        <p14:creationId xmlns:p14="http://schemas.microsoft.com/office/powerpoint/2010/main" val="92227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4FAA40-E006-4C96-913A-1FABA069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240"/>
            <a:ext cx="12192000" cy="4609771"/>
          </a:xfrm>
          <a:prstGeom prst="rect">
            <a:avLst/>
          </a:prstGeom>
        </p:spPr>
      </p:pic>
      <p:sp>
        <p:nvSpPr>
          <p:cNvPr id="14" name="부제목 2">
            <a:extLst>
              <a:ext uri="{FF2B5EF4-FFF2-40B4-BE49-F238E27FC236}">
                <a16:creationId xmlns:a16="http://schemas.microsoft.com/office/drawing/2014/main" id="{982AEB38-97C4-434D-AA0E-63456F68CBC9}"/>
              </a:ext>
            </a:extLst>
          </p:cNvPr>
          <p:cNvSpPr txBox="1">
            <a:spLocks/>
          </p:cNvSpPr>
          <p:nvPr/>
        </p:nvSpPr>
        <p:spPr>
          <a:xfrm>
            <a:off x="6919545" y="3056280"/>
            <a:ext cx="3197470" cy="899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요거 누르면 폴더 뜸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이게 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fork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 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repository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폴더버전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(??)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입니다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5A869A9E-D847-4804-9C47-4EE612183C21}"/>
              </a:ext>
            </a:extLst>
          </p:cNvPr>
          <p:cNvSpPr/>
          <p:nvPr/>
        </p:nvSpPr>
        <p:spPr>
          <a:xfrm rot="20413429">
            <a:off x="8474668" y="3867498"/>
            <a:ext cx="175846" cy="175846"/>
          </a:xfrm>
          <a:prstGeom prst="star5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A97229-7EB5-4E2E-8FEE-FCFB615FE655}"/>
              </a:ext>
            </a:extLst>
          </p:cNvPr>
          <p:cNvCxnSpPr/>
          <p:nvPr/>
        </p:nvCxnSpPr>
        <p:spPr>
          <a:xfrm>
            <a:off x="9390185" y="4243754"/>
            <a:ext cx="726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B3E0ADAD-2574-4F89-8D02-611685FFF90E}"/>
              </a:ext>
            </a:extLst>
          </p:cNvPr>
          <p:cNvSpPr/>
          <p:nvPr/>
        </p:nvSpPr>
        <p:spPr>
          <a:xfrm>
            <a:off x="8276006" y="4067908"/>
            <a:ext cx="1465871" cy="825612"/>
          </a:xfrm>
          <a:custGeom>
            <a:avLst/>
            <a:gdLst>
              <a:gd name="connsiteX0" fmla="*/ 1465871 w 1465871"/>
              <a:gd name="connsiteY0" fmla="*/ 175846 h 825612"/>
              <a:gd name="connsiteX1" fmla="*/ 961779 w 1465871"/>
              <a:gd name="connsiteY1" fmla="*/ 797169 h 825612"/>
              <a:gd name="connsiteX2" fmla="*/ 352179 w 1465871"/>
              <a:gd name="connsiteY2" fmla="*/ 679938 h 825612"/>
              <a:gd name="connsiteX3" fmla="*/ 469409 w 1465871"/>
              <a:gd name="connsiteY3" fmla="*/ 316523 h 825612"/>
              <a:gd name="connsiteX4" fmla="*/ 12209 w 1465871"/>
              <a:gd name="connsiteY4" fmla="*/ 211015 h 825612"/>
              <a:gd name="connsiteX5" fmla="*/ 176332 w 1465871"/>
              <a:gd name="connsiteY5" fmla="*/ 0 h 82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5871" h="825612">
                <a:moveTo>
                  <a:pt x="1465871" y="175846"/>
                </a:moveTo>
                <a:cubicBezTo>
                  <a:pt x="1306632" y="444500"/>
                  <a:pt x="1147394" y="713154"/>
                  <a:pt x="961779" y="797169"/>
                </a:cubicBezTo>
                <a:cubicBezTo>
                  <a:pt x="776164" y="881184"/>
                  <a:pt x="434241" y="760046"/>
                  <a:pt x="352179" y="679938"/>
                </a:cubicBezTo>
                <a:cubicBezTo>
                  <a:pt x="270117" y="599830"/>
                  <a:pt x="526071" y="394677"/>
                  <a:pt x="469409" y="316523"/>
                </a:cubicBezTo>
                <a:cubicBezTo>
                  <a:pt x="412747" y="238369"/>
                  <a:pt x="61055" y="263769"/>
                  <a:pt x="12209" y="211015"/>
                </a:cubicBezTo>
                <a:cubicBezTo>
                  <a:pt x="-36637" y="158261"/>
                  <a:pt x="69847" y="79130"/>
                  <a:pt x="176332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2F6897-DA55-45FE-81FC-CAB4157C54D9}"/>
              </a:ext>
            </a:extLst>
          </p:cNvPr>
          <p:cNvCxnSpPr>
            <a:cxnSpLocks/>
          </p:cNvCxnSpPr>
          <p:nvPr/>
        </p:nvCxnSpPr>
        <p:spPr>
          <a:xfrm flipH="1" flipV="1">
            <a:off x="2813538" y="1301262"/>
            <a:ext cx="4106008" cy="2121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4FAA40-E006-4C96-913A-1FABA069C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240"/>
            <a:ext cx="12192000" cy="4609771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724DF890-3A0F-46E8-80B4-DB2752518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5984617"/>
            <a:ext cx="2712720" cy="558482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1.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파일 올리기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2D1745A-C95A-43E3-A013-F320A909245D}"/>
              </a:ext>
            </a:extLst>
          </p:cNvPr>
          <p:cNvSpPr txBox="1">
            <a:spLocks/>
          </p:cNvSpPr>
          <p:nvPr/>
        </p:nvSpPr>
        <p:spPr>
          <a:xfrm>
            <a:off x="6307015" y="2685098"/>
            <a:ext cx="3329354" cy="49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2.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자동으로 변동사항 표시됨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EDFED16-FE7A-47A0-8CFF-6CB6125B707E}"/>
              </a:ext>
            </a:extLst>
          </p:cNvPr>
          <p:cNvSpPr txBox="1">
            <a:spLocks/>
          </p:cNvSpPr>
          <p:nvPr/>
        </p:nvSpPr>
        <p:spPr>
          <a:xfrm>
            <a:off x="4975860" y="5877936"/>
            <a:ext cx="2240280" cy="661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3. Request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제목</a:t>
            </a:r>
            <a:endParaRPr lang="en-US" altLang="ko-KR" sz="20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설명 표기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B4D5012-72E0-42F2-B84B-5C0A111B1973}"/>
              </a:ext>
            </a:extLst>
          </p:cNvPr>
          <p:cNvSpPr txBox="1">
            <a:spLocks/>
          </p:cNvSpPr>
          <p:nvPr/>
        </p:nvSpPr>
        <p:spPr>
          <a:xfrm>
            <a:off x="8404860" y="1867631"/>
            <a:ext cx="2240280" cy="66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4.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클릭으로 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</a:t>
            </a:r>
            <a:endParaRPr lang="ko-KR" altLang="en-US" sz="20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D4CDBC-0BA0-4E75-8CB1-08031DE089C7}"/>
              </a:ext>
            </a:extLst>
          </p:cNvPr>
          <p:cNvCxnSpPr/>
          <p:nvPr/>
        </p:nvCxnSpPr>
        <p:spPr>
          <a:xfrm flipV="1">
            <a:off x="2804160" y="4828528"/>
            <a:ext cx="0" cy="1049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CBBE5CC-89EE-4568-AD70-399E84B11B7A}"/>
              </a:ext>
            </a:extLst>
          </p:cNvPr>
          <p:cNvCxnSpPr/>
          <p:nvPr/>
        </p:nvCxnSpPr>
        <p:spPr>
          <a:xfrm flipV="1">
            <a:off x="6202680" y="4721848"/>
            <a:ext cx="0" cy="1049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5B28FE-4927-4CE8-8576-527BBEB914B8}"/>
              </a:ext>
            </a:extLst>
          </p:cNvPr>
          <p:cNvCxnSpPr>
            <a:cxnSpLocks/>
          </p:cNvCxnSpPr>
          <p:nvPr/>
        </p:nvCxnSpPr>
        <p:spPr>
          <a:xfrm flipH="1" flipV="1">
            <a:off x="5989320" y="2416963"/>
            <a:ext cx="228600" cy="295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6249C4-12A1-4D11-B16C-480E1C12ADDE}"/>
              </a:ext>
            </a:extLst>
          </p:cNvPr>
          <p:cNvCxnSpPr>
            <a:cxnSpLocks/>
          </p:cNvCxnSpPr>
          <p:nvPr/>
        </p:nvCxnSpPr>
        <p:spPr>
          <a:xfrm flipV="1">
            <a:off x="9525000" y="1355101"/>
            <a:ext cx="0" cy="346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AF8A50-24FA-4E32-B065-5986E872109E}"/>
              </a:ext>
            </a:extLst>
          </p:cNvPr>
          <p:cNvCxnSpPr>
            <a:cxnSpLocks/>
          </p:cNvCxnSpPr>
          <p:nvPr/>
        </p:nvCxnSpPr>
        <p:spPr>
          <a:xfrm flipH="1">
            <a:off x="2804160" y="415790"/>
            <a:ext cx="900332" cy="798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>
            <a:extLst>
              <a:ext uri="{FF2B5EF4-FFF2-40B4-BE49-F238E27FC236}">
                <a16:creationId xmlns:a16="http://schemas.microsoft.com/office/drawing/2014/main" id="{982AEB38-97C4-434D-AA0E-63456F68CBC9}"/>
              </a:ext>
            </a:extLst>
          </p:cNvPr>
          <p:cNvSpPr txBox="1">
            <a:spLocks/>
          </p:cNvSpPr>
          <p:nvPr/>
        </p:nvSpPr>
        <p:spPr>
          <a:xfrm>
            <a:off x="3704492" y="124860"/>
            <a:ext cx="3197470" cy="899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열면 자기 컴퓨터 속 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GitHub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폴더 내에 </a:t>
            </a:r>
            <a:r>
              <a:rPr lang="en-US" altLang="ko-KR" sz="20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Project_Posion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(fork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한 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repository)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있습니다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20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5A869A9E-D847-4804-9C47-4EE612183C21}"/>
              </a:ext>
            </a:extLst>
          </p:cNvPr>
          <p:cNvSpPr/>
          <p:nvPr/>
        </p:nvSpPr>
        <p:spPr>
          <a:xfrm rot="20413429">
            <a:off x="3550976" y="374021"/>
            <a:ext cx="175846" cy="175846"/>
          </a:xfrm>
          <a:prstGeom prst="star5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12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A039F5-DE71-466E-8E74-FDC050A0C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20" y="0"/>
            <a:ext cx="11209159" cy="6858000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62D1745A-C95A-43E3-A013-F320A909245D}"/>
              </a:ext>
            </a:extLst>
          </p:cNvPr>
          <p:cNvSpPr txBox="1">
            <a:spLocks/>
          </p:cNvSpPr>
          <p:nvPr/>
        </p:nvSpPr>
        <p:spPr>
          <a:xfrm>
            <a:off x="3575314" y="3495990"/>
            <a:ext cx="3329354" cy="49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(1) 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Push</a:t>
            </a:r>
            <a:r>
              <a:rPr lang="ko-KR" altLang="en-US" sz="20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됐음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확인가능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B4D5012-72E0-42F2-B84B-5C0A111B1973}"/>
              </a:ext>
            </a:extLst>
          </p:cNvPr>
          <p:cNvSpPr txBox="1">
            <a:spLocks/>
          </p:cNvSpPr>
          <p:nvPr/>
        </p:nvSpPr>
        <p:spPr>
          <a:xfrm>
            <a:off x="4179277" y="2617548"/>
            <a:ext cx="2725391" cy="616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(2)</a:t>
            </a:r>
            <a:r>
              <a:rPr lang="en-US" altLang="ko-KR" sz="18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8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변동사항을 토대로 </a:t>
            </a:r>
            <a:r>
              <a:rPr lang="en-US" altLang="ko-KR" sz="18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Pull request </a:t>
            </a:r>
            <a:r>
              <a:rPr lang="ko-KR" altLang="en-US" sz="18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생성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5B28FE-4927-4CE8-8576-527BBEB914B8}"/>
              </a:ext>
            </a:extLst>
          </p:cNvPr>
          <p:cNvCxnSpPr>
            <a:cxnSpLocks/>
          </p:cNvCxnSpPr>
          <p:nvPr/>
        </p:nvCxnSpPr>
        <p:spPr>
          <a:xfrm flipH="1">
            <a:off x="3515750" y="3694778"/>
            <a:ext cx="36458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6249C4-12A1-4D11-B16C-480E1C12ADDE}"/>
              </a:ext>
            </a:extLst>
          </p:cNvPr>
          <p:cNvCxnSpPr>
            <a:cxnSpLocks/>
          </p:cNvCxnSpPr>
          <p:nvPr/>
        </p:nvCxnSpPr>
        <p:spPr>
          <a:xfrm flipH="1">
            <a:off x="3880338" y="2925993"/>
            <a:ext cx="2989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3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6D4BB6-EA46-48D5-9507-53849BF4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96" y="0"/>
            <a:ext cx="10303407" cy="6858000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62D1745A-C95A-43E3-A013-F320A909245D}"/>
              </a:ext>
            </a:extLst>
          </p:cNvPr>
          <p:cNvSpPr txBox="1">
            <a:spLocks/>
          </p:cNvSpPr>
          <p:nvPr/>
        </p:nvSpPr>
        <p:spPr>
          <a:xfrm>
            <a:off x="6363764" y="4290623"/>
            <a:ext cx="1964204" cy="496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(2)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변동사항 확인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B4D5012-72E0-42F2-B84B-5C0A111B1973}"/>
              </a:ext>
            </a:extLst>
          </p:cNvPr>
          <p:cNvSpPr txBox="1">
            <a:spLocks/>
          </p:cNvSpPr>
          <p:nvPr/>
        </p:nvSpPr>
        <p:spPr>
          <a:xfrm>
            <a:off x="9208477" y="1970561"/>
            <a:ext cx="2983523" cy="668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(1) </a:t>
            </a:r>
            <a:r>
              <a:rPr lang="ko-KR" altLang="en-US" sz="18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부모 </a:t>
            </a:r>
            <a:r>
              <a:rPr lang="en-US" altLang="ko-KR" sz="18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fork(??) </a:t>
            </a:r>
            <a:r>
              <a:rPr lang="ko-KR" altLang="en-US" sz="18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와 내 </a:t>
            </a:r>
            <a:r>
              <a:rPr lang="en-US" altLang="ko-KR" sz="18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fork</a:t>
            </a:r>
            <a:r>
              <a:rPr lang="ko-KR" altLang="en-US" sz="18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 변동사항을 비교함</a:t>
            </a:r>
            <a:r>
              <a:rPr lang="en-US" altLang="ko-KR" sz="18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18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15B28FE-4927-4CE8-8576-527BBEB914B8}"/>
              </a:ext>
            </a:extLst>
          </p:cNvPr>
          <p:cNvCxnSpPr>
            <a:cxnSpLocks/>
          </p:cNvCxnSpPr>
          <p:nvPr/>
        </p:nvCxnSpPr>
        <p:spPr>
          <a:xfrm flipH="1">
            <a:off x="6054381" y="4433332"/>
            <a:ext cx="36458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6249C4-12A1-4D11-B16C-480E1C12ADDE}"/>
              </a:ext>
            </a:extLst>
          </p:cNvPr>
          <p:cNvCxnSpPr>
            <a:cxnSpLocks/>
          </p:cNvCxnSpPr>
          <p:nvPr/>
        </p:nvCxnSpPr>
        <p:spPr>
          <a:xfrm flipH="1">
            <a:off x="8909538" y="2304670"/>
            <a:ext cx="2989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391983AF-20EE-4624-BE6E-22CA447E099D}"/>
              </a:ext>
            </a:extLst>
          </p:cNvPr>
          <p:cNvSpPr txBox="1">
            <a:spLocks/>
          </p:cNvSpPr>
          <p:nvPr/>
        </p:nvSpPr>
        <p:spPr>
          <a:xfrm>
            <a:off x="9126415" y="2479663"/>
            <a:ext cx="2983523" cy="701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Able to merge</a:t>
            </a:r>
            <a:r>
              <a:rPr lang="ko-KR" altLang="en-US" sz="14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</a:t>
            </a:r>
            <a:r>
              <a:rPr lang="ko-KR" altLang="en-US" sz="1400" dirty="0" err="1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안뜨면</a:t>
            </a:r>
            <a:r>
              <a:rPr lang="en-US" altLang="ko-KR" sz="14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충돌이   생겨서 병합이 애초에 불가능한     </a:t>
            </a:r>
            <a:r>
              <a:rPr lang="ko-KR" altLang="en-US" sz="1400" dirty="0" err="1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상황인거로</a:t>
            </a:r>
            <a:r>
              <a:rPr lang="ko-KR" altLang="en-US" sz="14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알고 있습니다</a:t>
            </a:r>
            <a:r>
              <a:rPr lang="en-US" altLang="ko-KR" sz="14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…</a:t>
            </a:r>
            <a:r>
              <a:rPr lang="ko-KR" altLang="en-US" sz="1400" dirty="0" err="1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ㅇㅁㅇ</a:t>
            </a:r>
            <a:r>
              <a:rPr lang="en-US" altLang="ko-KR" sz="14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…</a:t>
            </a:r>
            <a:r>
              <a:rPr lang="ko-KR" altLang="en-US" sz="14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FB657D-150F-4B8B-964C-F0106CEE65D8}"/>
              </a:ext>
            </a:extLst>
          </p:cNvPr>
          <p:cNvCxnSpPr>
            <a:cxnSpLocks/>
          </p:cNvCxnSpPr>
          <p:nvPr/>
        </p:nvCxnSpPr>
        <p:spPr>
          <a:xfrm>
            <a:off x="1964204" y="3181064"/>
            <a:ext cx="2045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D91440DA-3EDD-46B5-8EAB-8322548F8341}"/>
              </a:ext>
            </a:extLst>
          </p:cNvPr>
          <p:cNvSpPr txBox="1">
            <a:spLocks/>
          </p:cNvSpPr>
          <p:nvPr/>
        </p:nvSpPr>
        <p:spPr>
          <a:xfrm>
            <a:off x="0" y="3028362"/>
            <a:ext cx="1964204" cy="496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 버튼을 누르면 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pull request </a:t>
            </a: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완료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!</a:t>
            </a:r>
            <a:endParaRPr lang="ko-KR" altLang="en-US" sz="20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991FA337-F863-4127-8160-2032F2F7A7F2}"/>
              </a:ext>
            </a:extLst>
          </p:cNvPr>
          <p:cNvSpPr/>
          <p:nvPr/>
        </p:nvSpPr>
        <p:spPr>
          <a:xfrm rot="20413429">
            <a:off x="1968361" y="2940439"/>
            <a:ext cx="175846" cy="175846"/>
          </a:xfrm>
          <a:prstGeom prst="star5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D192644E-C7E6-4F6B-A9DC-FD1B0E9E0ABE}"/>
              </a:ext>
            </a:extLst>
          </p:cNvPr>
          <p:cNvSpPr txBox="1">
            <a:spLocks/>
          </p:cNvSpPr>
          <p:nvPr/>
        </p:nvSpPr>
        <p:spPr>
          <a:xfrm>
            <a:off x="17399" y="2638778"/>
            <a:ext cx="1964204" cy="49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accent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(3)</a:t>
            </a:r>
            <a:endParaRPr lang="ko-KR" altLang="en-US" sz="20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896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746C499-818C-4E11-AEE6-06B40BF0F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9B4D5012-72E0-42F2-B84B-5C0A111B1973}"/>
              </a:ext>
            </a:extLst>
          </p:cNvPr>
          <p:cNvSpPr txBox="1">
            <a:spLocks/>
          </p:cNvSpPr>
          <p:nvPr/>
        </p:nvSpPr>
        <p:spPr>
          <a:xfrm>
            <a:off x="9724293" y="652189"/>
            <a:ext cx="2110153" cy="1508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KingProjectPosion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</a:t>
            </a:r>
            <a:r>
              <a:rPr lang="en-US" altLang="ko-KR" sz="1600" dirty="0" err="1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Project_Posion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에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들어가면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pull request 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내역에서 제대로 </a:t>
            </a:r>
            <a:r>
              <a:rPr lang="en-US" altLang="ko-KR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request</a:t>
            </a:r>
            <a:r>
              <a:rPr lang="ko-KR" altLang="en-US" sz="16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가 됐는지   확인 가능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6249C4-12A1-4D11-B16C-480E1C12ADDE}"/>
              </a:ext>
            </a:extLst>
          </p:cNvPr>
          <p:cNvCxnSpPr>
            <a:cxnSpLocks/>
          </p:cNvCxnSpPr>
          <p:nvPr/>
        </p:nvCxnSpPr>
        <p:spPr>
          <a:xfrm flipH="1">
            <a:off x="7549662" y="956516"/>
            <a:ext cx="20574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FB657D-150F-4B8B-964C-F0106CEE65D8}"/>
              </a:ext>
            </a:extLst>
          </p:cNvPr>
          <p:cNvCxnSpPr>
            <a:cxnSpLocks/>
          </p:cNvCxnSpPr>
          <p:nvPr/>
        </p:nvCxnSpPr>
        <p:spPr>
          <a:xfrm>
            <a:off x="2168770" y="3161728"/>
            <a:ext cx="5744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D91440DA-3EDD-46B5-8EAB-8322548F8341}"/>
              </a:ext>
            </a:extLst>
          </p:cNvPr>
          <p:cNvSpPr txBox="1">
            <a:spLocks/>
          </p:cNvSpPr>
          <p:nvPr/>
        </p:nvSpPr>
        <p:spPr>
          <a:xfrm>
            <a:off x="403859" y="2822448"/>
            <a:ext cx="1764911" cy="746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차분히 관리자님의 승인을 기다립니다</a:t>
            </a:r>
            <a:r>
              <a:rPr lang="en-US" altLang="ko-KR" sz="2000" dirty="0">
                <a:solidFill>
                  <a:srgbClr val="C00000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  <a:endParaRPr lang="ko-KR" altLang="en-US" sz="2000" dirty="0">
              <a:solidFill>
                <a:srgbClr val="C00000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991FA337-F863-4127-8160-2032F2F7A7F2}"/>
              </a:ext>
            </a:extLst>
          </p:cNvPr>
          <p:cNvSpPr/>
          <p:nvPr/>
        </p:nvSpPr>
        <p:spPr>
          <a:xfrm rot="20413429">
            <a:off x="2355222" y="3073805"/>
            <a:ext cx="175846" cy="175846"/>
          </a:xfrm>
          <a:prstGeom prst="star5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9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 lnSpcReduction="10000"/>
      </a:bodyPr>
      <a:lstStyle>
        <a:defPPr algn="l">
          <a:lnSpc>
            <a:spcPct val="170000"/>
          </a:lnSpc>
          <a:defRPr sz="1600" dirty="0" smtClean="0">
            <a:solidFill>
              <a:schemeClr val="accent2"/>
            </a:solidFill>
            <a:latin typeface="함초롬돋움" panose="02030504000101010101" pitchFamily="18" charset="-127"/>
            <a:ea typeface="함초롬돋움" panose="02030504000101010101" pitchFamily="18" charset="-127"/>
            <a:cs typeface="함초롬돋움" panose="0203050400010101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210</Words>
  <Application>Microsoft Office PowerPoint</Application>
  <PresentationFormat>와이드스크린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HANNA</dc:creator>
  <cp:lastModifiedBy>LEE HANNA</cp:lastModifiedBy>
  <cp:revision>8</cp:revision>
  <dcterms:created xsi:type="dcterms:W3CDTF">2018-07-05T12:34:41Z</dcterms:created>
  <dcterms:modified xsi:type="dcterms:W3CDTF">2018-07-05T14:06:52Z</dcterms:modified>
</cp:coreProperties>
</file>